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75"/>
  </p:notesMasterIdLst>
  <p:handoutMasterIdLst>
    <p:handoutMasterId r:id="rId76"/>
  </p:handoutMasterIdLst>
  <p:sldIdLst>
    <p:sldId id="256" r:id="rId2"/>
    <p:sldId id="306" r:id="rId3"/>
    <p:sldId id="345" r:id="rId4"/>
    <p:sldId id="346" r:id="rId5"/>
    <p:sldId id="351" r:id="rId6"/>
    <p:sldId id="347" r:id="rId7"/>
    <p:sldId id="348" r:id="rId8"/>
    <p:sldId id="349" r:id="rId9"/>
    <p:sldId id="350" r:id="rId10"/>
    <p:sldId id="352" r:id="rId11"/>
    <p:sldId id="353" r:id="rId12"/>
    <p:sldId id="357" r:id="rId13"/>
    <p:sldId id="358" r:id="rId14"/>
    <p:sldId id="354" r:id="rId15"/>
    <p:sldId id="355" r:id="rId16"/>
    <p:sldId id="356" r:id="rId17"/>
    <p:sldId id="343" r:id="rId18"/>
    <p:sldId id="257" r:id="rId19"/>
    <p:sldId id="258" r:id="rId20"/>
    <p:sldId id="265" r:id="rId21"/>
    <p:sldId id="266" r:id="rId22"/>
    <p:sldId id="267" r:id="rId23"/>
    <p:sldId id="287" r:id="rId24"/>
    <p:sldId id="269" r:id="rId25"/>
    <p:sldId id="286" r:id="rId26"/>
    <p:sldId id="271" r:id="rId27"/>
    <p:sldId id="272" r:id="rId28"/>
    <p:sldId id="273" r:id="rId29"/>
    <p:sldId id="288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62" r:id="rId43"/>
    <p:sldId id="263" r:id="rId44"/>
    <p:sldId id="264" r:id="rId45"/>
    <p:sldId id="289" r:id="rId46"/>
    <p:sldId id="344" r:id="rId47"/>
    <p:sldId id="359" r:id="rId48"/>
    <p:sldId id="360" r:id="rId49"/>
    <p:sldId id="362" r:id="rId50"/>
    <p:sldId id="361" r:id="rId51"/>
    <p:sldId id="363" r:id="rId52"/>
    <p:sldId id="364" r:id="rId53"/>
    <p:sldId id="368" r:id="rId54"/>
    <p:sldId id="365" r:id="rId55"/>
    <p:sldId id="366" r:id="rId56"/>
    <p:sldId id="367" r:id="rId57"/>
    <p:sldId id="369" r:id="rId58"/>
    <p:sldId id="372" r:id="rId59"/>
    <p:sldId id="371" r:id="rId60"/>
    <p:sldId id="373" r:id="rId61"/>
    <p:sldId id="374" r:id="rId62"/>
    <p:sldId id="376" r:id="rId63"/>
    <p:sldId id="377" r:id="rId64"/>
    <p:sldId id="375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</p:sldIdLst>
  <p:sldSz cx="9906000" cy="6858000" type="A4"/>
  <p:notesSz cx="9926638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1F58CD-E4D6-49BB-9F3A-338D331702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118" autoAdjust="0"/>
  </p:normalViewPr>
  <p:slideViewPr>
    <p:cSldViewPr>
      <p:cViewPr varScale="1">
        <p:scale>
          <a:sx n="114" d="100"/>
          <a:sy n="114" d="100"/>
        </p:scale>
        <p:origin x="1230" y="108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4" cy="339884"/>
          </a:xfrm>
          <a:prstGeom prst="rect">
            <a:avLst/>
          </a:prstGeom>
        </p:spPr>
        <p:txBody>
          <a:bodyPr vert="horz" lIns="92093" tIns="46047" rIns="92093" bIns="4604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4" cy="339884"/>
          </a:xfrm>
          <a:prstGeom prst="rect">
            <a:avLst/>
          </a:prstGeom>
        </p:spPr>
        <p:txBody>
          <a:bodyPr vert="horz" lIns="92093" tIns="46047" rIns="92093" bIns="46047"/>
          <a:lstStyle>
            <a:lvl1pPr algn="r">
              <a:defRPr sz="1200"/>
            </a:lvl1pPr>
          </a:lstStyle>
          <a:p>
            <a:pPr lvl="0">
              <a:defRPr/>
            </a:pPr>
            <a:fld id="{1244229B-E870-488E-A182-93985AD3CA08}" type="datetime1">
              <a:rPr lang="ko-KR" altLang="en-US"/>
              <a:pPr lvl="0">
                <a:defRPr/>
              </a:pPr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4" cy="339884"/>
          </a:xfrm>
          <a:prstGeom prst="rect">
            <a:avLst/>
          </a:prstGeom>
        </p:spPr>
        <p:txBody>
          <a:bodyPr vert="horz" lIns="92093" tIns="46047" rIns="92093" bIns="4604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4" cy="339884"/>
          </a:xfrm>
          <a:prstGeom prst="rect">
            <a:avLst/>
          </a:prstGeom>
        </p:spPr>
        <p:txBody>
          <a:bodyPr vert="horz" lIns="92093" tIns="46047" rIns="92093" bIns="46047" anchor="b"/>
          <a:lstStyle>
            <a:lvl1pPr algn="r">
              <a:defRPr sz="1200"/>
            </a:lvl1pPr>
          </a:lstStyle>
          <a:p>
            <a:pPr lvl="0">
              <a:defRPr/>
            </a:pPr>
            <a:fld id="{B97D3229-7D9F-4C72-9BD9-F9E1AE5F3F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2613" y="509588"/>
            <a:ext cx="3683000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2665" y="3228898"/>
            <a:ext cx="7941310" cy="3058953"/>
          </a:xfrm>
          <a:prstGeom prst="rect">
            <a:avLst/>
          </a:prstGeom>
          <a:noFill/>
          <a:ln>
            <a:noFill/>
          </a:ln>
        </p:spPr>
        <p:txBody>
          <a:bodyPr wrap="square" lIns="92078" tIns="92078" rIns="92078" bIns="92078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695003" y="765175"/>
            <a:ext cx="8497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 rot="5400000">
            <a:off x="8663459" y="256382"/>
            <a:ext cx="92075" cy="1020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슬라이드 번호 개체 틀 50"/>
          <p:cNvSpPr txBox="1">
            <a:spLocks/>
          </p:cNvSpPr>
          <p:nvPr userDrawn="1"/>
        </p:nvSpPr>
        <p:spPr>
          <a:xfrm>
            <a:off x="7768902" y="6608763"/>
            <a:ext cx="2133600" cy="249237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6AABBFE-998B-4EC6-8CC0-840BE2F2A313}" type="slidenum">
              <a:rPr kumimoji="0" lang="ko-KR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174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/>
          <a:lstStyle>
            <a:lvl1pPr marL="536372" lvl="0" indent="-2681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5"/>
            <a:ext cx="9230650" cy="2618000"/>
          </a:xfrm>
          <a:prstGeom prst="rect">
            <a:avLst/>
          </a:prstGeom>
        </p:spPr>
        <p:txBody>
          <a:bodyPr spcFirstLastPara="1" wrap="square" lIns="107257" tIns="107257" rIns="107257" bIns="107257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107257" tIns="107257" rIns="107257" bIns="107257" anchor="t" anchorCtr="0"/>
          <a:lstStyle>
            <a:lvl1pPr marL="536372" lvl="0" indent="-40227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72743" lvl="1" indent="-372481" algn="ctr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2pPr>
            <a:lvl3pPr marL="1609115" lvl="2" indent="-372481" algn="ctr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3pPr>
            <a:lvl4pPr marL="2145487" lvl="3" indent="-372481" algn="ctr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4pPr>
            <a:lvl5pPr marL="2681859" lvl="4" indent="-372481" algn="ctr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5pPr>
            <a:lvl6pPr marL="3218230" lvl="5" indent="-372481" algn="ctr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6pPr>
            <a:lvl7pPr marL="3754602" lvl="6" indent="-372481" algn="ctr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7pPr>
            <a:lvl8pPr marL="4290974" lvl="7" indent="-372481" algn="ctr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8pPr>
            <a:lvl9pPr marL="4827346" lvl="8" indent="-372481" algn="ctr">
              <a:spcBef>
                <a:spcPts val="1877"/>
              </a:spcBef>
              <a:spcAft>
                <a:spcPts val="187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7FDB140-F13A-4AA3-98EB-4C822CA25C29}" type="datetime1">
              <a:rPr lang="ko-KR" altLang="en-US"/>
              <a:pPr lvl="0">
                <a:defRPr/>
              </a:pPr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9D52410-C951-4D9E-981F-D55D8C92FAB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>
            <a:noAutofit/>
          </a:bodyPr>
          <a:lstStyle>
            <a:lvl1pPr lvl="0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129904" y="1932522"/>
            <a:ext cx="0" cy="143933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763" y="0"/>
            <a:ext cx="830263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구분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-4763" y="298450"/>
            <a:ext cx="830263" cy="287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IA Code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825500" y="0"/>
            <a:ext cx="1150938" cy="293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25500" y="298450"/>
            <a:ext cx="115093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76438" y="0"/>
            <a:ext cx="971550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976438" y="298450"/>
            <a:ext cx="971550" cy="287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IA Code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2940530" y="0"/>
            <a:ext cx="2193445" cy="293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2940530" y="298450"/>
            <a:ext cx="2193445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5133975" y="0"/>
            <a:ext cx="792163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버전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133975" y="298450"/>
            <a:ext cx="792163" cy="287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최종수정일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926138" y="0"/>
            <a:ext cx="1473919" cy="298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5926138" y="293688"/>
            <a:ext cx="1473919" cy="298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7400057" y="298450"/>
            <a:ext cx="658812" cy="287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Project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7400058" y="298450"/>
            <a:ext cx="250594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RSE Service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TextBox 18"/>
          <p:cNvSpPr txBox="1"/>
          <p:nvPr userDrawn="1"/>
        </p:nvSpPr>
        <p:spPr>
          <a:xfrm>
            <a:off x="7401273" y="30163"/>
            <a:ext cx="2504728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latin typeface="+mj-ea"/>
                <a:ea typeface="+mj-ea"/>
              </a:rPr>
              <a:t>T&amp;F Global </a:t>
            </a:r>
            <a:r>
              <a:rPr lang="ko-KR" altLang="en-US" sz="1100" b="1" dirty="0">
                <a:latin typeface="+mj-ea"/>
                <a:ea typeface="+mj-ea"/>
              </a:rPr>
              <a:t>신규사업본부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7401272" y="879475"/>
            <a:ext cx="0" cy="59785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7401272" y="592138"/>
            <a:ext cx="2504728" cy="287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Descriptions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405240" y="6569075"/>
            <a:ext cx="2500760" cy="288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page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슬라이드 번호 개체 틀 50"/>
          <p:cNvSpPr txBox="1">
            <a:spLocks/>
          </p:cNvSpPr>
          <p:nvPr userDrawn="1"/>
        </p:nvSpPr>
        <p:spPr>
          <a:xfrm>
            <a:off x="7556053" y="6597650"/>
            <a:ext cx="574675" cy="249238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709642-F77E-422D-988E-CFF1301EDCD0}" type="slidenum">
              <a:rPr kumimoji="0" lang="ko-KR" altLang="en-US" sz="9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92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1"/>
            <a:ext cx="9230650" cy="11224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107257" tIns="107257" rIns="107257" bIns="107257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107257" tIns="107257" rIns="107257" bIns="107257" anchor="t" anchorCtr="0"/>
          <a:lstStyle>
            <a:lvl1pPr marL="536372" lvl="0" indent="-4022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72743" lvl="1" indent="-372481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2pPr>
            <a:lvl3pPr marL="1609115" lvl="2" indent="-372481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3pPr>
            <a:lvl4pPr marL="2145487" lvl="3" indent="-372481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4pPr>
            <a:lvl5pPr marL="2681859" lvl="4" indent="-372481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5pPr>
            <a:lvl6pPr marL="3218230" lvl="5" indent="-372481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6pPr>
            <a:lvl7pPr marL="3754602" lvl="6" indent="-372481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7pPr>
            <a:lvl8pPr marL="4290974" lvl="7" indent="-372481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8pPr>
            <a:lvl9pPr marL="4827346" lvl="8" indent="-372481">
              <a:spcBef>
                <a:spcPts val="1877"/>
              </a:spcBef>
              <a:spcAft>
                <a:spcPts val="187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107257" tIns="107257" rIns="107257" bIns="107257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107257" tIns="107257" rIns="107257" bIns="107257" anchor="t" anchorCtr="0"/>
          <a:lstStyle>
            <a:lvl1pPr marL="536372" lvl="0" indent="-37248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072743" lvl="1" indent="-357581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2pPr>
            <a:lvl3pPr marL="1609115" lvl="2" indent="-357581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3pPr>
            <a:lvl4pPr marL="2145487" lvl="3" indent="-357581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4pPr>
            <a:lvl5pPr marL="2681859" lvl="4" indent="-357581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5pPr>
            <a:lvl6pPr marL="3218230" lvl="5" indent="-357581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6pPr>
            <a:lvl7pPr marL="3754602" lvl="6" indent="-357581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7pPr>
            <a:lvl8pPr marL="4290974" lvl="7" indent="-357581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8pPr>
            <a:lvl9pPr marL="4827346" lvl="8" indent="-357581">
              <a:spcBef>
                <a:spcPts val="1877"/>
              </a:spcBef>
              <a:spcAft>
                <a:spcPts val="1877"/>
              </a:spcAft>
              <a:buSzPts val="12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107257" tIns="107257" rIns="107257" bIns="107257" anchor="t" anchorCtr="0"/>
          <a:lstStyle>
            <a:lvl1pPr marL="536372" lvl="0" indent="-37248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072743" lvl="1" indent="-357581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2pPr>
            <a:lvl3pPr marL="1609115" lvl="2" indent="-357581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3pPr>
            <a:lvl4pPr marL="2145487" lvl="3" indent="-357581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4pPr>
            <a:lvl5pPr marL="2681859" lvl="4" indent="-357581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5pPr>
            <a:lvl6pPr marL="3218230" lvl="5" indent="-357581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6pPr>
            <a:lvl7pPr marL="3754602" lvl="6" indent="-357581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7pPr>
            <a:lvl8pPr marL="4290974" lvl="7" indent="-357581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8pPr>
            <a:lvl9pPr marL="4827346" lvl="8" indent="-357581">
              <a:spcBef>
                <a:spcPts val="1877"/>
              </a:spcBef>
              <a:spcAft>
                <a:spcPts val="1877"/>
              </a:spcAft>
              <a:buSzPts val="12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107257" tIns="107257" rIns="107257" bIns="10725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1"/>
            <a:ext cx="3042000" cy="4239200"/>
          </a:xfrm>
          <a:prstGeom prst="rect">
            <a:avLst/>
          </a:prstGeom>
        </p:spPr>
        <p:txBody>
          <a:bodyPr spcFirstLastPara="1" wrap="square" lIns="107257" tIns="107257" rIns="107257" bIns="107257" anchor="t" anchorCtr="0"/>
          <a:lstStyle>
            <a:lvl1pPr marL="536372" lvl="0" indent="-3575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1072743" lvl="1" indent="-357581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2pPr>
            <a:lvl3pPr marL="1609115" lvl="2" indent="-357581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3pPr>
            <a:lvl4pPr marL="2145487" lvl="3" indent="-357581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4pPr>
            <a:lvl5pPr marL="2681859" lvl="4" indent="-357581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5pPr>
            <a:lvl6pPr marL="3218230" lvl="5" indent="-357581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6pPr>
            <a:lvl7pPr marL="3754602" lvl="6" indent="-357581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7pPr>
            <a:lvl8pPr marL="4290974" lvl="7" indent="-357581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8pPr>
            <a:lvl9pPr marL="4827346" lvl="8" indent="-357581">
              <a:spcBef>
                <a:spcPts val="1877"/>
              </a:spcBef>
              <a:spcAft>
                <a:spcPts val="1877"/>
              </a:spcAft>
              <a:buSzPts val="12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1"/>
            <a:ext cx="6898450" cy="54544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7257" tIns="107257" rIns="107257" bIns="10725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107257" tIns="107257" rIns="107257" bIns="107257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5"/>
            <a:ext cx="4382300" cy="1646800"/>
          </a:xfrm>
          <a:prstGeom prst="rect">
            <a:avLst/>
          </a:prstGeom>
        </p:spPr>
        <p:txBody>
          <a:bodyPr spcFirstLastPara="1" wrap="square" lIns="107257" tIns="107257" rIns="107257" bIns="107257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5"/>
            <a:ext cx="4156750" cy="4926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/>
          <a:lstStyle>
            <a:lvl1pPr marL="536372" lvl="0" indent="-4022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72743" lvl="1" indent="-372481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2pPr>
            <a:lvl3pPr marL="1609115" lvl="2" indent="-372481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3pPr>
            <a:lvl4pPr marL="2145487" lvl="3" indent="-372481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4pPr>
            <a:lvl5pPr marL="2681859" lvl="4" indent="-372481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5pPr>
            <a:lvl6pPr marL="3218230" lvl="5" indent="-372481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6pPr>
            <a:lvl7pPr marL="3754602" lvl="6" indent="-372481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7pPr>
            <a:lvl8pPr marL="4290974" lvl="7" indent="-372481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8pPr>
            <a:lvl9pPr marL="4827346" lvl="8" indent="-372481">
              <a:spcBef>
                <a:spcPts val="1877"/>
              </a:spcBef>
              <a:spcAft>
                <a:spcPts val="187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107257" tIns="107257" rIns="107257" bIns="10725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 Ligh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wrap="square" lIns="107257" tIns="107257" rIns="107257" bIns="107257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wrap="square" lIns="107257" tIns="107257" rIns="107257" bIns="107257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wrap="square" lIns="107257" tIns="107257" rIns="107257" bIns="107257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lvl="0">
              <a:defRPr/>
            </a:pPr>
            <a:fld id="{00000000-1234-1234-1234-123412341234}" type="slidenum">
              <a:rPr lang="en-US" altLang="ko"/>
              <a:pPr lvl="0">
                <a:defRPr/>
              </a:pPr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kmong.com/seller/selling_history?type=ongoing" TargetMode="External"/><Relationship Id="rId4" Type="http://schemas.openxmlformats.org/officeDocument/2006/relationships/hyperlink" Target="https://kmong.com/buyer/orders?type=ongo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kmong.com/seller/selling_history?type=ongoing" TargetMode="External"/><Relationship Id="rId4" Type="http://schemas.openxmlformats.org/officeDocument/2006/relationships/hyperlink" Target="https://kmong.com/buyer/orders?type=ongo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42613" y="1988841"/>
            <a:ext cx="5804713" cy="114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275" tIns="53637" rIns="107275" bIns="5363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300" b="1" dirty="0" err="1">
                <a:latin typeface="+mn-ea"/>
                <a:ea typeface="+mn-ea"/>
              </a:rPr>
              <a:t>Yamong</a:t>
            </a:r>
            <a:r>
              <a:rPr kumimoji="0" lang="en-US" altLang="ko-KR" sz="3300" b="1" dirty="0">
                <a:latin typeface="+mn-ea"/>
                <a:ea typeface="+mn-ea"/>
              </a:rPr>
              <a:t> Service UI/UX </a:t>
            </a:r>
            <a:r>
              <a:rPr kumimoji="0" lang="ko-KR" altLang="en-US" sz="3300" b="1" dirty="0">
                <a:latin typeface="+mn-ea"/>
                <a:ea typeface="+mn-ea"/>
              </a:rPr>
              <a:t>기획</a:t>
            </a:r>
            <a:endParaRPr kumimoji="0" lang="en-US" altLang="ko-KR" sz="3300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2300" b="1" dirty="0">
                <a:latin typeface="+mn-ea"/>
                <a:ea typeface="+mn-ea"/>
              </a:rPr>
              <a:t>Project Name : </a:t>
            </a:r>
            <a:r>
              <a:rPr kumimoji="0" lang="en-US" altLang="ko-KR" sz="2300" b="1" dirty="0" err="1">
                <a:latin typeface="+mn-ea"/>
                <a:ea typeface="+mn-ea"/>
              </a:rPr>
              <a:t>Woongjin</a:t>
            </a:r>
            <a:r>
              <a:rPr kumimoji="0" lang="en-US" altLang="ko-KR" sz="2300" b="1" dirty="0">
                <a:latin typeface="+mn-ea"/>
                <a:ea typeface="+mn-ea"/>
              </a:rPr>
              <a:t> Kawai</a:t>
            </a:r>
            <a:endParaRPr kumimoji="0" lang="ko-KR" altLang="en-US" sz="2300" b="1" dirty="0">
              <a:latin typeface="+mn-ea"/>
              <a:ea typeface="+mn-ea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11CC225-7793-47A0-B161-ECEF7F626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489" y="6021288"/>
            <a:ext cx="1016544" cy="35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275" tIns="53637" rIns="107275" bIns="53637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맑은 고딕"/>
              </a:rPr>
              <a:t>2020. 07</a:t>
            </a:r>
            <a:endParaRPr kumimoji="0" lang="ko-KR" altLang="en-US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62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EA2D9DC5-5C25-436E-9EDB-A6A9C968864E}"/>
              </a:ext>
            </a:extLst>
          </p:cNvPr>
          <p:cNvGrpSpPr/>
          <p:nvPr/>
        </p:nvGrpSpPr>
        <p:grpSpPr>
          <a:xfrm>
            <a:off x="488504" y="3605316"/>
            <a:ext cx="6480720" cy="386953"/>
            <a:chOff x="385233" y="949655"/>
            <a:chExt cx="8953500" cy="476250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F8AD47C7-6E62-44D3-8C15-AF31ACD28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89BEFA8-97D9-4178-B562-7A18B8E55167}"/>
                </a:ext>
              </a:extLst>
            </p:cNvPr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31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B2B84BB-AB24-4743-ABB7-12CACB6EC3E4}"/>
                </a:ext>
              </a:extLst>
            </p:cNvPr>
            <p:cNvSpPr txBox="1"/>
            <p:nvPr/>
          </p:nvSpPr>
          <p:spPr>
            <a:xfrm>
              <a:off x="1002485" y="1043694"/>
              <a:ext cx="1268711" cy="28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900" dirty="0">
                  <a:solidFill>
                    <a:schemeClr val="bg1"/>
                  </a:solidFill>
                </a:rPr>
                <a:t>IT </a:t>
              </a:r>
              <a:r>
                <a:rPr lang="ko-KR" altLang="en-US" sz="900" dirty="0">
                  <a:solidFill>
                    <a:schemeClr val="bg1"/>
                  </a:solidFill>
                </a:rPr>
                <a:t>프로그래밍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FFDAFEC3-5554-4565-AF9E-7F5B3A03E340}"/>
                </a:ext>
              </a:extLst>
            </p:cNvPr>
            <p:cNvSpPr txBox="1"/>
            <p:nvPr/>
          </p:nvSpPr>
          <p:spPr>
            <a:xfrm>
              <a:off x="3016193" y="1043694"/>
              <a:ext cx="1268711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콘텐츠 제작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DA91E12-0D78-44F4-8769-D63B20546308}"/>
                </a:ext>
              </a:extLst>
            </p:cNvPr>
            <p:cNvSpPr txBox="1"/>
            <p:nvPr/>
          </p:nvSpPr>
          <p:spPr>
            <a:xfrm>
              <a:off x="5092670" y="1043694"/>
              <a:ext cx="1297601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종합 광고대행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E27B3A3-3451-4E33-A1F9-FA34F9C83E76}"/>
                </a:ext>
              </a:extLst>
            </p:cNvPr>
            <p:cNvSpPr txBox="1"/>
            <p:nvPr/>
          </p:nvSpPr>
          <p:spPr>
            <a:xfrm>
              <a:off x="7092196" y="1043694"/>
              <a:ext cx="2005516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레슨 실무교육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5E57B20-C209-4AF0-97AE-188CA4554CB9}"/>
              </a:ext>
            </a:extLst>
          </p:cNvPr>
          <p:cNvGrpSpPr/>
          <p:nvPr/>
        </p:nvGrpSpPr>
        <p:grpSpPr>
          <a:xfrm>
            <a:off x="488504" y="2194548"/>
            <a:ext cx="3991656" cy="1216958"/>
            <a:chOff x="686526" y="2395792"/>
            <a:chExt cx="3690410" cy="2833408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193D959-1250-49C5-A371-70D98E525EED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05B5757-FBF7-493B-88F2-FE977FD7AC8D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6E685B76-2504-46D5-93F0-44B9F62B47DE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본 게시물</a:t>
            </a:r>
            <a:r>
              <a:rPr lang="en-US" altLang="ko-KR" sz="1200" dirty="0"/>
              <a:t>(</a:t>
            </a:r>
            <a:r>
              <a:rPr lang="ko-KR" altLang="en-US" sz="1200" dirty="0"/>
              <a:t>화면 고정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HOME</a:t>
            </a:r>
            <a:endParaRPr lang="ko-KR" altLang="en-US" sz="11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5E4EACC-5BBC-43E7-ADA3-89FD027A28DF}"/>
              </a:ext>
            </a:extLst>
          </p:cNvPr>
          <p:cNvSpPr/>
          <p:nvPr/>
        </p:nvSpPr>
        <p:spPr>
          <a:xfrm>
            <a:off x="488504" y="1689829"/>
            <a:ext cx="1216901" cy="43552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LOGO</a:t>
            </a:r>
            <a:endParaRPr lang="ko-KR" altLang="en-US" sz="13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8D661B8-4301-4F5D-B304-A6B07F15B5BB}"/>
              </a:ext>
            </a:extLst>
          </p:cNvPr>
          <p:cNvSpPr/>
          <p:nvPr/>
        </p:nvSpPr>
        <p:spPr>
          <a:xfrm>
            <a:off x="2000671" y="1767941"/>
            <a:ext cx="4320481" cy="2625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E49D954-1C5D-4390-8B7D-AABB33E66D64}"/>
              </a:ext>
            </a:extLst>
          </p:cNvPr>
          <p:cNvSpPr/>
          <p:nvPr/>
        </p:nvSpPr>
        <p:spPr>
          <a:xfrm>
            <a:off x="5598066" y="1340768"/>
            <a:ext cx="1550572" cy="2818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마이페이지</a:t>
            </a:r>
            <a:r>
              <a:rPr lang="en-US" altLang="ko-KR" sz="975" dirty="0"/>
              <a:t>  |  </a:t>
            </a:r>
            <a:r>
              <a:rPr lang="ko-KR" altLang="en-US" sz="975" dirty="0"/>
              <a:t>로그아웃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6F1035-97FA-43D5-A60E-0C5479E01FBC}"/>
              </a:ext>
            </a:extLst>
          </p:cNvPr>
          <p:cNvSpPr/>
          <p:nvPr/>
        </p:nvSpPr>
        <p:spPr>
          <a:xfrm>
            <a:off x="6465169" y="1767942"/>
            <a:ext cx="504056" cy="260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검색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47D4A4-0CCA-4CDF-B0F7-0C0CDE85E0F5}"/>
              </a:ext>
            </a:extLst>
          </p:cNvPr>
          <p:cNvGrpSpPr/>
          <p:nvPr/>
        </p:nvGrpSpPr>
        <p:grpSpPr>
          <a:xfrm>
            <a:off x="2124368" y="3243308"/>
            <a:ext cx="816458" cy="96382"/>
            <a:chOff x="2864768" y="3243308"/>
            <a:chExt cx="816458" cy="963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D7B8E3-FCAF-466E-B6F5-EEE097A15991}"/>
                </a:ext>
              </a:extLst>
            </p:cNvPr>
            <p:cNvSpPr/>
            <p:nvPr/>
          </p:nvSpPr>
          <p:spPr>
            <a:xfrm>
              <a:off x="2864768" y="3243308"/>
              <a:ext cx="96382" cy="96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A9104ED-B3F0-4B66-8BAB-9C6AEDC0AD6C}"/>
                </a:ext>
              </a:extLst>
            </p:cNvPr>
            <p:cNvSpPr/>
            <p:nvPr/>
          </p:nvSpPr>
          <p:spPr>
            <a:xfrm>
              <a:off x="3044787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7FED980-914D-4DC3-829E-33F1FCE2B021}"/>
                </a:ext>
              </a:extLst>
            </p:cNvPr>
            <p:cNvSpPr/>
            <p:nvPr/>
          </p:nvSpPr>
          <p:spPr>
            <a:xfrm>
              <a:off x="3224806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7AC8191-B27C-45D5-AE5F-9EF605A6DA3E}"/>
                </a:ext>
              </a:extLst>
            </p:cNvPr>
            <p:cNvSpPr/>
            <p:nvPr/>
          </p:nvSpPr>
          <p:spPr>
            <a:xfrm>
              <a:off x="3404825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FDC249F-1E0A-4FD7-ABC7-738FD59E9454}"/>
                </a:ext>
              </a:extLst>
            </p:cNvPr>
            <p:cNvSpPr/>
            <p:nvPr/>
          </p:nvSpPr>
          <p:spPr>
            <a:xfrm>
              <a:off x="3584844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9" name="그림 158">
            <a:extLst>
              <a:ext uri="{FF2B5EF4-FFF2-40B4-BE49-F238E27FC236}">
                <a16:creationId xmlns:a16="http://schemas.microsoft.com/office/drawing/2014/main" id="{24C35A9C-59F1-4873-94E5-3BF1E7C7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68" y="4178814"/>
            <a:ext cx="591915" cy="344387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2C46044-A0BB-40D3-B9CA-8FDF2BD055FC}"/>
              </a:ext>
            </a:extLst>
          </p:cNvPr>
          <p:cNvSpPr/>
          <p:nvPr/>
        </p:nvSpPr>
        <p:spPr>
          <a:xfrm>
            <a:off x="5358963" y="4202252"/>
            <a:ext cx="1034198" cy="26935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61" name="이등변 삼각형 160">
            <a:extLst>
              <a:ext uri="{FF2B5EF4-FFF2-40B4-BE49-F238E27FC236}">
                <a16:creationId xmlns:a16="http://schemas.microsoft.com/office/drawing/2014/main" id="{A43C22D8-2A14-4E66-BF46-903749F3AFC5}"/>
              </a:ext>
            </a:extLst>
          </p:cNvPr>
          <p:cNvSpPr/>
          <p:nvPr/>
        </p:nvSpPr>
        <p:spPr>
          <a:xfrm rot="10800000">
            <a:off x="6227724" y="4310439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F79935-3C99-4F19-A924-3C4330D238E7}"/>
              </a:ext>
            </a:extLst>
          </p:cNvPr>
          <p:cNvSpPr txBox="1"/>
          <p:nvPr/>
        </p:nvSpPr>
        <p:spPr>
          <a:xfrm>
            <a:off x="262254" y="4221088"/>
            <a:ext cx="1090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카테고리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007100-1A89-4997-AF9A-02522AB889B1}"/>
              </a:ext>
            </a:extLst>
          </p:cNvPr>
          <p:cNvGrpSpPr/>
          <p:nvPr/>
        </p:nvGrpSpPr>
        <p:grpSpPr>
          <a:xfrm>
            <a:off x="488504" y="4677989"/>
            <a:ext cx="6552730" cy="622339"/>
            <a:chOff x="488504" y="4677989"/>
            <a:chExt cx="6552730" cy="98325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7A2B642-10D6-47C0-BF28-0D4597B5069E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7944EA8-EC28-45EC-94DE-3F0502DFE30A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6CB31A6-E7B7-43BD-9EFC-3F5582E4809B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50DF4D7-EF13-49A5-98B3-4CD0FA756D50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FA872BA-1923-4D78-920B-C512AE37FCB2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EDF66762-719A-4AC4-82F9-3D5BF872EF29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AA312DF5-5696-4BB3-9A0D-E8F27B97A6EB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C0C3493E-0941-495A-841A-3AD903CF7F54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623B472-D5D6-4835-8FD7-07CB571BAB73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56E5CE3-66C4-4F66-9B58-B020F8213BD1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4EA9FD47-C028-4D67-9142-081C38A33D5D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B2B3B08-E4B3-4E9A-998D-C1AB07BBD7A0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300558C-260E-4A4A-A938-B63953B0C9EF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25FE6E5-1EC2-4596-927E-0DF82FB2617F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9A7CDF9-955B-4758-A202-82000A18EB02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4A7EC022-DBF6-4AFB-89BB-9723C7B5BA6E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2618279-8CC2-4B2A-9BBC-CBEBEBC50D17}"/>
              </a:ext>
            </a:extLst>
          </p:cNvPr>
          <p:cNvSpPr txBox="1"/>
          <p:nvPr/>
        </p:nvSpPr>
        <p:spPr>
          <a:xfrm>
            <a:off x="262254" y="5492635"/>
            <a:ext cx="1090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카테고리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677119A-60FA-4152-A43C-306B8FFE798A}"/>
              </a:ext>
            </a:extLst>
          </p:cNvPr>
          <p:cNvGrpSpPr/>
          <p:nvPr/>
        </p:nvGrpSpPr>
        <p:grpSpPr>
          <a:xfrm>
            <a:off x="488504" y="5816465"/>
            <a:ext cx="6552730" cy="622339"/>
            <a:chOff x="488504" y="4677989"/>
            <a:chExt cx="6552730" cy="983259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30AC185-3E84-4FE7-A9F5-E892487CA47D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CB43696-8AA8-4517-A048-9367C0B3CAF5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F665F913-5979-4CE4-A6CE-808428906173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DD00409E-4858-4333-A011-1555C43DA9A5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EE38CBA-B07B-4BC9-96C4-E33981EE33D1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E7C3732-4398-4C48-A290-F5C10D435A54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675D0C15-3A50-4C9C-B85E-B2605B53017A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0F8B86E9-C1CC-43C4-97F0-78D1FDA6F76B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9FF5659-1904-4AEB-8898-A39737AC3BD8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ACEAC90-DD4F-4B9A-AA77-9F645C4CE138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89EFB2BA-8C45-4DBE-94F3-37829D2E0256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853B48E4-5735-4A2A-9F02-6AE7B73B3631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DA7251A-C445-4D14-93B5-5B61F321E022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D90DA11-B055-4A20-B614-16FFD8254E20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6722F22E-3BDC-42C9-A269-5F302C95D663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E84512B2-AF55-4C05-A757-9868AE1E8713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890B431-99D7-4CC3-B36D-79577987AA83}"/>
              </a:ext>
            </a:extLst>
          </p:cNvPr>
          <p:cNvGrpSpPr/>
          <p:nvPr/>
        </p:nvGrpSpPr>
        <p:grpSpPr>
          <a:xfrm>
            <a:off x="6223426" y="3613402"/>
            <a:ext cx="1000571" cy="2856157"/>
            <a:chOff x="6131888" y="2445544"/>
            <a:chExt cx="1089365" cy="3109621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6A54C9D-CFA3-4327-8E06-30A9BA159279}"/>
                </a:ext>
              </a:extLst>
            </p:cNvPr>
            <p:cNvSpPr/>
            <p:nvPr/>
          </p:nvSpPr>
          <p:spPr>
            <a:xfrm>
              <a:off x="6131888" y="2445545"/>
              <a:ext cx="1089365" cy="31096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3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30CE0F7-8819-4069-BCE1-C1022EF1525E}"/>
                </a:ext>
              </a:extLst>
            </p:cNvPr>
            <p:cNvSpPr/>
            <p:nvPr/>
          </p:nvSpPr>
          <p:spPr>
            <a:xfrm>
              <a:off x="6249144" y="2445544"/>
              <a:ext cx="908050" cy="448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3" dirty="0">
                  <a:solidFill>
                    <a:schemeClr val="tx1"/>
                  </a:solidFill>
                </a:rPr>
                <a:t>최근 본 게시물</a:t>
              </a:r>
              <a:endParaRPr lang="en-US" altLang="ko-KR" sz="853" dirty="0">
                <a:solidFill>
                  <a:schemeClr val="tx1"/>
                </a:solidFill>
              </a:endParaRP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13BA4DA7-3C21-4119-85F7-95403AC8FE84}"/>
                </a:ext>
              </a:extLst>
            </p:cNvPr>
            <p:cNvGrpSpPr/>
            <p:nvPr/>
          </p:nvGrpSpPr>
          <p:grpSpPr>
            <a:xfrm>
              <a:off x="6317236" y="4516663"/>
              <a:ext cx="723996" cy="712537"/>
              <a:chOff x="686526" y="2395792"/>
              <a:chExt cx="3690410" cy="2833408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A6F042C8-07BE-4DDB-B60A-79DFE8692835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7830A3D3-EFFB-4BB2-9C73-966F7D5EE871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56C7B97F-4F92-4853-B5DC-8F32D34DCB81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E7233A0C-E0C1-4480-8CA2-D2275B318606}"/>
                </a:ext>
              </a:extLst>
            </p:cNvPr>
            <p:cNvGrpSpPr/>
            <p:nvPr/>
          </p:nvGrpSpPr>
          <p:grpSpPr>
            <a:xfrm>
              <a:off x="6317236" y="3744673"/>
              <a:ext cx="723996" cy="712537"/>
              <a:chOff x="686526" y="2395792"/>
              <a:chExt cx="3690410" cy="2833408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DD872423-2B48-487C-8166-C80F878040C0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F1BB63BE-B07B-4FD0-A69B-009BF156A5C7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81E90C35-2213-4FB8-B20A-56BB34216D6F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2ECF33CB-27FA-4DE6-A180-DE2521CEDDA6}"/>
                </a:ext>
              </a:extLst>
            </p:cNvPr>
            <p:cNvGrpSpPr/>
            <p:nvPr/>
          </p:nvGrpSpPr>
          <p:grpSpPr>
            <a:xfrm>
              <a:off x="6317236" y="2955491"/>
              <a:ext cx="723996" cy="712537"/>
              <a:chOff x="686526" y="2395792"/>
              <a:chExt cx="3690410" cy="283340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DE24A406-3160-42CC-BDBA-611047685774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E9505A80-7B3E-4931-8D12-951259E3DF97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981342A8-40DB-4965-A4AD-9F1810CFF657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1" name="타원 190">
            <a:extLst>
              <a:ext uri="{FF2B5EF4-FFF2-40B4-BE49-F238E27FC236}">
                <a16:creationId xmlns:a16="http://schemas.microsoft.com/office/drawing/2014/main" id="{ED70B20A-ADF4-4C8E-9802-90F6B5C6DDE6}"/>
              </a:ext>
            </a:extLst>
          </p:cNvPr>
          <p:cNvSpPr/>
          <p:nvPr/>
        </p:nvSpPr>
        <p:spPr>
          <a:xfrm>
            <a:off x="6115414" y="3544207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8CCAA6D-ADE6-4849-9879-826B291E4F3F}"/>
              </a:ext>
            </a:extLst>
          </p:cNvPr>
          <p:cNvSpPr/>
          <p:nvPr/>
        </p:nvSpPr>
        <p:spPr>
          <a:xfrm>
            <a:off x="4736976" y="2347410"/>
            <a:ext cx="629556" cy="5150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schemeClr val="tx1"/>
                </a:solidFill>
              </a:rPr>
              <a:t>프로필 사진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BF9F05D-36C0-46D2-8B06-D3956DDAC2BD}"/>
              </a:ext>
            </a:extLst>
          </p:cNvPr>
          <p:cNvSpPr/>
          <p:nvPr/>
        </p:nvSpPr>
        <p:spPr>
          <a:xfrm>
            <a:off x="4642007" y="2194548"/>
            <a:ext cx="2321719" cy="122103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73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55602FB-CFF7-4AEA-8527-2A16A80939D9}"/>
              </a:ext>
            </a:extLst>
          </p:cNvPr>
          <p:cNvSpPr/>
          <p:nvPr/>
        </p:nvSpPr>
        <p:spPr>
          <a:xfrm>
            <a:off x="5441564" y="2645099"/>
            <a:ext cx="1462666" cy="2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보유 잔액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altLang="ko-KR" sz="800" dirty="0">
                <a:solidFill>
                  <a:schemeClr val="tx1"/>
                </a:solidFill>
              </a:rPr>
              <a:t>10,000,000 </a:t>
            </a:r>
            <a:r>
              <a:rPr lang="ko-KR" altLang="en-US" sz="800" dirty="0">
                <a:solidFill>
                  <a:schemeClr val="tx1"/>
                </a:solidFill>
              </a:rPr>
              <a:t>캐시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F269B92-D77B-4EAB-A0AE-F17B87FAB15F}"/>
              </a:ext>
            </a:extLst>
          </p:cNvPr>
          <p:cNvSpPr/>
          <p:nvPr/>
        </p:nvSpPr>
        <p:spPr>
          <a:xfrm>
            <a:off x="4736976" y="2977470"/>
            <a:ext cx="1148713" cy="35937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94" dirty="0">
                <a:solidFill>
                  <a:schemeClr val="tx1"/>
                </a:solidFill>
              </a:rPr>
              <a:t>구매 진행 중   </a:t>
            </a:r>
            <a:r>
              <a:rPr lang="en-US" altLang="ko-KR" sz="894" dirty="0">
                <a:solidFill>
                  <a:schemeClr val="tx1"/>
                </a:solidFill>
                <a:hlinkClick r:id="rId4"/>
              </a:rPr>
              <a:t>0</a:t>
            </a:r>
            <a:r>
              <a:rPr lang="ko-KR" altLang="en-US" sz="894" dirty="0">
                <a:solidFill>
                  <a:schemeClr val="tx1"/>
                </a:solidFill>
                <a:hlinkClick r:id="rId4"/>
              </a:rPr>
              <a:t> 건</a:t>
            </a:r>
            <a:endParaRPr lang="ko-KR" altLang="en-US" sz="894" dirty="0">
              <a:solidFill>
                <a:schemeClr val="tx1"/>
              </a:solidFill>
            </a:endParaRPr>
          </a:p>
          <a:p>
            <a:r>
              <a:rPr lang="ko-KR" altLang="en-US" sz="894" dirty="0">
                <a:solidFill>
                  <a:schemeClr val="tx1"/>
                </a:solidFill>
              </a:rPr>
              <a:t>판매 진행 중   </a:t>
            </a:r>
            <a:r>
              <a:rPr lang="en-US" altLang="ko-KR" sz="894" dirty="0">
                <a:solidFill>
                  <a:schemeClr val="tx1"/>
                </a:solidFill>
                <a:hlinkClick r:id="rId5"/>
              </a:rPr>
              <a:t>0</a:t>
            </a:r>
            <a:r>
              <a:rPr lang="ko-KR" altLang="en-US" sz="894" dirty="0">
                <a:solidFill>
                  <a:schemeClr val="tx1"/>
                </a:solidFill>
                <a:hlinkClick r:id="rId5"/>
              </a:rPr>
              <a:t> 건</a:t>
            </a:r>
            <a:endParaRPr lang="ko-KR" altLang="en-US" sz="894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29372AC-64F5-460A-9B91-7ECEC35FD685}"/>
              </a:ext>
            </a:extLst>
          </p:cNvPr>
          <p:cNvSpPr/>
          <p:nvPr/>
        </p:nvSpPr>
        <p:spPr>
          <a:xfrm>
            <a:off x="5829004" y="2348409"/>
            <a:ext cx="1183812" cy="2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바람의 이동성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3F885E-D69B-4D9F-96A7-44F266F60E76}"/>
              </a:ext>
            </a:extLst>
          </p:cNvPr>
          <p:cNvGrpSpPr/>
          <p:nvPr/>
        </p:nvGrpSpPr>
        <p:grpSpPr>
          <a:xfrm>
            <a:off x="5817096" y="3093615"/>
            <a:ext cx="1183812" cy="263377"/>
            <a:chOff x="8385690" y="3271089"/>
            <a:chExt cx="1183812" cy="263377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3E2322D-F37E-4033-88E8-CDAC035804ED}"/>
                </a:ext>
              </a:extLst>
            </p:cNvPr>
            <p:cNvSpPr/>
            <p:nvPr/>
          </p:nvSpPr>
          <p:spPr>
            <a:xfrm>
              <a:off x="8524782" y="3271089"/>
              <a:ext cx="891656" cy="2604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DB5F808-71C6-49D5-9771-1A88983D3707}"/>
                </a:ext>
              </a:extLst>
            </p:cNvPr>
            <p:cNvSpPr/>
            <p:nvPr/>
          </p:nvSpPr>
          <p:spPr>
            <a:xfrm>
              <a:off x="8385690" y="3282480"/>
              <a:ext cx="1183812" cy="251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나의 관심사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14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5E57B20-C209-4AF0-97AE-188CA4554CB9}"/>
              </a:ext>
            </a:extLst>
          </p:cNvPr>
          <p:cNvGrpSpPr/>
          <p:nvPr/>
        </p:nvGrpSpPr>
        <p:grpSpPr>
          <a:xfrm>
            <a:off x="488504" y="2194548"/>
            <a:ext cx="3991656" cy="1216958"/>
            <a:chOff x="686526" y="2395792"/>
            <a:chExt cx="3690410" cy="2833408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193D959-1250-49C5-A371-70D98E525EED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05B5757-FBF7-493B-88F2-FE977FD7AC8D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6E685B76-2504-46D5-93F0-44B9F62B47DE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본 게시물</a:t>
            </a:r>
            <a:r>
              <a:rPr lang="en-US" altLang="ko-KR" sz="1200" dirty="0"/>
              <a:t>(</a:t>
            </a:r>
            <a:r>
              <a:rPr lang="ko-KR" altLang="en-US" sz="1200" dirty="0"/>
              <a:t>화면 고정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HOME – </a:t>
            </a:r>
            <a:r>
              <a:rPr lang="ko-KR" altLang="en-US" sz="1100" dirty="0"/>
              <a:t>나의 관심사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5E4EACC-5BBC-43E7-ADA3-89FD027A28DF}"/>
              </a:ext>
            </a:extLst>
          </p:cNvPr>
          <p:cNvSpPr/>
          <p:nvPr/>
        </p:nvSpPr>
        <p:spPr>
          <a:xfrm>
            <a:off x="488504" y="1689829"/>
            <a:ext cx="1216901" cy="43552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LOGO</a:t>
            </a:r>
            <a:endParaRPr lang="ko-KR" altLang="en-US" sz="13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8D661B8-4301-4F5D-B304-A6B07F15B5BB}"/>
              </a:ext>
            </a:extLst>
          </p:cNvPr>
          <p:cNvSpPr/>
          <p:nvPr/>
        </p:nvSpPr>
        <p:spPr>
          <a:xfrm>
            <a:off x="2000671" y="1767941"/>
            <a:ext cx="4320481" cy="2625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E49D954-1C5D-4390-8B7D-AABB33E66D64}"/>
              </a:ext>
            </a:extLst>
          </p:cNvPr>
          <p:cNvSpPr/>
          <p:nvPr/>
        </p:nvSpPr>
        <p:spPr>
          <a:xfrm>
            <a:off x="5598066" y="1340768"/>
            <a:ext cx="1550572" cy="2818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마이페이지</a:t>
            </a:r>
            <a:r>
              <a:rPr lang="en-US" altLang="ko-KR" sz="975" dirty="0"/>
              <a:t>  |  </a:t>
            </a:r>
            <a:r>
              <a:rPr lang="ko-KR" altLang="en-US" sz="975" dirty="0"/>
              <a:t>로그아웃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6F1035-97FA-43D5-A60E-0C5479E01FBC}"/>
              </a:ext>
            </a:extLst>
          </p:cNvPr>
          <p:cNvSpPr/>
          <p:nvPr/>
        </p:nvSpPr>
        <p:spPr>
          <a:xfrm>
            <a:off x="6465169" y="1767942"/>
            <a:ext cx="504056" cy="260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검색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47D4A4-0CCA-4CDF-B0F7-0C0CDE85E0F5}"/>
              </a:ext>
            </a:extLst>
          </p:cNvPr>
          <p:cNvGrpSpPr/>
          <p:nvPr/>
        </p:nvGrpSpPr>
        <p:grpSpPr>
          <a:xfrm>
            <a:off x="2124368" y="3243308"/>
            <a:ext cx="816458" cy="96382"/>
            <a:chOff x="2864768" y="3243308"/>
            <a:chExt cx="816458" cy="963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D7B8E3-FCAF-466E-B6F5-EEE097A15991}"/>
                </a:ext>
              </a:extLst>
            </p:cNvPr>
            <p:cNvSpPr/>
            <p:nvPr/>
          </p:nvSpPr>
          <p:spPr>
            <a:xfrm>
              <a:off x="2864768" y="3243308"/>
              <a:ext cx="96382" cy="96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A9104ED-B3F0-4B66-8BAB-9C6AEDC0AD6C}"/>
                </a:ext>
              </a:extLst>
            </p:cNvPr>
            <p:cNvSpPr/>
            <p:nvPr/>
          </p:nvSpPr>
          <p:spPr>
            <a:xfrm>
              <a:off x="3044787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7FED980-914D-4DC3-829E-33F1FCE2B021}"/>
                </a:ext>
              </a:extLst>
            </p:cNvPr>
            <p:cNvSpPr/>
            <p:nvPr/>
          </p:nvSpPr>
          <p:spPr>
            <a:xfrm>
              <a:off x="3224806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7AC8191-B27C-45D5-AE5F-9EF605A6DA3E}"/>
                </a:ext>
              </a:extLst>
            </p:cNvPr>
            <p:cNvSpPr/>
            <p:nvPr/>
          </p:nvSpPr>
          <p:spPr>
            <a:xfrm>
              <a:off x="3404825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FDC249F-1E0A-4FD7-ABC7-738FD59E9454}"/>
                </a:ext>
              </a:extLst>
            </p:cNvPr>
            <p:cNvSpPr/>
            <p:nvPr/>
          </p:nvSpPr>
          <p:spPr>
            <a:xfrm>
              <a:off x="3584844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19539A6-F305-4C5B-AF60-B1D3A09C43A5}"/>
              </a:ext>
            </a:extLst>
          </p:cNvPr>
          <p:cNvGrpSpPr/>
          <p:nvPr/>
        </p:nvGrpSpPr>
        <p:grpSpPr>
          <a:xfrm>
            <a:off x="488504" y="3613402"/>
            <a:ext cx="6480720" cy="386953"/>
            <a:chOff x="385233" y="949655"/>
            <a:chExt cx="8953500" cy="476250"/>
          </a:xfrm>
        </p:grpSpPr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723A26F0-C827-4AA6-9D0F-5CB914F3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5E3FB34-657C-4AC5-8DAD-C718028B767A}"/>
                </a:ext>
              </a:extLst>
            </p:cNvPr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3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860AF9D-9298-4C2F-9223-0509FCFEDD4E}"/>
                </a:ext>
              </a:extLst>
            </p:cNvPr>
            <p:cNvSpPr txBox="1"/>
            <p:nvPr/>
          </p:nvSpPr>
          <p:spPr>
            <a:xfrm>
              <a:off x="1002485" y="1043694"/>
              <a:ext cx="1030873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 dirty="0">
                  <a:solidFill>
                    <a:schemeClr val="bg1"/>
                  </a:solidFill>
                </a:rPr>
                <a:t>카테고리</a:t>
              </a:r>
              <a:r>
                <a:rPr lang="en-US" altLang="ko-KR" sz="853" dirty="0">
                  <a:solidFill>
                    <a:schemeClr val="bg1"/>
                  </a:solidFill>
                </a:rPr>
                <a:t> 1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7D56D23-91A8-446A-8FE1-249BA2D7A847}"/>
                </a:ext>
              </a:extLst>
            </p:cNvPr>
            <p:cNvSpPr txBox="1"/>
            <p:nvPr/>
          </p:nvSpPr>
          <p:spPr>
            <a:xfrm>
              <a:off x="3016193" y="1043694"/>
              <a:ext cx="1030873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 dirty="0">
                  <a:solidFill>
                    <a:schemeClr val="bg1"/>
                  </a:solidFill>
                </a:rPr>
                <a:t>카테고리</a:t>
              </a:r>
              <a:r>
                <a:rPr lang="en-US" altLang="ko-KR" sz="853" dirty="0">
                  <a:solidFill>
                    <a:schemeClr val="bg1"/>
                  </a:solidFill>
                </a:rPr>
                <a:t> 2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E7F329C-64A3-45B7-AF4B-5B0E0F6CCB23}"/>
                </a:ext>
              </a:extLst>
            </p:cNvPr>
            <p:cNvSpPr txBox="1"/>
            <p:nvPr/>
          </p:nvSpPr>
          <p:spPr>
            <a:xfrm>
              <a:off x="5092672" y="1043694"/>
              <a:ext cx="1030873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 dirty="0">
                  <a:solidFill>
                    <a:schemeClr val="bg1"/>
                  </a:solidFill>
                </a:rPr>
                <a:t>카테고리</a:t>
              </a:r>
              <a:r>
                <a:rPr lang="en-US" altLang="ko-KR" sz="853" dirty="0">
                  <a:solidFill>
                    <a:schemeClr val="bg1"/>
                  </a:solidFill>
                </a:rPr>
                <a:t> 3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6F8F1D9-EBF8-421D-8915-72D4F97360E9}"/>
                </a:ext>
              </a:extLst>
            </p:cNvPr>
            <p:cNvSpPr txBox="1"/>
            <p:nvPr/>
          </p:nvSpPr>
          <p:spPr>
            <a:xfrm>
              <a:off x="7349066" y="1043694"/>
              <a:ext cx="1030873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 dirty="0">
                  <a:solidFill>
                    <a:schemeClr val="bg1"/>
                  </a:solidFill>
                </a:rPr>
                <a:t>카테고리</a:t>
              </a:r>
              <a:r>
                <a:rPr lang="en-US" altLang="ko-KR" sz="853" dirty="0">
                  <a:solidFill>
                    <a:schemeClr val="bg1"/>
                  </a:solidFill>
                </a:rPr>
                <a:t> 4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9" name="그림 158">
            <a:extLst>
              <a:ext uri="{FF2B5EF4-FFF2-40B4-BE49-F238E27FC236}">
                <a16:creationId xmlns:a16="http://schemas.microsoft.com/office/drawing/2014/main" id="{24C35A9C-59F1-4873-94E5-3BF1E7C7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68" y="4178814"/>
            <a:ext cx="591915" cy="344387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2C46044-A0BB-40D3-B9CA-8FDF2BD055FC}"/>
              </a:ext>
            </a:extLst>
          </p:cNvPr>
          <p:cNvSpPr/>
          <p:nvPr/>
        </p:nvSpPr>
        <p:spPr>
          <a:xfrm>
            <a:off x="5358963" y="4202252"/>
            <a:ext cx="1034198" cy="26935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61" name="이등변 삼각형 160">
            <a:extLst>
              <a:ext uri="{FF2B5EF4-FFF2-40B4-BE49-F238E27FC236}">
                <a16:creationId xmlns:a16="http://schemas.microsoft.com/office/drawing/2014/main" id="{A43C22D8-2A14-4E66-BF46-903749F3AFC5}"/>
              </a:ext>
            </a:extLst>
          </p:cNvPr>
          <p:cNvSpPr/>
          <p:nvPr/>
        </p:nvSpPr>
        <p:spPr>
          <a:xfrm rot="10800000">
            <a:off x="6227724" y="4310439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F79935-3C99-4F19-A924-3C4330D238E7}"/>
              </a:ext>
            </a:extLst>
          </p:cNvPr>
          <p:cNvSpPr txBox="1"/>
          <p:nvPr/>
        </p:nvSpPr>
        <p:spPr>
          <a:xfrm>
            <a:off x="262254" y="4221088"/>
            <a:ext cx="1090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카테고리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007100-1A89-4997-AF9A-02522AB889B1}"/>
              </a:ext>
            </a:extLst>
          </p:cNvPr>
          <p:cNvGrpSpPr/>
          <p:nvPr/>
        </p:nvGrpSpPr>
        <p:grpSpPr>
          <a:xfrm>
            <a:off x="488504" y="4677989"/>
            <a:ext cx="6552730" cy="622339"/>
            <a:chOff x="488504" y="4677989"/>
            <a:chExt cx="6552730" cy="98325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7A2B642-10D6-47C0-BF28-0D4597B5069E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7944EA8-EC28-45EC-94DE-3F0502DFE30A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6CB31A6-E7B7-43BD-9EFC-3F5582E4809B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50DF4D7-EF13-49A5-98B3-4CD0FA756D50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FA872BA-1923-4D78-920B-C512AE37FCB2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EDF66762-719A-4AC4-82F9-3D5BF872EF29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AA312DF5-5696-4BB3-9A0D-E8F27B97A6EB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C0C3493E-0941-495A-841A-3AD903CF7F54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623B472-D5D6-4835-8FD7-07CB571BAB73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56E5CE3-66C4-4F66-9B58-B020F8213BD1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4EA9FD47-C028-4D67-9142-081C38A33D5D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B2B3B08-E4B3-4E9A-998D-C1AB07BBD7A0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300558C-260E-4A4A-A938-B63953B0C9EF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25FE6E5-1EC2-4596-927E-0DF82FB2617F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9A7CDF9-955B-4758-A202-82000A18EB02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4A7EC022-DBF6-4AFB-89BB-9723C7B5BA6E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2618279-8CC2-4B2A-9BBC-CBEBEBC50D17}"/>
              </a:ext>
            </a:extLst>
          </p:cNvPr>
          <p:cNvSpPr txBox="1"/>
          <p:nvPr/>
        </p:nvSpPr>
        <p:spPr>
          <a:xfrm>
            <a:off x="262254" y="5492635"/>
            <a:ext cx="1090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카테고리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677119A-60FA-4152-A43C-306B8FFE798A}"/>
              </a:ext>
            </a:extLst>
          </p:cNvPr>
          <p:cNvGrpSpPr/>
          <p:nvPr/>
        </p:nvGrpSpPr>
        <p:grpSpPr>
          <a:xfrm>
            <a:off x="488504" y="5816465"/>
            <a:ext cx="6552730" cy="622339"/>
            <a:chOff x="488504" y="4677989"/>
            <a:chExt cx="6552730" cy="983259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30AC185-3E84-4FE7-A9F5-E892487CA47D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CB43696-8AA8-4517-A048-9367C0B3CAF5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F665F913-5979-4CE4-A6CE-808428906173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DD00409E-4858-4333-A011-1555C43DA9A5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EE38CBA-B07B-4BC9-96C4-E33981EE33D1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E7C3732-4398-4C48-A290-F5C10D435A54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675D0C15-3A50-4C9C-B85E-B2605B53017A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0F8B86E9-C1CC-43C4-97F0-78D1FDA6F76B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9FF5659-1904-4AEB-8898-A39737AC3BD8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ACEAC90-DD4F-4B9A-AA77-9F645C4CE138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89EFB2BA-8C45-4DBE-94F3-37829D2E0256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853B48E4-5735-4A2A-9F02-6AE7B73B3631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DA7251A-C445-4D14-93B5-5B61F321E022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D90DA11-B055-4A20-B614-16FFD8254E20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6722F22E-3BDC-42C9-A269-5F302C95D663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E84512B2-AF55-4C05-A757-9868AE1E8713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890B431-99D7-4CC3-B36D-79577987AA83}"/>
              </a:ext>
            </a:extLst>
          </p:cNvPr>
          <p:cNvGrpSpPr/>
          <p:nvPr/>
        </p:nvGrpSpPr>
        <p:grpSpPr>
          <a:xfrm>
            <a:off x="6223426" y="3613402"/>
            <a:ext cx="1000571" cy="2856157"/>
            <a:chOff x="6131888" y="2445544"/>
            <a:chExt cx="1089365" cy="3109621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6A54C9D-CFA3-4327-8E06-30A9BA159279}"/>
                </a:ext>
              </a:extLst>
            </p:cNvPr>
            <p:cNvSpPr/>
            <p:nvPr/>
          </p:nvSpPr>
          <p:spPr>
            <a:xfrm>
              <a:off x="6131888" y="2445545"/>
              <a:ext cx="1089365" cy="31096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3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30CE0F7-8819-4069-BCE1-C1022EF1525E}"/>
                </a:ext>
              </a:extLst>
            </p:cNvPr>
            <p:cNvSpPr/>
            <p:nvPr/>
          </p:nvSpPr>
          <p:spPr>
            <a:xfrm>
              <a:off x="6249144" y="2445544"/>
              <a:ext cx="908050" cy="448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3" dirty="0">
                  <a:solidFill>
                    <a:schemeClr val="tx1"/>
                  </a:solidFill>
                </a:rPr>
                <a:t>최근 본 게시물</a:t>
              </a:r>
              <a:endParaRPr lang="en-US" altLang="ko-KR" sz="853" dirty="0">
                <a:solidFill>
                  <a:schemeClr val="tx1"/>
                </a:solidFill>
              </a:endParaRP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13BA4DA7-3C21-4119-85F7-95403AC8FE84}"/>
                </a:ext>
              </a:extLst>
            </p:cNvPr>
            <p:cNvGrpSpPr/>
            <p:nvPr/>
          </p:nvGrpSpPr>
          <p:grpSpPr>
            <a:xfrm>
              <a:off x="6317236" y="4516663"/>
              <a:ext cx="723996" cy="712537"/>
              <a:chOff x="686526" y="2395792"/>
              <a:chExt cx="3690410" cy="2833408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A6F042C8-07BE-4DDB-B60A-79DFE8692835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7830A3D3-EFFB-4BB2-9C73-966F7D5EE871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56C7B97F-4F92-4853-B5DC-8F32D34DCB81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E7233A0C-E0C1-4480-8CA2-D2275B318606}"/>
                </a:ext>
              </a:extLst>
            </p:cNvPr>
            <p:cNvGrpSpPr/>
            <p:nvPr/>
          </p:nvGrpSpPr>
          <p:grpSpPr>
            <a:xfrm>
              <a:off x="6317236" y="3744673"/>
              <a:ext cx="723996" cy="712537"/>
              <a:chOff x="686526" y="2395792"/>
              <a:chExt cx="3690410" cy="2833408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DD872423-2B48-487C-8166-C80F878040C0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F1BB63BE-B07B-4FD0-A69B-009BF156A5C7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81E90C35-2213-4FB8-B20A-56BB34216D6F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2ECF33CB-27FA-4DE6-A180-DE2521CEDDA6}"/>
                </a:ext>
              </a:extLst>
            </p:cNvPr>
            <p:cNvGrpSpPr/>
            <p:nvPr/>
          </p:nvGrpSpPr>
          <p:grpSpPr>
            <a:xfrm>
              <a:off x="6317236" y="2955491"/>
              <a:ext cx="723996" cy="712537"/>
              <a:chOff x="686526" y="2395792"/>
              <a:chExt cx="3690410" cy="2833408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DE24A406-3160-42CC-BDBA-611047685774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E9505A80-7B3E-4931-8D12-951259E3DF97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981342A8-40DB-4965-A4AD-9F1810CFF657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1" name="타원 190">
            <a:extLst>
              <a:ext uri="{FF2B5EF4-FFF2-40B4-BE49-F238E27FC236}">
                <a16:creationId xmlns:a16="http://schemas.microsoft.com/office/drawing/2014/main" id="{ED70B20A-ADF4-4C8E-9802-90F6B5C6DDE6}"/>
              </a:ext>
            </a:extLst>
          </p:cNvPr>
          <p:cNvSpPr/>
          <p:nvPr/>
        </p:nvSpPr>
        <p:spPr>
          <a:xfrm>
            <a:off x="6115414" y="3544207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8CCAA6D-ADE6-4849-9879-826B291E4F3F}"/>
              </a:ext>
            </a:extLst>
          </p:cNvPr>
          <p:cNvSpPr/>
          <p:nvPr/>
        </p:nvSpPr>
        <p:spPr>
          <a:xfrm>
            <a:off x="4736976" y="2347410"/>
            <a:ext cx="629556" cy="5150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schemeClr val="tx1"/>
                </a:solidFill>
              </a:rPr>
              <a:t>프로필 사진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BF9F05D-36C0-46D2-8B06-D3956DDAC2BD}"/>
              </a:ext>
            </a:extLst>
          </p:cNvPr>
          <p:cNvSpPr/>
          <p:nvPr/>
        </p:nvSpPr>
        <p:spPr>
          <a:xfrm>
            <a:off x="4642007" y="2194548"/>
            <a:ext cx="2321719" cy="122103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73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55602FB-CFF7-4AEA-8527-2A16A80939D9}"/>
              </a:ext>
            </a:extLst>
          </p:cNvPr>
          <p:cNvSpPr/>
          <p:nvPr/>
        </p:nvSpPr>
        <p:spPr>
          <a:xfrm>
            <a:off x="5441564" y="2645099"/>
            <a:ext cx="1462666" cy="2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보유 잔액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altLang="ko-KR" sz="800" dirty="0">
                <a:solidFill>
                  <a:schemeClr val="tx1"/>
                </a:solidFill>
              </a:rPr>
              <a:t>10,000,000 </a:t>
            </a:r>
            <a:r>
              <a:rPr lang="ko-KR" altLang="en-US" sz="800" dirty="0">
                <a:solidFill>
                  <a:schemeClr val="tx1"/>
                </a:solidFill>
              </a:rPr>
              <a:t>캐시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F269B92-D77B-4EAB-A0AE-F17B87FAB15F}"/>
              </a:ext>
            </a:extLst>
          </p:cNvPr>
          <p:cNvSpPr/>
          <p:nvPr/>
        </p:nvSpPr>
        <p:spPr>
          <a:xfrm>
            <a:off x="4736976" y="2977470"/>
            <a:ext cx="1148713" cy="35937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94" dirty="0">
                <a:solidFill>
                  <a:schemeClr val="tx1"/>
                </a:solidFill>
              </a:rPr>
              <a:t>구매 진행 중   </a:t>
            </a:r>
            <a:r>
              <a:rPr lang="en-US" altLang="ko-KR" sz="894" dirty="0">
                <a:solidFill>
                  <a:schemeClr val="tx1"/>
                </a:solidFill>
                <a:hlinkClick r:id="rId4"/>
              </a:rPr>
              <a:t>0</a:t>
            </a:r>
            <a:r>
              <a:rPr lang="ko-KR" altLang="en-US" sz="894" dirty="0">
                <a:solidFill>
                  <a:schemeClr val="tx1"/>
                </a:solidFill>
                <a:hlinkClick r:id="rId4"/>
              </a:rPr>
              <a:t> 건</a:t>
            </a:r>
            <a:endParaRPr lang="ko-KR" altLang="en-US" sz="894" dirty="0">
              <a:solidFill>
                <a:schemeClr val="tx1"/>
              </a:solidFill>
            </a:endParaRPr>
          </a:p>
          <a:p>
            <a:r>
              <a:rPr lang="ko-KR" altLang="en-US" sz="894" dirty="0">
                <a:solidFill>
                  <a:schemeClr val="tx1"/>
                </a:solidFill>
              </a:rPr>
              <a:t>판매 진행 중   </a:t>
            </a:r>
            <a:r>
              <a:rPr lang="en-US" altLang="ko-KR" sz="894" dirty="0">
                <a:solidFill>
                  <a:schemeClr val="tx1"/>
                </a:solidFill>
                <a:hlinkClick r:id="rId5"/>
              </a:rPr>
              <a:t>0</a:t>
            </a:r>
            <a:r>
              <a:rPr lang="ko-KR" altLang="en-US" sz="894" dirty="0">
                <a:solidFill>
                  <a:schemeClr val="tx1"/>
                </a:solidFill>
                <a:hlinkClick r:id="rId5"/>
              </a:rPr>
              <a:t> 건</a:t>
            </a:r>
            <a:endParaRPr lang="ko-KR" altLang="en-US" sz="894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29372AC-64F5-460A-9B91-7ECEC35FD685}"/>
              </a:ext>
            </a:extLst>
          </p:cNvPr>
          <p:cNvSpPr/>
          <p:nvPr/>
        </p:nvSpPr>
        <p:spPr>
          <a:xfrm>
            <a:off x="5829004" y="2348409"/>
            <a:ext cx="1183812" cy="2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바람의 이동성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3F885E-D69B-4D9F-96A7-44F266F60E76}"/>
              </a:ext>
            </a:extLst>
          </p:cNvPr>
          <p:cNvGrpSpPr/>
          <p:nvPr/>
        </p:nvGrpSpPr>
        <p:grpSpPr>
          <a:xfrm>
            <a:off x="5817096" y="3093615"/>
            <a:ext cx="1183812" cy="263377"/>
            <a:chOff x="8385690" y="3271089"/>
            <a:chExt cx="1183812" cy="263377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3E2322D-F37E-4033-88E8-CDAC035804ED}"/>
                </a:ext>
              </a:extLst>
            </p:cNvPr>
            <p:cNvSpPr/>
            <p:nvPr/>
          </p:nvSpPr>
          <p:spPr>
            <a:xfrm>
              <a:off x="8524782" y="3271089"/>
              <a:ext cx="891656" cy="2604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DB5F808-71C6-49D5-9771-1A88983D3707}"/>
                </a:ext>
              </a:extLst>
            </p:cNvPr>
            <p:cNvSpPr/>
            <p:nvPr/>
          </p:nvSpPr>
          <p:spPr>
            <a:xfrm>
              <a:off x="8385690" y="3282480"/>
              <a:ext cx="1183812" cy="251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나의 관심사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124B74-CFCD-4C8D-AC7C-62F1D7139027}"/>
              </a:ext>
            </a:extLst>
          </p:cNvPr>
          <p:cNvSpPr/>
          <p:nvPr/>
        </p:nvSpPr>
        <p:spPr>
          <a:xfrm>
            <a:off x="1423549" y="2516075"/>
            <a:ext cx="4681581" cy="37835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19C7E8-C65C-4517-8051-61287CC62665}"/>
              </a:ext>
            </a:extLst>
          </p:cNvPr>
          <p:cNvGrpSpPr/>
          <p:nvPr/>
        </p:nvGrpSpPr>
        <p:grpSpPr>
          <a:xfrm>
            <a:off x="5754353" y="2173607"/>
            <a:ext cx="342522" cy="319289"/>
            <a:chOff x="5871612" y="2268335"/>
            <a:chExt cx="247629" cy="23083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FB03626-69D0-4320-946C-4B4EFC182BF0}"/>
                </a:ext>
              </a:extLst>
            </p:cNvPr>
            <p:cNvSpPr/>
            <p:nvPr/>
          </p:nvSpPr>
          <p:spPr>
            <a:xfrm>
              <a:off x="5871612" y="2268335"/>
              <a:ext cx="247629" cy="23083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BEE544DE-4D53-4A4F-9A86-3CAF23187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7332" y="2312711"/>
              <a:ext cx="159357" cy="144016"/>
            </a:xfrm>
            <a:prstGeom prst="line">
              <a:avLst/>
            </a:prstGeom>
            <a:ln>
              <a:solidFill>
                <a:srgbClr val="FDFD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A19BCDA2-8B0A-4F09-A53A-F5312F5A3C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25003" y="2314776"/>
              <a:ext cx="159357" cy="144016"/>
            </a:xfrm>
            <a:prstGeom prst="line">
              <a:avLst/>
            </a:prstGeom>
            <a:ln>
              <a:solidFill>
                <a:srgbClr val="FDFD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A6A877B-5827-4CD8-957C-2EAEB43CB65E}"/>
              </a:ext>
            </a:extLst>
          </p:cNvPr>
          <p:cNvSpPr/>
          <p:nvPr/>
        </p:nvSpPr>
        <p:spPr>
          <a:xfrm>
            <a:off x="2425278" y="5763373"/>
            <a:ext cx="1192021" cy="3608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3B63D7-C35E-46EF-AA79-F1C5B7D9A62F}"/>
              </a:ext>
            </a:extLst>
          </p:cNvPr>
          <p:cNvSpPr txBox="1"/>
          <p:nvPr/>
        </p:nvSpPr>
        <p:spPr>
          <a:xfrm>
            <a:off x="2821716" y="5828401"/>
            <a:ext cx="66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취소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6E61617-82E1-464A-BE59-3B8F1987B18F}"/>
              </a:ext>
            </a:extLst>
          </p:cNvPr>
          <p:cNvSpPr/>
          <p:nvPr/>
        </p:nvSpPr>
        <p:spPr>
          <a:xfrm>
            <a:off x="3815518" y="5763373"/>
            <a:ext cx="1192021" cy="3608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6D88B9-7D85-4772-A1EC-C5143FFE1814}"/>
              </a:ext>
            </a:extLst>
          </p:cNvPr>
          <p:cNvSpPr txBox="1"/>
          <p:nvPr/>
        </p:nvSpPr>
        <p:spPr>
          <a:xfrm>
            <a:off x="4211956" y="5828401"/>
            <a:ext cx="66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확인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EC11A93-40DF-40A3-B629-14BFECFF4D1F}"/>
              </a:ext>
            </a:extLst>
          </p:cNvPr>
          <p:cNvSpPr/>
          <p:nvPr/>
        </p:nvSpPr>
        <p:spPr>
          <a:xfrm>
            <a:off x="2727243" y="2992883"/>
            <a:ext cx="106843" cy="11212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A2C3BAE-7479-4DF6-9C0C-63658F2ACE4D}"/>
              </a:ext>
            </a:extLst>
          </p:cNvPr>
          <p:cNvSpPr txBox="1"/>
          <p:nvPr/>
        </p:nvSpPr>
        <p:spPr>
          <a:xfrm>
            <a:off x="2814721" y="2931671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관심분야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295E6C9-0C16-42F7-A9C2-56EA232ECF9C}"/>
              </a:ext>
            </a:extLst>
          </p:cNvPr>
          <p:cNvSpPr/>
          <p:nvPr/>
        </p:nvSpPr>
        <p:spPr>
          <a:xfrm>
            <a:off x="3987803" y="2992883"/>
            <a:ext cx="106843" cy="11212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9BE0D3E-3FE5-4B44-95CB-1BA83CD5663B}"/>
              </a:ext>
            </a:extLst>
          </p:cNvPr>
          <p:cNvSpPr txBox="1"/>
          <p:nvPr/>
        </p:nvSpPr>
        <p:spPr>
          <a:xfrm>
            <a:off x="4075281" y="2931671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관심분야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E1A7D52-8307-48A6-B249-5650975FC2B3}"/>
              </a:ext>
            </a:extLst>
          </p:cNvPr>
          <p:cNvSpPr/>
          <p:nvPr/>
        </p:nvSpPr>
        <p:spPr>
          <a:xfrm>
            <a:off x="2727243" y="4238427"/>
            <a:ext cx="106843" cy="11212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588B717-F643-40DE-B816-857F871C3A11}"/>
              </a:ext>
            </a:extLst>
          </p:cNvPr>
          <p:cNvSpPr txBox="1"/>
          <p:nvPr/>
        </p:nvSpPr>
        <p:spPr>
          <a:xfrm>
            <a:off x="2814721" y="417721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관심분야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573E773-BFC2-4BF8-8D3B-BF92B3CB3D5A}"/>
              </a:ext>
            </a:extLst>
          </p:cNvPr>
          <p:cNvSpPr/>
          <p:nvPr/>
        </p:nvSpPr>
        <p:spPr>
          <a:xfrm>
            <a:off x="3987803" y="4238427"/>
            <a:ext cx="106843" cy="11212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99D2660-17C0-476D-9F20-B06DAD9F6D0B}"/>
              </a:ext>
            </a:extLst>
          </p:cNvPr>
          <p:cNvSpPr txBox="1"/>
          <p:nvPr/>
        </p:nvSpPr>
        <p:spPr>
          <a:xfrm>
            <a:off x="4075281" y="417721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관심분야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4156E71-AE49-4FEF-AAD2-333FFB1B8009}"/>
              </a:ext>
            </a:extLst>
          </p:cNvPr>
          <p:cNvGrpSpPr/>
          <p:nvPr/>
        </p:nvGrpSpPr>
        <p:grpSpPr>
          <a:xfrm>
            <a:off x="2473703" y="3211071"/>
            <a:ext cx="1124041" cy="790382"/>
            <a:chOff x="686526" y="2395792"/>
            <a:chExt cx="3690410" cy="2833408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1F211067-8363-48EA-B360-546E5E408116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B8CD377F-4645-460C-9429-D165306D4AF4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06F2BBD-69DE-41E4-9480-1D647F9BB92D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42AA1651-F55C-4AC2-8DCD-047F267D02C1}"/>
              </a:ext>
            </a:extLst>
          </p:cNvPr>
          <p:cNvGrpSpPr/>
          <p:nvPr/>
        </p:nvGrpSpPr>
        <p:grpSpPr>
          <a:xfrm>
            <a:off x="3741760" y="3211071"/>
            <a:ext cx="1124041" cy="790382"/>
            <a:chOff x="686526" y="2395792"/>
            <a:chExt cx="3690410" cy="2833408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0793E65-2262-4691-95CA-703D8BA14EF2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AB74814B-5362-4DBE-A3C4-773F937AAA53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664D1FA-F8C9-49EE-B752-E32F90C1566F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36F7585-6BD0-4E2A-A8D3-A3BE93466470}"/>
              </a:ext>
            </a:extLst>
          </p:cNvPr>
          <p:cNvGrpSpPr/>
          <p:nvPr/>
        </p:nvGrpSpPr>
        <p:grpSpPr>
          <a:xfrm>
            <a:off x="2473703" y="4449619"/>
            <a:ext cx="1124041" cy="790382"/>
            <a:chOff x="686526" y="2395792"/>
            <a:chExt cx="3690410" cy="2833408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8E58CB0-00E0-4AC0-9E3B-44EA43A63E12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A3212DDE-5DF2-418D-A287-DFC33F1BB403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392026E9-DC69-47DA-B2DD-6ABF25B9A6B1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15E3539-4916-4986-AD57-D402AF3C234B}"/>
              </a:ext>
            </a:extLst>
          </p:cNvPr>
          <p:cNvGrpSpPr/>
          <p:nvPr/>
        </p:nvGrpSpPr>
        <p:grpSpPr>
          <a:xfrm>
            <a:off x="3741760" y="4449619"/>
            <a:ext cx="1124041" cy="790382"/>
            <a:chOff x="686526" y="2395792"/>
            <a:chExt cx="3690410" cy="2833408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516BB10-1510-4DB6-9795-F8F37F986F7A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6C1A33BB-C185-4E04-ACBC-5DE2868EC0BD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334FC29B-3396-4225-BD43-F2C99E11D2B8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타원 192">
            <a:extLst>
              <a:ext uri="{FF2B5EF4-FFF2-40B4-BE49-F238E27FC236}">
                <a16:creationId xmlns:a16="http://schemas.microsoft.com/office/drawing/2014/main" id="{7648EDC3-2172-4BA8-B5A8-23157A05859F}"/>
              </a:ext>
            </a:extLst>
          </p:cNvPr>
          <p:cNvSpPr/>
          <p:nvPr/>
        </p:nvSpPr>
        <p:spPr>
          <a:xfrm>
            <a:off x="7473280" y="173516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D45991B-8158-420D-8465-4F15CFFD939D}"/>
              </a:ext>
            </a:extLst>
          </p:cNvPr>
          <p:cNvSpPr txBox="1"/>
          <p:nvPr/>
        </p:nvSpPr>
        <p:spPr>
          <a:xfrm>
            <a:off x="7761311" y="1704680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나의 관심사 선택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45C85AF-64BE-46E0-80BB-7E5ECA8814B5}"/>
              </a:ext>
            </a:extLst>
          </p:cNvPr>
          <p:cNvSpPr/>
          <p:nvPr/>
        </p:nvSpPr>
        <p:spPr>
          <a:xfrm>
            <a:off x="1335591" y="2429075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3754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D23C66E9-F7C1-47A7-BFEA-29C15451EAEA}"/>
              </a:ext>
            </a:extLst>
          </p:cNvPr>
          <p:cNvGrpSpPr/>
          <p:nvPr/>
        </p:nvGrpSpPr>
        <p:grpSpPr>
          <a:xfrm>
            <a:off x="488504" y="2395792"/>
            <a:ext cx="6480720" cy="1015713"/>
            <a:chOff x="686526" y="2395792"/>
            <a:chExt cx="3690410" cy="283340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A81921-5C5F-4A22-8751-B89474E45A23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1B3D89B-5DF3-4571-871D-C0E5ED43B622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5CB64D9-9A27-4B46-AEAA-76ED6D4CF7DC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BA4F36-82E4-493F-A4F2-4A7459A39F67}"/>
              </a:ext>
            </a:extLst>
          </p:cNvPr>
          <p:cNvSpPr/>
          <p:nvPr/>
        </p:nvSpPr>
        <p:spPr>
          <a:xfrm>
            <a:off x="488504" y="1689829"/>
            <a:ext cx="1216901" cy="43552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LOGO</a:t>
            </a:r>
            <a:endParaRPr lang="ko-KR" altLang="en-US" sz="13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DDCA8E-F432-45D4-89A8-F8DB3D4B2441}"/>
              </a:ext>
            </a:extLst>
          </p:cNvPr>
          <p:cNvSpPr/>
          <p:nvPr/>
        </p:nvSpPr>
        <p:spPr>
          <a:xfrm>
            <a:off x="2000671" y="1767941"/>
            <a:ext cx="4320481" cy="2625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80E55A-3484-4F7C-82D6-DAD67BCD5CC3}"/>
              </a:ext>
            </a:extLst>
          </p:cNvPr>
          <p:cNvSpPr/>
          <p:nvPr/>
        </p:nvSpPr>
        <p:spPr>
          <a:xfrm>
            <a:off x="5817096" y="1340768"/>
            <a:ext cx="1331541" cy="2818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회원가입</a:t>
            </a:r>
            <a:r>
              <a:rPr lang="en-US" altLang="ko-KR" sz="975" dirty="0"/>
              <a:t>  |  </a:t>
            </a:r>
            <a:r>
              <a:rPr lang="ko-KR" altLang="en-US" sz="975" dirty="0"/>
              <a:t>로그인 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FF1179-EED2-4A86-BDF1-9642B390190C}"/>
              </a:ext>
            </a:extLst>
          </p:cNvPr>
          <p:cNvSpPr/>
          <p:nvPr/>
        </p:nvSpPr>
        <p:spPr>
          <a:xfrm>
            <a:off x="6465169" y="1767942"/>
            <a:ext cx="504056" cy="260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검색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F50B936-6447-4643-B417-8D3B976FF39D}"/>
              </a:ext>
            </a:extLst>
          </p:cNvPr>
          <p:cNvGrpSpPr/>
          <p:nvPr/>
        </p:nvGrpSpPr>
        <p:grpSpPr>
          <a:xfrm>
            <a:off x="3416462" y="3243308"/>
            <a:ext cx="816458" cy="96382"/>
            <a:chOff x="2864768" y="3243308"/>
            <a:chExt cx="816458" cy="96382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20C3B4A-E67A-4B17-A2C9-0E31CF9C79CA}"/>
                </a:ext>
              </a:extLst>
            </p:cNvPr>
            <p:cNvSpPr/>
            <p:nvPr/>
          </p:nvSpPr>
          <p:spPr>
            <a:xfrm>
              <a:off x="2864768" y="3243308"/>
              <a:ext cx="96382" cy="96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A0F67A5-BCC6-41B9-9AD6-E896D2012414}"/>
                </a:ext>
              </a:extLst>
            </p:cNvPr>
            <p:cNvSpPr/>
            <p:nvPr/>
          </p:nvSpPr>
          <p:spPr>
            <a:xfrm>
              <a:off x="3044787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78B19D4-6BF1-44A9-A3A3-907F7AF97093}"/>
                </a:ext>
              </a:extLst>
            </p:cNvPr>
            <p:cNvSpPr/>
            <p:nvPr/>
          </p:nvSpPr>
          <p:spPr>
            <a:xfrm>
              <a:off x="3224806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DBDEFA0-CDC2-4AF8-B5BE-CD9D398EAAE2}"/>
                </a:ext>
              </a:extLst>
            </p:cNvPr>
            <p:cNvSpPr/>
            <p:nvPr/>
          </p:nvSpPr>
          <p:spPr>
            <a:xfrm>
              <a:off x="3404825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3882664-19AF-47AD-A821-66428C45209C}"/>
                </a:ext>
              </a:extLst>
            </p:cNvPr>
            <p:cNvSpPr/>
            <p:nvPr/>
          </p:nvSpPr>
          <p:spPr>
            <a:xfrm>
              <a:off x="3584844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701A24D5-2EDB-474E-B638-68CC7DD5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68" y="4178814"/>
            <a:ext cx="591915" cy="34438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C1763E-747B-439B-95C1-8B6611A8FF4C}"/>
              </a:ext>
            </a:extLst>
          </p:cNvPr>
          <p:cNvSpPr/>
          <p:nvPr/>
        </p:nvSpPr>
        <p:spPr>
          <a:xfrm>
            <a:off x="5358963" y="4202252"/>
            <a:ext cx="1034198" cy="26935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ED51E15A-AFFB-4CF3-9AB6-3968D6CF1DB0}"/>
              </a:ext>
            </a:extLst>
          </p:cNvPr>
          <p:cNvSpPr/>
          <p:nvPr/>
        </p:nvSpPr>
        <p:spPr>
          <a:xfrm rot="10800000">
            <a:off x="6227724" y="4310439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4542CA-490C-45F6-B014-E1C34482AAD9}"/>
              </a:ext>
            </a:extLst>
          </p:cNvPr>
          <p:cNvGrpSpPr/>
          <p:nvPr/>
        </p:nvGrpSpPr>
        <p:grpSpPr>
          <a:xfrm>
            <a:off x="488504" y="4677989"/>
            <a:ext cx="6552730" cy="622339"/>
            <a:chOff x="488504" y="4677989"/>
            <a:chExt cx="6552730" cy="98325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B2C94FE-4BAE-4B26-ADB3-7EFAA6C6235A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AFA4428-48CC-4CDC-8A44-73BA3CB0B7A1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267DA43-A145-4A25-A876-0D57B28C0FFD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F34D5B93-A7ED-4B1A-86E0-5D17BDFB6135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CE84A44-AF39-4E1D-95EA-11FC2E4DBA0A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44A34B2-9F49-489A-84C2-94D239A26E9A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E9A16D96-C28F-44F1-A783-8D553C747675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FDBC967-8FCE-45EC-A78E-AB1447B535BA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F7C9BA-9FED-428F-B46E-B1EBEAD26045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86ECDC5-6EDD-40CD-B8BA-184506F8F1C1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BAC54126-F631-48F2-B7C8-D6BF3A5B7050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570DD80-FA23-4980-9DF1-39785F3DC79D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A08592C7-53BA-4957-8B41-1E3F07EEAE66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6F7E35D-C7ED-44E4-8FC5-72CD68CCBF11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3D0C1531-E1FF-4ADD-BED3-3C652E9F5B58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A2A630B-AE8C-47EE-B90A-B0ED5722D95D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17389A8-3D6E-4E15-B00A-005347FA63F0}"/>
              </a:ext>
            </a:extLst>
          </p:cNvPr>
          <p:cNvGrpSpPr/>
          <p:nvPr/>
        </p:nvGrpSpPr>
        <p:grpSpPr>
          <a:xfrm>
            <a:off x="488504" y="5816465"/>
            <a:ext cx="6552730" cy="622339"/>
            <a:chOff x="488504" y="4677989"/>
            <a:chExt cx="6552730" cy="98325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9E7E3D5-08C9-4227-ABED-1FBE2FA33259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CF4A5AD-277E-4E2B-9C7A-37E8EF7C8115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583BC04-C0E8-4CE1-B482-B9F8E858C3ED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C62B5B11-6A1A-425C-9FE4-CDD889FED82E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AF4D3C6-165C-4400-A313-7EF0B0383EBE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0DAB08D-BA93-44DD-9953-ED7F9E15B360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5181BE7D-EB63-4204-B4B6-370887CB5CA1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B10B8761-9617-4D86-AFAC-4F211E3B5A15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D629503-BB69-4159-8219-5663FA0C70FA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9CAFFEB-47B0-40C5-8A42-87D2CC5A80F9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1AAED2FB-01AB-442C-BABF-7197991BBDD5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3925D8BE-2866-41A3-9889-640D3C7E35A0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5D996B4-7835-40B1-8C68-FEC0D1B77ECC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EE1899D-FDD8-4CD1-A192-2ED54BB69044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4336C20-EE41-4F97-B2BC-2CAFEB712FF2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DCF25395-15F7-491C-8B30-68382ECA6B93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833DC98-051C-4B57-8415-ECB644C31B9E}"/>
              </a:ext>
            </a:extLst>
          </p:cNvPr>
          <p:cNvGrpSpPr/>
          <p:nvPr/>
        </p:nvGrpSpPr>
        <p:grpSpPr>
          <a:xfrm>
            <a:off x="488504" y="3605316"/>
            <a:ext cx="6480720" cy="386953"/>
            <a:chOff x="385233" y="949655"/>
            <a:chExt cx="8953500" cy="47625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CD4BE42-1B1D-44FE-B219-54CAF9E8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F5C76A6-D7C7-422C-BC65-E41A9E8B6ABC}"/>
                </a:ext>
              </a:extLst>
            </p:cNvPr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3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20F460-0264-41C4-9BD5-6AD046B25583}"/>
                </a:ext>
              </a:extLst>
            </p:cNvPr>
            <p:cNvSpPr txBox="1"/>
            <p:nvPr/>
          </p:nvSpPr>
          <p:spPr>
            <a:xfrm>
              <a:off x="1002485" y="1043694"/>
              <a:ext cx="1268711" cy="28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900" dirty="0">
                  <a:solidFill>
                    <a:schemeClr val="bg1"/>
                  </a:solidFill>
                </a:rPr>
                <a:t>IT </a:t>
              </a:r>
              <a:r>
                <a:rPr lang="ko-KR" altLang="en-US" sz="900" dirty="0">
                  <a:solidFill>
                    <a:schemeClr val="bg1"/>
                  </a:solidFill>
                </a:rPr>
                <a:t>프로그래밍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BE2F99-A2CB-4C3F-A129-1DC468C04AC4}"/>
                </a:ext>
              </a:extLst>
            </p:cNvPr>
            <p:cNvSpPr txBox="1"/>
            <p:nvPr/>
          </p:nvSpPr>
          <p:spPr>
            <a:xfrm>
              <a:off x="3016193" y="1043694"/>
              <a:ext cx="1268711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콘텐츠 제작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E0AE7D-73D4-4BE9-86F0-2A40D5CCD367}"/>
                </a:ext>
              </a:extLst>
            </p:cNvPr>
            <p:cNvSpPr txBox="1"/>
            <p:nvPr/>
          </p:nvSpPr>
          <p:spPr>
            <a:xfrm>
              <a:off x="5092670" y="1043694"/>
              <a:ext cx="1297601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종합 광고대행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2675E0-E4A9-41B6-9C7F-CC5C97F7B482}"/>
                </a:ext>
              </a:extLst>
            </p:cNvPr>
            <p:cNvSpPr txBox="1"/>
            <p:nvPr/>
          </p:nvSpPr>
          <p:spPr>
            <a:xfrm>
              <a:off x="7092196" y="1043694"/>
              <a:ext cx="2005516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레슨 실무교육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21175C-BA92-46A9-AF8E-316846F18769}"/>
              </a:ext>
            </a:extLst>
          </p:cNvPr>
          <p:cNvGrpSpPr/>
          <p:nvPr/>
        </p:nvGrpSpPr>
        <p:grpSpPr>
          <a:xfrm>
            <a:off x="4376936" y="1941316"/>
            <a:ext cx="2771701" cy="4548435"/>
            <a:chOff x="4376936" y="1941316"/>
            <a:chExt cx="2771701" cy="454843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67B38B0-20A8-4FBF-BB17-4AF115071377}"/>
                </a:ext>
              </a:extLst>
            </p:cNvPr>
            <p:cNvSpPr/>
            <p:nvPr/>
          </p:nvSpPr>
          <p:spPr>
            <a:xfrm>
              <a:off x="4376936" y="1941316"/>
              <a:ext cx="2771701" cy="45484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sz="1601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2350130-3543-4FC4-8132-362487DAE957}"/>
                </a:ext>
              </a:extLst>
            </p:cNvPr>
            <p:cNvSpPr/>
            <p:nvPr/>
          </p:nvSpPr>
          <p:spPr>
            <a:xfrm>
              <a:off x="4448005" y="3215603"/>
              <a:ext cx="2629563" cy="923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sz="1601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A0EEAF8-7254-4DB2-B11E-4AE5F8B708E4}"/>
                </a:ext>
              </a:extLst>
            </p:cNvPr>
            <p:cNvSpPr/>
            <p:nvPr/>
          </p:nvSpPr>
          <p:spPr>
            <a:xfrm>
              <a:off x="4462244" y="4301164"/>
              <a:ext cx="2615325" cy="923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sz="1601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0DEE36D-F8D5-4394-9C43-8C4266AC99D8}"/>
                </a:ext>
              </a:extLst>
            </p:cNvPr>
            <p:cNvSpPr/>
            <p:nvPr/>
          </p:nvSpPr>
          <p:spPr>
            <a:xfrm>
              <a:off x="4448005" y="2083455"/>
              <a:ext cx="2629563" cy="923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sz="160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F9DAD0-125A-48F1-843D-16AC26758D5C}"/>
                </a:ext>
              </a:extLst>
            </p:cNvPr>
            <p:cNvSpPr/>
            <p:nvPr/>
          </p:nvSpPr>
          <p:spPr>
            <a:xfrm>
              <a:off x="4519074" y="2154524"/>
              <a:ext cx="639623" cy="213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ko-KR" sz="800" b="1">
                  <a:solidFill>
                    <a:schemeClr val="tx1"/>
                  </a:solidFill>
                </a:rPr>
                <a:t>ID : TEST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7D431B2-21C1-4F1B-A607-6B4DAC38F644}"/>
                </a:ext>
              </a:extLst>
            </p:cNvPr>
            <p:cNvSpPr/>
            <p:nvPr/>
          </p:nvSpPr>
          <p:spPr>
            <a:xfrm>
              <a:off x="6437943" y="2154524"/>
              <a:ext cx="568554" cy="213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41</a:t>
              </a:r>
              <a:r>
                <a:rPr lang="ko-KR" altLang="en-US" sz="800" dirty="0">
                  <a:solidFill>
                    <a:schemeClr val="tx1"/>
                  </a:solidFill>
                </a:rPr>
                <a:t>분 전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DDBD72E-15C5-400D-B532-FF5AA90F65FE}"/>
                </a:ext>
              </a:extLst>
            </p:cNvPr>
            <p:cNvSpPr/>
            <p:nvPr/>
          </p:nvSpPr>
          <p:spPr>
            <a:xfrm>
              <a:off x="4519073" y="2580940"/>
              <a:ext cx="2487128" cy="2842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ko-KR" sz="1001" dirty="0">
                  <a:solidFill>
                    <a:schemeClr val="tx1"/>
                  </a:solidFill>
                </a:rPr>
                <a:t>TEST : </a:t>
              </a:r>
              <a:r>
                <a:rPr lang="ko-KR" altLang="en-US" sz="1001" dirty="0">
                  <a:solidFill>
                    <a:schemeClr val="tx1"/>
                  </a:solidFill>
                </a:rPr>
                <a:t>그럼 </a:t>
              </a:r>
              <a:r>
                <a:rPr lang="ko-KR" altLang="en-US" sz="1001" dirty="0" err="1">
                  <a:solidFill>
                    <a:schemeClr val="tx1"/>
                  </a:solidFill>
                </a:rPr>
                <a:t>맞춰주신</a:t>
              </a:r>
              <a:r>
                <a:rPr lang="ko-KR" altLang="en-US" sz="1001" dirty="0">
                  <a:solidFill>
                    <a:schemeClr val="tx1"/>
                  </a:solidFill>
                </a:rPr>
                <a:t> 견적으로 진행</a:t>
              </a:r>
              <a:r>
                <a:rPr lang="en-US" altLang="ko-KR" sz="1001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10A851A-00F0-4CD1-BEED-11D132D93FA3}"/>
                </a:ext>
              </a:extLst>
            </p:cNvPr>
            <p:cNvSpPr/>
            <p:nvPr/>
          </p:nvSpPr>
          <p:spPr>
            <a:xfrm>
              <a:off x="4533313" y="4372234"/>
              <a:ext cx="639623" cy="213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ko-KR" sz="800" b="1">
                  <a:solidFill>
                    <a:schemeClr val="tx1"/>
                  </a:solidFill>
                </a:rPr>
                <a:t>ID : BOL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CA76083-BD13-483F-A6E7-68B00FCB7156}"/>
                </a:ext>
              </a:extLst>
            </p:cNvPr>
            <p:cNvSpPr/>
            <p:nvPr/>
          </p:nvSpPr>
          <p:spPr>
            <a:xfrm>
              <a:off x="6437648" y="4388247"/>
              <a:ext cx="568554" cy="213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ko-KR" altLang="en-US" sz="800">
                  <a:solidFill>
                    <a:schemeClr val="tx1"/>
                  </a:solidFill>
                </a:rPr>
                <a:t>어제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EA66BE5-4C12-46BF-8AC5-4A81F354F64F}"/>
                </a:ext>
              </a:extLst>
            </p:cNvPr>
            <p:cNvSpPr/>
            <p:nvPr/>
          </p:nvSpPr>
          <p:spPr>
            <a:xfrm>
              <a:off x="4533311" y="4798650"/>
              <a:ext cx="2472890" cy="2842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ko-KR" sz="1001">
                  <a:solidFill>
                    <a:schemeClr val="tx1"/>
                  </a:solidFill>
                </a:rPr>
                <a:t>BOL : </a:t>
              </a:r>
              <a:r>
                <a:rPr lang="ko-KR" altLang="en-US" sz="1001">
                  <a:solidFill>
                    <a:schemeClr val="tx1"/>
                  </a:solidFill>
                </a:rPr>
                <a:t>견적문의 요청드려요</a:t>
              </a:r>
              <a:r>
                <a:rPr lang="en-US" altLang="ko-KR" sz="1001">
                  <a:solidFill>
                    <a:schemeClr val="tx1"/>
                  </a:solidFill>
                </a:rPr>
                <a:t>~!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42789F2-DB4B-40C4-992F-861A5253CD12}"/>
                </a:ext>
              </a:extLst>
            </p:cNvPr>
            <p:cNvSpPr/>
            <p:nvPr/>
          </p:nvSpPr>
          <p:spPr>
            <a:xfrm>
              <a:off x="4519074" y="3286673"/>
              <a:ext cx="639623" cy="213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ko-KR" sz="800" b="1">
                  <a:solidFill>
                    <a:schemeClr val="tx1"/>
                  </a:solidFill>
                </a:rPr>
                <a:t>ID : </a:t>
              </a:r>
              <a:r>
                <a:rPr lang="ko-KR" altLang="en-US" sz="800" b="1">
                  <a:solidFill>
                    <a:schemeClr val="tx1"/>
                  </a:solidFill>
                </a:rPr>
                <a:t>웅웅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4D7136F-9DE9-4C0F-9AF5-94514470D48A}"/>
                </a:ext>
              </a:extLst>
            </p:cNvPr>
            <p:cNvSpPr/>
            <p:nvPr/>
          </p:nvSpPr>
          <p:spPr>
            <a:xfrm>
              <a:off x="6437943" y="3286673"/>
              <a:ext cx="568554" cy="213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</a:rPr>
                <a:t>시간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3EE1140-719D-403D-BA2D-0F34BD6B9759}"/>
                </a:ext>
              </a:extLst>
            </p:cNvPr>
            <p:cNvSpPr/>
            <p:nvPr/>
          </p:nvSpPr>
          <p:spPr>
            <a:xfrm>
              <a:off x="4519073" y="3713089"/>
              <a:ext cx="2487128" cy="2842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ko-KR" altLang="en-US" sz="1001">
                  <a:solidFill>
                    <a:schemeClr val="tx1"/>
                  </a:solidFill>
                </a:rPr>
                <a:t>나</a:t>
              </a:r>
              <a:r>
                <a:rPr lang="en-US" altLang="ko-KR" sz="1001">
                  <a:solidFill>
                    <a:schemeClr val="tx1"/>
                  </a:solidFill>
                </a:rPr>
                <a:t> : </a:t>
              </a:r>
              <a:r>
                <a:rPr lang="ko-KR" altLang="en-US" sz="1001">
                  <a:solidFill>
                    <a:schemeClr val="tx1"/>
                  </a:solidFill>
                </a:rPr>
                <a:t>네 원하시는 페이지 수 말해주세요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B9F71EA-B8CB-486B-A549-58E4C0625138}"/>
                </a:ext>
              </a:extLst>
            </p:cNvPr>
            <p:cNvSpPr/>
            <p:nvPr/>
          </p:nvSpPr>
          <p:spPr>
            <a:xfrm>
              <a:off x="5300836" y="2154524"/>
              <a:ext cx="639623" cy="213208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ko-KR" altLang="en-US" sz="700" b="1" dirty="0"/>
                <a:t> </a:t>
              </a:r>
              <a:r>
                <a:rPr lang="ko-KR" altLang="en-US" sz="700" b="1" dirty="0" err="1"/>
                <a:t>메세지</a:t>
              </a:r>
              <a:r>
                <a:rPr lang="ko-KR" altLang="en-US" sz="700" b="1" dirty="0"/>
                <a:t> 수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4BB6030-CBE3-4A87-B3BC-8F3282F4EA50}"/>
                </a:ext>
              </a:extLst>
            </p:cNvPr>
            <p:cNvSpPr/>
            <p:nvPr/>
          </p:nvSpPr>
          <p:spPr>
            <a:xfrm>
              <a:off x="4462243" y="5404190"/>
              <a:ext cx="2629563" cy="923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sz="1601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7866E96-56E7-4A14-8CF6-33C7FA860D1D}"/>
                </a:ext>
              </a:extLst>
            </p:cNvPr>
            <p:cNvSpPr/>
            <p:nvPr/>
          </p:nvSpPr>
          <p:spPr>
            <a:xfrm>
              <a:off x="4533313" y="5475260"/>
              <a:ext cx="639623" cy="213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ko-KR" sz="800" b="1">
                  <a:solidFill>
                    <a:schemeClr val="tx1"/>
                  </a:solidFill>
                </a:rPr>
                <a:t>ID : BOL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F1CD812-0125-488C-87AC-6D8B8C44D77B}"/>
                </a:ext>
              </a:extLst>
            </p:cNvPr>
            <p:cNvSpPr/>
            <p:nvPr/>
          </p:nvSpPr>
          <p:spPr>
            <a:xfrm>
              <a:off x="6452182" y="5475260"/>
              <a:ext cx="568554" cy="213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ko-KR" altLang="en-US" sz="800">
                  <a:solidFill>
                    <a:schemeClr val="tx1"/>
                  </a:solidFill>
                </a:rPr>
                <a:t>어제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FD6832C-B097-44C4-B9AB-8412AE8AAA27}"/>
                </a:ext>
              </a:extLst>
            </p:cNvPr>
            <p:cNvSpPr/>
            <p:nvPr/>
          </p:nvSpPr>
          <p:spPr>
            <a:xfrm>
              <a:off x="4533312" y="5901677"/>
              <a:ext cx="2487424" cy="2842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ko-KR" sz="1001">
                  <a:solidFill>
                    <a:schemeClr val="tx1"/>
                  </a:solidFill>
                </a:rPr>
                <a:t>BOL : </a:t>
              </a:r>
              <a:r>
                <a:rPr lang="ko-KR" altLang="en-US" sz="1001">
                  <a:solidFill>
                    <a:schemeClr val="tx1"/>
                  </a:solidFill>
                </a:rPr>
                <a:t>견적문의 요청드려요</a:t>
              </a:r>
              <a:r>
                <a:rPr lang="en-US" altLang="ko-KR" sz="1001">
                  <a:solidFill>
                    <a:schemeClr val="tx1"/>
                  </a:solidFill>
                </a:rPr>
                <a:t>~!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6D3A2108-FC4E-463C-953A-887CE50135AA}"/>
              </a:ext>
            </a:extLst>
          </p:cNvPr>
          <p:cNvGrpSpPr/>
          <p:nvPr/>
        </p:nvGrpSpPr>
        <p:grpSpPr>
          <a:xfrm>
            <a:off x="6810826" y="1614896"/>
            <a:ext cx="337811" cy="314898"/>
            <a:chOff x="5871612" y="2268335"/>
            <a:chExt cx="247629" cy="23083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E209C83-1DDF-479B-83D1-E62767BFDD99}"/>
                </a:ext>
              </a:extLst>
            </p:cNvPr>
            <p:cNvSpPr/>
            <p:nvPr/>
          </p:nvSpPr>
          <p:spPr>
            <a:xfrm>
              <a:off x="5871612" y="2268335"/>
              <a:ext cx="247629" cy="23083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E1FA653F-E03F-44A0-9EB2-4D719D2BE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7332" y="2312711"/>
              <a:ext cx="159357" cy="144016"/>
            </a:xfrm>
            <a:prstGeom prst="line">
              <a:avLst/>
            </a:prstGeom>
            <a:ln>
              <a:solidFill>
                <a:srgbClr val="FDFD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E567483C-C079-40C8-9CF6-9C03ED2AA77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25003" y="2314776"/>
              <a:ext cx="159357" cy="144016"/>
            </a:xfrm>
            <a:prstGeom prst="line">
              <a:avLst/>
            </a:prstGeom>
            <a:ln>
              <a:solidFill>
                <a:srgbClr val="FDFD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84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D23C66E9-F7C1-47A7-BFEA-29C15451EAEA}"/>
              </a:ext>
            </a:extLst>
          </p:cNvPr>
          <p:cNvGrpSpPr/>
          <p:nvPr/>
        </p:nvGrpSpPr>
        <p:grpSpPr>
          <a:xfrm>
            <a:off x="488504" y="2395792"/>
            <a:ext cx="6480720" cy="1015713"/>
            <a:chOff x="686526" y="2395792"/>
            <a:chExt cx="3690410" cy="283340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A81921-5C5F-4A22-8751-B89474E45A23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1B3D89B-5DF3-4571-871D-C0E5ED43B622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5CB64D9-9A27-4B46-AEAA-76ED6D4CF7DC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BA4F36-82E4-493F-A4F2-4A7459A39F67}"/>
              </a:ext>
            </a:extLst>
          </p:cNvPr>
          <p:cNvSpPr/>
          <p:nvPr/>
        </p:nvSpPr>
        <p:spPr>
          <a:xfrm>
            <a:off x="488504" y="1689829"/>
            <a:ext cx="1216901" cy="43552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LOGO</a:t>
            </a:r>
            <a:endParaRPr lang="ko-KR" altLang="en-US" sz="13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DDCA8E-F432-45D4-89A8-F8DB3D4B2441}"/>
              </a:ext>
            </a:extLst>
          </p:cNvPr>
          <p:cNvSpPr/>
          <p:nvPr/>
        </p:nvSpPr>
        <p:spPr>
          <a:xfrm>
            <a:off x="2000671" y="1767941"/>
            <a:ext cx="4320481" cy="2625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80E55A-3484-4F7C-82D6-DAD67BCD5CC3}"/>
              </a:ext>
            </a:extLst>
          </p:cNvPr>
          <p:cNvSpPr/>
          <p:nvPr/>
        </p:nvSpPr>
        <p:spPr>
          <a:xfrm>
            <a:off x="5817096" y="1340768"/>
            <a:ext cx="1331541" cy="2818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회원가입</a:t>
            </a:r>
            <a:r>
              <a:rPr lang="en-US" altLang="ko-KR" sz="975" dirty="0"/>
              <a:t>  |  </a:t>
            </a:r>
            <a:r>
              <a:rPr lang="ko-KR" altLang="en-US" sz="975" dirty="0"/>
              <a:t>로그인 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FF1179-EED2-4A86-BDF1-9642B390190C}"/>
              </a:ext>
            </a:extLst>
          </p:cNvPr>
          <p:cNvSpPr/>
          <p:nvPr/>
        </p:nvSpPr>
        <p:spPr>
          <a:xfrm>
            <a:off x="6465169" y="1767942"/>
            <a:ext cx="504056" cy="260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검색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F50B936-6447-4643-B417-8D3B976FF39D}"/>
              </a:ext>
            </a:extLst>
          </p:cNvPr>
          <p:cNvGrpSpPr/>
          <p:nvPr/>
        </p:nvGrpSpPr>
        <p:grpSpPr>
          <a:xfrm>
            <a:off x="3416462" y="3243308"/>
            <a:ext cx="816458" cy="96382"/>
            <a:chOff x="2864768" y="3243308"/>
            <a:chExt cx="816458" cy="96382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20C3B4A-E67A-4B17-A2C9-0E31CF9C79CA}"/>
                </a:ext>
              </a:extLst>
            </p:cNvPr>
            <p:cNvSpPr/>
            <p:nvPr/>
          </p:nvSpPr>
          <p:spPr>
            <a:xfrm>
              <a:off x="2864768" y="3243308"/>
              <a:ext cx="96382" cy="96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A0F67A5-BCC6-41B9-9AD6-E896D2012414}"/>
                </a:ext>
              </a:extLst>
            </p:cNvPr>
            <p:cNvSpPr/>
            <p:nvPr/>
          </p:nvSpPr>
          <p:spPr>
            <a:xfrm>
              <a:off x="3044787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78B19D4-6BF1-44A9-A3A3-907F7AF97093}"/>
                </a:ext>
              </a:extLst>
            </p:cNvPr>
            <p:cNvSpPr/>
            <p:nvPr/>
          </p:nvSpPr>
          <p:spPr>
            <a:xfrm>
              <a:off x="3224806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DBDEFA0-CDC2-4AF8-B5BE-CD9D398EAAE2}"/>
                </a:ext>
              </a:extLst>
            </p:cNvPr>
            <p:cNvSpPr/>
            <p:nvPr/>
          </p:nvSpPr>
          <p:spPr>
            <a:xfrm>
              <a:off x="3404825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3882664-19AF-47AD-A821-66428C45209C}"/>
                </a:ext>
              </a:extLst>
            </p:cNvPr>
            <p:cNvSpPr/>
            <p:nvPr/>
          </p:nvSpPr>
          <p:spPr>
            <a:xfrm>
              <a:off x="3584844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701A24D5-2EDB-474E-B638-68CC7DD5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68" y="4178814"/>
            <a:ext cx="591915" cy="34438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C1763E-747B-439B-95C1-8B6611A8FF4C}"/>
              </a:ext>
            </a:extLst>
          </p:cNvPr>
          <p:cNvSpPr/>
          <p:nvPr/>
        </p:nvSpPr>
        <p:spPr>
          <a:xfrm>
            <a:off x="5358963" y="4202252"/>
            <a:ext cx="1034198" cy="26935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ED51E15A-AFFB-4CF3-9AB6-3968D6CF1DB0}"/>
              </a:ext>
            </a:extLst>
          </p:cNvPr>
          <p:cNvSpPr/>
          <p:nvPr/>
        </p:nvSpPr>
        <p:spPr>
          <a:xfrm rot="10800000">
            <a:off x="6227724" y="4310439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4542CA-490C-45F6-B014-E1C34482AAD9}"/>
              </a:ext>
            </a:extLst>
          </p:cNvPr>
          <p:cNvGrpSpPr/>
          <p:nvPr/>
        </p:nvGrpSpPr>
        <p:grpSpPr>
          <a:xfrm>
            <a:off x="488504" y="4677989"/>
            <a:ext cx="6552730" cy="622339"/>
            <a:chOff x="488504" y="4677989"/>
            <a:chExt cx="6552730" cy="98325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B2C94FE-4BAE-4B26-ADB3-7EFAA6C6235A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AFA4428-48CC-4CDC-8A44-73BA3CB0B7A1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267DA43-A145-4A25-A876-0D57B28C0FFD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F34D5B93-A7ED-4B1A-86E0-5D17BDFB6135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CE84A44-AF39-4E1D-95EA-11FC2E4DBA0A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44A34B2-9F49-489A-84C2-94D239A26E9A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E9A16D96-C28F-44F1-A783-8D553C747675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FDBC967-8FCE-45EC-A78E-AB1447B535BA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F7C9BA-9FED-428F-B46E-B1EBEAD26045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86ECDC5-6EDD-40CD-B8BA-184506F8F1C1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BAC54126-F631-48F2-B7C8-D6BF3A5B7050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570DD80-FA23-4980-9DF1-39785F3DC79D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A08592C7-53BA-4957-8B41-1E3F07EEAE66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6F7E35D-C7ED-44E4-8FC5-72CD68CCBF11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3D0C1531-E1FF-4ADD-BED3-3C652E9F5B58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A2A630B-AE8C-47EE-B90A-B0ED5722D95D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17389A8-3D6E-4E15-B00A-005347FA63F0}"/>
              </a:ext>
            </a:extLst>
          </p:cNvPr>
          <p:cNvGrpSpPr/>
          <p:nvPr/>
        </p:nvGrpSpPr>
        <p:grpSpPr>
          <a:xfrm>
            <a:off x="488504" y="5816465"/>
            <a:ext cx="6552730" cy="622339"/>
            <a:chOff x="488504" y="4677989"/>
            <a:chExt cx="6552730" cy="98325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9E7E3D5-08C9-4227-ABED-1FBE2FA33259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CF4A5AD-277E-4E2B-9C7A-37E8EF7C8115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583BC04-C0E8-4CE1-B482-B9F8E858C3ED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C62B5B11-6A1A-425C-9FE4-CDD889FED82E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AF4D3C6-165C-4400-A313-7EF0B0383EBE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0DAB08D-BA93-44DD-9953-ED7F9E15B360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5181BE7D-EB63-4204-B4B6-370887CB5CA1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B10B8761-9617-4D86-AFAC-4F211E3B5A15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D629503-BB69-4159-8219-5663FA0C70FA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9CAFFEB-47B0-40C5-8A42-87D2CC5A80F9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1AAED2FB-01AB-442C-BABF-7197991BBDD5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3925D8BE-2866-41A3-9889-640D3C7E35A0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5D996B4-7835-40B1-8C68-FEC0D1B77ECC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EE1899D-FDD8-4CD1-A192-2ED54BB69044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4336C20-EE41-4F97-B2BC-2CAFEB712FF2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DCF25395-15F7-491C-8B30-68382ECA6B93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833DC98-051C-4B57-8415-ECB644C31B9E}"/>
              </a:ext>
            </a:extLst>
          </p:cNvPr>
          <p:cNvGrpSpPr/>
          <p:nvPr/>
        </p:nvGrpSpPr>
        <p:grpSpPr>
          <a:xfrm>
            <a:off x="488504" y="3605316"/>
            <a:ext cx="6480720" cy="386953"/>
            <a:chOff x="385233" y="949655"/>
            <a:chExt cx="8953500" cy="47625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CD4BE42-1B1D-44FE-B219-54CAF9E8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F5C76A6-D7C7-422C-BC65-E41A9E8B6ABC}"/>
                </a:ext>
              </a:extLst>
            </p:cNvPr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3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20F460-0264-41C4-9BD5-6AD046B25583}"/>
                </a:ext>
              </a:extLst>
            </p:cNvPr>
            <p:cNvSpPr txBox="1"/>
            <p:nvPr/>
          </p:nvSpPr>
          <p:spPr>
            <a:xfrm>
              <a:off x="1002485" y="1043694"/>
              <a:ext cx="1268711" cy="28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900" dirty="0">
                  <a:solidFill>
                    <a:schemeClr val="bg1"/>
                  </a:solidFill>
                </a:rPr>
                <a:t>IT </a:t>
              </a:r>
              <a:r>
                <a:rPr lang="ko-KR" altLang="en-US" sz="900" dirty="0">
                  <a:solidFill>
                    <a:schemeClr val="bg1"/>
                  </a:solidFill>
                </a:rPr>
                <a:t>프로그래밍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BE2F99-A2CB-4C3F-A129-1DC468C04AC4}"/>
                </a:ext>
              </a:extLst>
            </p:cNvPr>
            <p:cNvSpPr txBox="1"/>
            <p:nvPr/>
          </p:nvSpPr>
          <p:spPr>
            <a:xfrm>
              <a:off x="3016193" y="1043694"/>
              <a:ext cx="1268711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콘텐츠 제작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E0AE7D-73D4-4BE9-86F0-2A40D5CCD367}"/>
                </a:ext>
              </a:extLst>
            </p:cNvPr>
            <p:cNvSpPr txBox="1"/>
            <p:nvPr/>
          </p:nvSpPr>
          <p:spPr>
            <a:xfrm>
              <a:off x="5092670" y="1043694"/>
              <a:ext cx="1297601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종합 광고대행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2675E0-E4A9-41B6-9C7F-CC5C97F7B482}"/>
                </a:ext>
              </a:extLst>
            </p:cNvPr>
            <p:cNvSpPr txBox="1"/>
            <p:nvPr/>
          </p:nvSpPr>
          <p:spPr>
            <a:xfrm>
              <a:off x="7092196" y="1043694"/>
              <a:ext cx="2005516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레슨 실무교육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67B38B0-20A8-4FBF-BB17-4AF115071377}"/>
              </a:ext>
            </a:extLst>
          </p:cNvPr>
          <p:cNvSpPr/>
          <p:nvPr/>
        </p:nvSpPr>
        <p:spPr>
          <a:xfrm>
            <a:off x="4376936" y="1941316"/>
            <a:ext cx="2771701" cy="45484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sz="1601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0DEE36D-F8D5-4394-9C43-8C4266AC99D8}"/>
              </a:ext>
            </a:extLst>
          </p:cNvPr>
          <p:cNvSpPr/>
          <p:nvPr/>
        </p:nvSpPr>
        <p:spPr>
          <a:xfrm>
            <a:off x="4448005" y="2083455"/>
            <a:ext cx="2629563" cy="39526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sz="160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DF9DAD0-125A-48F1-843D-16AC26758D5C}"/>
              </a:ext>
            </a:extLst>
          </p:cNvPr>
          <p:cNvSpPr/>
          <p:nvPr/>
        </p:nvSpPr>
        <p:spPr>
          <a:xfrm>
            <a:off x="4519074" y="2154524"/>
            <a:ext cx="639623" cy="2132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800" b="1">
                <a:solidFill>
                  <a:schemeClr val="tx1"/>
                </a:solidFill>
              </a:rPr>
              <a:t>ID : TEST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DBD72E-15C5-400D-B532-FF5AA90F65FE}"/>
              </a:ext>
            </a:extLst>
          </p:cNvPr>
          <p:cNvSpPr/>
          <p:nvPr/>
        </p:nvSpPr>
        <p:spPr>
          <a:xfrm>
            <a:off x="4519074" y="2842344"/>
            <a:ext cx="1918870" cy="395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001" dirty="0">
                <a:solidFill>
                  <a:schemeClr val="tx1"/>
                </a:solidFill>
              </a:rPr>
              <a:t>그럼 </a:t>
            </a:r>
            <a:r>
              <a:rPr lang="ko-KR" altLang="en-US" sz="1001" dirty="0" err="1">
                <a:solidFill>
                  <a:schemeClr val="tx1"/>
                </a:solidFill>
              </a:rPr>
              <a:t>맞춰주신</a:t>
            </a:r>
            <a:r>
              <a:rPr lang="ko-KR" altLang="en-US" sz="1001" dirty="0">
                <a:solidFill>
                  <a:schemeClr val="tx1"/>
                </a:solidFill>
              </a:rPr>
              <a:t> 견적으로 진행하겠습니다</a:t>
            </a:r>
            <a:endParaRPr lang="en-US" altLang="ko-KR" sz="100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FD6832C-B097-44C4-B9AB-8412AE8AAA27}"/>
              </a:ext>
            </a:extLst>
          </p:cNvPr>
          <p:cNvSpPr/>
          <p:nvPr/>
        </p:nvSpPr>
        <p:spPr>
          <a:xfrm>
            <a:off x="4448005" y="6127877"/>
            <a:ext cx="1861015" cy="284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1" dirty="0">
              <a:solidFill>
                <a:schemeClr val="tx1"/>
              </a:solidFill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6D3A2108-FC4E-463C-953A-887CE50135AA}"/>
              </a:ext>
            </a:extLst>
          </p:cNvPr>
          <p:cNvGrpSpPr/>
          <p:nvPr/>
        </p:nvGrpSpPr>
        <p:grpSpPr>
          <a:xfrm>
            <a:off x="6810826" y="1614896"/>
            <a:ext cx="337811" cy="314898"/>
            <a:chOff x="5871612" y="2268335"/>
            <a:chExt cx="247629" cy="23083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E209C83-1DDF-479B-83D1-E62767BFDD99}"/>
                </a:ext>
              </a:extLst>
            </p:cNvPr>
            <p:cNvSpPr/>
            <p:nvPr/>
          </p:nvSpPr>
          <p:spPr>
            <a:xfrm>
              <a:off x="5871612" y="2268335"/>
              <a:ext cx="247629" cy="23083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E1FA653F-E03F-44A0-9EB2-4D719D2BE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7332" y="2312711"/>
              <a:ext cx="159357" cy="144016"/>
            </a:xfrm>
            <a:prstGeom prst="line">
              <a:avLst/>
            </a:prstGeom>
            <a:ln>
              <a:solidFill>
                <a:srgbClr val="FDFD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E567483C-C079-40C8-9CF6-9C03ED2AA77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25003" y="2314776"/>
              <a:ext cx="159357" cy="144016"/>
            </a:xfrm>
            <a:prstGeom prst="line">
              <a:avLst/>
            </a:prstGeom>
            <a:ln>
              <a:solidFill>
                <a:srgbClr val="FDFD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CBF56C5-2011-4E6F-B8DA-094E9F2C9F23}"/>
              </a:ext>
            </a:extLst>
          </p:cNvPr>
          <p:cNvSpPr/>
          <p:nvPr/>
        </p:nvSpPr>
        <p:spPr>
          <a:xfrm>
            <a:off x="6370479" y="6122654"/>
            <a:ext cx="720109" cy="284276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700" b="1" dirty="0"/>
              <a:t> </a:t>
            </a:r>
            <a:r>
              <a:rPr lang="ko-KR" altLang="en-US" sz="1000" b="1" dirty="0"/>
              <a:t>전송</a:t>
            </a:r>
            <a:endParaRPr lang="ko-KR" altLang="en-US" sz="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50D20-F8D2-4F87-BD85-04FBDC2CF8CB}"/>
              </a:ext>
            </a:extLst>
          </p:cNvPr>
          <p:cNvSpPr txBox="1"/>
          <p:nvPr/>
        </p:nvSpPr>
        <p:spPr>
          <a:xfrm>
            <a:off x="4448005" y="2580684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TEST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A71F2B-AEB9-4E7A-BB93-19328C0A6062}"/>
              </a:ext>
            </a:extLst>
          </p:cNvPr>
          <p:cNvSpPr/>
          <p:nvPr/>
        </p:nvSpPr>
        <p:spPr>
          <a:xfrm>
            <a:off x="5083750" y="3673318"/>
            <a:ext cx="1918870" cy="239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001">
                <a:solidFill>
                  <a:schemeClr val="tx1"/>
                </a:solidFill>
              </a:rPr>
              <a:t>네 알겠습니다</a:t>
            </a:r>
            <a:endParaRPr lang="en-US" altLang="ko-KR" sz="1001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1E9110-9B88-41E5-86D2-EB56F2EECC69}"/>
              </a:ext>
            </a:extLst>
          </p:cNvPr>
          <p:cNvSpPr txBox="1"/>
          <p:nvPr/>
        </p:nvSpPr>
        <p:spPr>
          <a:xfrm>
            <a:off x="5012681" y="3411658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태희좌</a:t>
            </a:r>
            <a:r>
              <a:rPr lang="en-US" altLang="ko-KR" sz="900" dirty="0" err="1"/>
              <a:t>kki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7317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가격 순</a:t>
            </a:r>
            <a:r>
              <a:rPr lang="en-US" altLang="ko-KR" sz="1200" dirty="0"/>
              <a:t>, </a:t>
            </a:r>
            <a:r>
              <a:rPr lang="ko-KR" altLang="en-US" sz="1200" dirty="0"/>
              <a:t>리뷰 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별점</a:t>
            </a:r>
            <a:r>
              <a:rPr lang="ko-KR" altLang="en-US" sz="1200" dirty="0"/>
              <a:t> 순</a:t>
            </a:r>
            <a:endParaRPr lang="en-US" altLang="ko-KR" sz="1200" dirty="0"/>
          </a:p>
          <a:p>
            <a:r>
              <a:rPr lang="ko-KR" altLang="en-US" sz="1200" dirty="0"/>
              <a:t>최신 순으로 정렬 가능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카테고리 서브페이지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5E4EACC-5BBC-43E7-ADA3-89FD027A28DF}"/>
              </a:ext>
            </a:extLst>
          </p:cNvPr>
          <p:cNvSpPr/>
          <p:nvPr/>
        </p:nvSpPr>
        <p:spPr>
          <a:xfrm>
            <a:off x="488504" y="1689829"/>
            <a:ext cx="1216901" cy="43552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LOGO</a:t>
            </a:r>
            <a:endParaRPr lang="ko-KR" altLang="en-US" sz="13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8D661B8-4301-4F5D-B304-A6B07F15B5BB}"/>
              </a:ext>
            </a:extLst>
          </p:cNvPr>
          <p:cNvSpPr/>
          <p:nvPr/>
        </p:nvSpPr>
        <p:spPr>
          <a:xfrm>
            <a:off x="2000671" y="1767941"/>
            <a:ext cx="4320481" cy="2625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E49D954-1C5D-4390-8B7D-AABB33E66D64}"/>
              </a:ext>
            </a:extLst>
          </p:cNvPr>
          <p:cNvSpPr/>
          <p:nvPr/>
        </p:nvSpPr>
        <p:spPr>
          <a:xfrm>
            <a:off x="5598066" y="1340768"/>
            <a:ext cx="1550572" cy="2818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마이페이지</a:t>
            </a:r>
            <a:r>
              <a:rPr lang="en-US" altLang="ko-KR" sz="975" dirty="0"/>
              <a:t>  |  </a:t>
            </a:r>
            <a:r>
              <a:rPr lang="ko-KR" altLang="en-US" sz="975" dirty="0"/>
              <a:t>로그아웃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6F1035-97FA-43D5-A60E-0C5479E01FBC}"/>
              </a:ext>
            </a:extLst>
          </p:cNvPr>
          <p:cNvSpPr/>
          <p:nvPr/>
        </p:nvSpPr>
        <p:spPr>
          <a:xfrm>
            <a:off x="6465169" y="1767942"/>
            <a:ext cx="504056" cy="260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검색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19539A6-F305-4C5B-AF60-B1D3A09C43A5}"/>
              </a:ext>
            </a:extLst>
          </p:cNvPr>
          <p:cNvGrpSpPr/>
          <p:nvPr/>
        </p:nvGrpSpPr>
        <p:grpSpPr>
          <a:xfrm>
            <a:off x="488504" y="2212929"/>
            <a:ext cx="6480720" cy="386953"/>
            <a:chOff x="385233" y="949655"/>
            <a:chExt cx="8953500" cy="476250"/>
          </a:xfrm>
        </p:grpSpPr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723A26F0-C827-4AA6-9D0F-5CB914F3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5E3FB34-657C-4AC5-8DAD-C718028B767A}"/>
                </a:ext>
              </a:extLst>
            </p:cNvPr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3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860AF9D-9298-4C2F-9223-0509FCFEDD4E}"/>
                </a:ext>
              </a:extLst>
            </p:cNvPr>
            <p:cNvSpPr txBox="1"/>
            <p:nvPr/>
          </p:nvSpPr>
          <p:spPr>
            <a:xfrm>
              <a:off x="1002485" y="1043694"/>
              <a:ext cx="1268711" cy="28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900" dirty="0">
                  <a:solidFill>
                    <a:schemeClr val="bg1"/>
                  </a:solidFill>
                </a:rPr>
                <a:t>IT </a:t>
              </a:r>
              <a:r>
                <a:rPr lang="ko-KR" altLang="en-US" sz="900" dirty="0">
                  <a:solidFill>
                    <a:schemeClr val="bg1"/>
                  </a:solidFill>
                </a:rPr>
                <a:t>프로그래밍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7D56D23-91A8-446A-8FE1-249BA2D7A847}"/>
                </a:ext>
              </a:extLst>
            </p:cNvPr>
            <p:cNvSpPr txBox="1"/>
            <p:nvPr/>
          </p:nvSpPr>
          <p:spPr>
            <a:xfrm>
              <a:off x="3016193" y="1043694"/>
              <a:ext cx="1268711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콘텐츠 제작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E7F329C-64A3-45B7-AF4B-5B0E0F6CCB23}"/>
                </a:ext>
              </a:extLst>
            </p:cNvPr>
            <p:cNvSpPr txBox="1"/>
            <p:nvPr/>
          </p:nvSpPr>
          <p:spPr>
            <a:xfrm>
              <a:off x="5092670" y="1043694"/>
              <a:ext cx="1297601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종합 광고대행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6F8F1D9-EBF8-421D-8915-72D4F97360E9}"/>
                </a:ext>
              </a:extLst>
            </p:cNvPr>
            <p:cNvSpPr txBox="1"/>
            <p:nvPr/>
          </p:nvSpPr>
          <p:spPr>
            <a:xfrm>
              <a:off x="7092196" y="1043694"/>
              <a:ext cx="2005516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레슨 실무교육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2C46044-A0BB-40D3-B9CA-8FDF2BD055FC}"/>
              </a:ext>
            </a:extLst>
          </p:cNvPr>
          <p:cNvSpPr/>
          <p:nvPr/>
        </p:nvSpPr>
        <p:spPr>
          <a:xfrm>
            <a:off x="5939523" y="2894038"/>
            <a:ext cx="1034198" cy="26935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61" name="이등변 삼각형 160">
            <a:extLst>
              <a:ext uri="{FF2B5EF4-FFF2-40B4-BE49-F238E27FC236}">
                <a16:creationId xmlns:a16="http://schemas.microsoft.com/office/drawing/2014/main" id="{A43C22D8-2A14-4E66-BF46-903749F3AFC5}"/>
              </a:ext>
            </a:extLst>
          </p:cNvPr>
          <p:cNvSpPr/>
          <p:nvPr/>
        </p:nvSpPr>
        <p:spPr>
          <a:xfrm rot="10800000">
            <a:off x="6808284" y="3002225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F79935-3C99-4F19-A924-3C4330D238E7}"/>
              </a:ext>
            </a:extLst>
          </p:cNvPr>
          <p:cNvSpPr txBox="1"/>
          <p:nvPr/>
        </p:nvSpPr>
        <p:spPr>
          <a:xfrm>
            <a:off x="1856656" y="2912874"/>
            <a:ext cx="1090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IT</a:t>
            </a:r>
            <a:r>
              <a:rPr lang="ko-KR" altLang="en-US" sz="1000" dirty="0">
                <a:solidFill>
                  <a:schemeClr val="tx1"/>
                </a:solidFill>
              </a:rPr>
              <a:t> 프로그래밍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F2AB998-E320-41A8-B1E7-1F47C145A684}"/>
              </a:ext>
            </a:extLst>
          </p:cNvPr>
          <p:cNvSpPr/>
          <p:nvPr/>
        </p:nvSpPr>
        <p:spPr>
          <a:xfrm>
            <a:off x="585046" y="2870600"/>
            <a:ext cx="966829" cy="3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94" dirty="0">
                <a:solidFill>
                  <a:schemeClr val="tx1"/>
                </a:solidFill>
              </a:rPr>
              <a:t>IT</a:t>
            </a:r>
            <a:r>
              <a:rPr lang="ko-KR" altLang="en-US" sz="894" dirty="0">
                <a:solidFill>
                  <a:schemeClr val="tx1"/>
                </a:solidFill>
              </a:rPr>
              <a:t> 프로그래밍</a:t>
            </a:r>
          </a:p>
        </p:txBody>
      </p:sp>
      <p:cxnSp>
        <p:nvCxnSpPr>
          <p:cNvPr id="101" name="Line">
            <a:extLst>
              <a:ext uri="{FF2B5EF4-FFF2-40B4-BE49-F238E27FC236}">
                <a16:creationId xmlns:a16="http://schemas.microsoft.com/office/drawing/2014/main" id="{91A2E22C-DC6D-4934-AA3E-DCD6EDE794E1}"/>
              </a:ext>
            </a:extLst>
          </p:cNvPr>
          <p:cNvCxnSpPr>
            <a:cxnSpLocks/>
          </p:cNvCxnSpPr>
          <p:nvPr/>
        </p:nvCxnSpPr>
        <p:spPr bwMode="auto">
          <a:xfrm>
            <a:off x="489730" y="3272318"/>
            <a:ext cx="112865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393148-6CD2-443C-B633-FAB2122B49AA}"/>
              </a:ext>
            </a:extLst>
          </p:cNvPr>
          <p:cNvSpPr/>
          <p:nvPr/>
        </p:nvSpPr>
        <p:spPr>
          <a:xfrm>
            <a:off x="585046" y="3459227"/>
            <a:ext cx="1033338" cy="3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94" dirty="0">
                <a:solidFill>
                  <a:schemeClr val="tx1"/>
                </a:solidFill>
              </a:rPr>
              <a:t>중 대형 프로젝트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3040096-2D7C-47B0-B50D-2C70DF6A7B6C}"/>
              </a:ext>
            </a:extLst>
          </p:cNvPr>
          <p:cNvSpPr/>
          <p:nvPr/>
        </p:nvSpPr>
        <p:spPr>
          <a:xfrm>
            <a:off x="585046" y="3868860"/>
            <a:ext cx="1033338" cy="3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94" dirty="0">
                <a:solidFill>
                  <a:schemeClr val="tx1"/>
                </a:solidFill>
              </a:rPr>
              <a:t>워드프레스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D22B9C9-D125-4D98-B423-3658D9E4D4C3}"/>
              </a:ext>
            </a:extLst>
          </p:cNvPr>
          <p:cNvSpPr/>
          <p:nvPr/>
        </p:nvSpPr>
        <p:spPr>
          <a:xfrm>
            <a:off x="585046" y="4247443"/>
            <a:ext cx="1033338" cy="3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94" dirty="0">
                <a:solidFill>
                  <a:schemeClr val="tx1"/>
                </a:solidFill>
              </a:rPr>
              <a:t>웹사이트 개발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E8EED05-4FED-4B3D-81F9-C3F6E27FFCBF}"/>
              </a:ext>
            </a:extLst>
          </p:cNvPr>
          <p:cNvSpPr/>
          <p:nvPr/>
        </p:nvSpPr>
        <p:spPr>
          <a:xfrm>
            <a:off x="576759" y="4605606"/>
            <a:ext cx="1033338" cy="3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94" dirty="0" err="1">
                <a:solidFill>
                  <a:schemeClr val="tx1"/>
                </a:solidFill>
              </a:rPr>
              <a:t>모바일앱</a:t>
            </a:r>
            <a:r>
              <a:rPr lang="en-US" altLang="ko-KR" sz="894" dirty="0">
                <a:solidFill>
                  <a:schemeClr val="tx1"/>
                </a:solidFill>
              </a:rPr>
              <a:t>/</a:t>
            </a:r>
            <a:r>
              <a:rPr lang="ko-KR" altLang="en-US" sz="894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C950F1-E64E-41C9-806B-52476C5BF6DD}"/>
              </a:ext>
            </a:extLst>
          </p:cNvPr>
          <p:cNvSpPr/>
          <p:nvPr/>
        </p:nvSpPr>
        <p:spPr>
          <a:xfrm>
            <a:off x="585046" y="5018311"/>
            <a:ext cx="1033338" cy="3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94" dirty="0">
                <a:solidFill>
                  <a:schemeClr val="tx1"/>
                </a:solidFill>
              </a:rPr>
              <a:t>프로그램 개발</a:t>
            </a: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11EE6E09-9435-490C-9F3A-F2B987D8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97" y="3547680"/>
            <a:ext cx="247650" cy="177998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ED79CA4B-22B4-47F4-9268-330CA2A5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08" y="3930178"/>
            <a:ext cx="247650" cy="177998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FC051FCE-3E3D-4F64-9D6F-F4AFECAA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51" y="4336980"/>
            <a:ext cx="247650" cy="177998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007895B6-FFE0-4D1F-A49E-C768DA50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900" y="4688563"/>
            <a:ext cx="247650" cy="177998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64FC6C7A-29BB-47E3-99AD-D6885072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82" y="5106764"/>
            <a:ext cx="247650" cy="177998"/>
          </a:xfrm>
          <a:prstGeom prst="rect">
            <a:avLst/>
          </a:prstGeom>
        </p:spPr>
      </p:pic>
      <p:sp>
        <p:nvSpPr>
          <p:cNvPr id="226" name="타원 225">
            <a:extLst>
              <a:ext uri="{FF2B5EF4-FFF2-40B4-BE49-F238E27FC236}">
                <a16:creationId xmlns:a16="http://schemas.microsoft.com/office/drawing/2014/main" id="{28EABF45-84F4-46A6-99FB-D8626F0C510C}"/>
              </a:ext>
            </a:extLst>
          </p:cNvPr>
          <p:cNvSpPr/>
          <p:nvPr/>
        </p:nvSpPr>
        <p:spPr>
          <a:xfrm>
            <a:off x="5831511" y="2812693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2DAAE0-1491-4491-91B1-A40BAE20D864}"/>
              </a:ext>
            </a:extLst>
          </p:cNvPr>
          <p:cNvGrpSpPr/>
          <p:nvPr/>
        </p:nvGrpSpPr>
        <p:grpSpPr>
          <a:xfrm>
            <a:off x="1983648" y="3337554"/>
            <a:ext cx="5047871" cy="3043774"/>
            <a:chOff x="2168257" y="3248604"/>
            <a:chExt cx="4863262" cy="3191532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70016A32-EAA5-4FA2-8C5B-301BF35976E3}"/>
                </a:ext>
              </a:extLst>
            </p:cNvPr>
            <p:cNvGrpSpPr/>
            <p:nvPr/>
          </p:nvGrpSpPr>
          <p:grpSpPr>
            <a:xfrm>
              <a:off x="2168257" y="3248604"/>
              <a:ext cx="1062743" cy="828092"/>
              <a:chOff x="488504" y="1628800"/>
              <a:chExt cx="515960" cy="216024"/>
            </a:xfrm>
          </p:grpSpPr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6A1EBA18-E7C1-490A-A4EE-D759D535F61D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2C49B70-0F2C-423F-84B0-0ED0202E8EA2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CE33D6E7-C6F8-4362-9D9A-A8B887DC3379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F09542F6-0290-4173-A72A-9CCA004D2C0C}"/>
                </a:ext>
              </a:extLst>
            </p:cNvPr>
            <p:cNvGrpSpPr/>
            <p:nvPr/>
          </p:nvGrpSpPr>
          <p:grpSpPr>
            <a:xfrm>
              <a:off x="3431792" y="3248604"/>
              <a:ext cx="1062743" cy="828092"/>
              <a:chOff x="488504" y="1628800"/>
              <a:chExt cx="515960" cy="216024"/>
            </a:xfrm>
          </p:grpSpPr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25BD3A6F-9864-4038-9DE0-3A1866A416AC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75BA5454-F32D-44C3-90C3-A5CD03C11641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8E23BA70-F83F-4F7B-9A7D-1151486E74D6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FF298E83-D7E7-4B7F-8795-185076672527}"/>
                </a:ext>
              </a:extLst>
            </p:cNvPr>
            <p:cNvGrpSpPr/>
            <p:nvPr/>
          </p:nvGrpSpPr>
          <p:grpSpPr>
            <a:xfrm>
              <a:off x="4671160" y="3248604"/>
              <a:ext cx="1062743" cy="828092"/>
              <a:chOff x="488504" y="1628800"/>
              <a:chExt cx="515960" cy="216024"/>
            </a:xfrm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ADEF13D5-81E6-48B7-802D-D396BEC3C8DC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FC9B1F97-1B03-4BA2-8918-00F0BDE485AB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381EBE73-E995-46D5-A947-99671876A81A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B64A68D-A23C-4CC9-8F89-2F6869AA299F}"/>
                </a:ext>
              </a:extLst>
            </p:cNvPr>
            <p:cNvGrpSpPr/>
            <p:nvPr/>
          </p:nvGrpSpPr>
          <p:grpSpPr>
            <a:xfrm>
              <a:off x="5908984" y="3248604"/>
              <a:ext cx="1062743" cy="828092"/>
              <a:chOff x="488504" y="1628800"/>
              <a:chExt cx="515960" cy="216024"/>
            </a:xfrm>
          </p:grpSpPr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CD7FA31A-ED21-45FD-AC65-A28A82382286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7019F88D-395D-4B88-AE8A-97477D81C512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BF7DDDE0-C945-405C-AB5C-0F64F23C7CFD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0E223506-4A01-4BE0-8638-4FB0D6055C18}"/>
                </a:ext>
              </a:extLst>
            </p:cNvPr>
            <p:cNvCxnSpPr/>
            <p:nvPr/>
          </p:nvCxnSpPr>
          <p:spPr>
            <a:xfrm>
              <a:off x="2168257" y="4220712"/>
              <a:ext cx="1986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9BBB963C-8111-4641-BF7C-26683DACE99D}"/>
                </a:ext>
              </a:extLst>
            </p:cNvPr>
            <p:cNvCxnSpPr/>
            <p:nvPr/>
          </p:nvCxnSpPr>
          <p:spPr>
            <a:xfrm>
              <a:off x="2168257" y="4315962"/>
              <a:ext cx="10627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2A3885C7-2948-4224-A9A6-A3713E5E60DE}"/>
                </a:ext>
              </a:extLst>
            </p:cNvPr>
            <p:cNvCxnSpPr/>
            <p:nvPr/>
          </p:nvCxnSpPr>
          <p:spPr>
            <a:xfrm>
              <a:off x="2168257" y="4423118"/>
              <a:ext cx="63069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C4755E6C-6544-478F-84B4-564FDD28C141}"/>
                </a:ext>
              </a:extLst>
            </p:cNvPr>
            <p:cNvCxnSpPr/>
            <p:nvPr/>
          </p:nvCxnSpPr>
          <p:spPr>
            <a:xfrm>
              <a:off x="2798952" y="4611237"/>
              <a:ext cx="48101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8" name="그림 247">
              <a:extLst>
                <a:ext uri="{FF2B5EF4-FFF2-40B4-BE49-F238E27FC236}">
                  <a16:creationId xmlns:a16="http://schemas.microsoft.com/office/drawing/2014/main" id="{58AC0471-CC72-4560-8708-DF477B435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98952" y="4699884"/>
              <a:ext cx="78010" cy="82344"/>
            </a:xfrm>
            <a:prstGeom prst="rect">
              <a:avLst/>
            </a:prstGeom>
          </p:spPr>
        </p:pic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1BF475F6-EF91-49D0-9C70-99B0E6029686}"/>
                </a:ext>
              </a:extLst>
            </p:cNvPr>
            <p:cNvCxnSpPr/>
            <p:nvPr/>
          </p:nvCxnSpPr>
          <p:spPr>
            <a:xfrm>
              <a:off x="2942968" y="4741056"/>
              <a:ext cx="3369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5318067F-3923-4734-9D3B-3E2CC0C42AB5}"/>
                </a:ext>
              </a:extLst>
            </p:cNvPr>
            <p:cNvCxnSpPr/>
            <p:nvPr/>
          </p:nvCxnSpPr>
          <p:spPr>
            <a:xfrm>
              <a:off x="3423981" y="4220712"/>
              <a:ext cx="1986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205E09C8-4134-4D90-BE8F-24094AD2DE4C}"/>
                </a:ext>
              </a:extLst>
            </p:cNvPr>
            <p:cNvCxnSpPr/>
            <p:nvPr/>
          </p:nvCxnSpPr>
          <p:spPr>
            <a:xfrm>
              <a:off x="3423981" y="4315962"/>
              <a:ext cx="10627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1A5287D9-C5DD-4D88-86F3-A232780C93A4}"/>
                </a:ext>
              </a:extLst>
            </p:cNvPr>
            <p:cNvCxnSpPr/>
            <p:nvPr/>
          </p:nvCxnSpPr>
          <p:spPr>
            <a:xfrm>
              <a:off x="3423981" y="4423118"/>
              <a:ext cx="63069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EBCF05DE-18CD-4AED-B1FD-6ED41A9836BD}"/>
                </a:ext>
              </a:extLst>
            </p:cNvPr>
            <p:cNvCxnSpPr/>
            <p:nvPr/>
          </p:nvCxnSpPr>
          <p:spPr>
            <a:xfrm>
              <a:off x="4054676" y="4611237"/>
              <a:ext cx="48101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그림 253">
              <a:extLst>
                <a:ext uri="{FF2B5EF4-FFF2-40B4-BE49-F238E27FC236}">
                  <a16:creationId xmlns:a16="http://schemas.microsoft.com/office/drawing/2014/main" id="{2E2520E0-9E10-4EAD-9EF2-DE4ED2E51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054676" y="4699884"/>
              <a:ext cx="78010" cy="82344"/>
            </a:xfrm>
            <a:prstGeom prst="rect">
              <a:avLst/>
            </a:prstGeom>
          </p:spPr>
        </p:pic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03DD3042-BB07-4455-B259-C48BB2BC015E}"/>
                </a:ext>
              </a:extLst>
            </p:cNvPr>
            <p:cNvCxnSpPr/>
            <p:nvPr/>
          </p:nvCxnSpPr>
          <p:spPr>
            <a:xfrm>
              <a:off x="4198692" y="4741056"/>
              <a:ext cx="3369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065B501D-4232-4889-B5D8-1B50F6256C78}"/>
                </a:ext>
              </a:extLst>
            </p:cNvPr>
            <p:cNvCxnSpPr/>
            <p:nvPr/>
          </p:nvCxnSpPr>
          <p:spPr>
            <a:xfrm>
              <a:off x="4674607" y="4220712"/>
              <a:ext cx="1986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732C1754-F985-4B8B-9FED-4AEA558C22B0}"/>
                </a:ext>
              </a:extLst>
            </p:cNvPr>
            <p:cNvCxnSpPr/>
            <p:nvPr/>
          </p:nvCxnSpPr>
          <p:spPr>
            <a:xfrm>
              <a:off x="4674607" y="4315962"/>
              <a:ext cx="10627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5F5236C9-77D3-4E86-B8DD-5F37954D67C8}"/>
                </a:ext>
              </a:extLst>
            </p:cNvPr>
            <p:cNvCxnSpPr/>
            <p:nvPr/>
          </p:nvCxnSpPr>
          <p:spPr>
            <a:xfrm>
              <a:off x="4674607" y="4423118"/>
              <a:ext cx="63069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543A8E64-AD9D-4A14-BA74-161E0979D16F}"/>
                </a:ext>
              </a:extLst>
            </p:cNvPr>
            <p:cNvCxnSpPr/>
            <p:nvPr/>
          </p:nvCxnSpPr>
          <p:spPr>
            <a:xfrm>
              <a:off x="5305302" y="4611237"/>
              <a:ext cx="48101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0" name="그림 259">
              <a:extLst>
                <a:ext uri="{FF2B5EF4-FFF2-40B4-BE49-F238E27FC236}">
                  <a16:creationId xmlns:a16="http://schemas.microsoft.com/office/drawing/2014/main" id="{73C0A1F6-1C0E-4705-BF23-58EB79F44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05302" y="4699884"/>
              <a:ext cx="78010" cy="82344"/>
            </a:xfrm>
            <a:prstGeom prst="rect">
              <a:avLst/>
            </a:prstGeom>
          </p:spPr>
        </p:pic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26AA8730-6F42-4D9F-A8C2-591B7B1F1D24}"/>
                </a:ext>
              </a:extLst>
            </p:cNvPr>
            <p:cNvCxnSpPr/>
            <p:nvPr/>
          </p:nvCxnSpPr>
          <p:spPr>
            <a:xfrm>
              <a:off x="5449318" y="4741056"/>
              <a:ext cx="3369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B0AEAFBB-BDEF-4F69-AF5D-A3505C550979}"/>
                </a:ext>
              </a:extLst>
            </p:cNvPr>
            <p:cNvCxnSpPr/>
            <p:nvPr/>
          </p:nvCxnSpPr>
          <p:spPr>
            <a:xfrm>
              <a:off x="5919811" y="4220712"/>
              <a:ext cx="1986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6372A8A6-AB39-423B-9487-EF055D6DBEEE}"/>
                </a:ext>
              </a:extLst>
            </p:cNvPr>
            <p:cNvCxnSpPr/>
            <p:nvPr/>
          </p:nvCxnSpPr>
          <p:spPr>
            <a:xfrm>
              <a:off x="5919811" y="4315962"/>
              <a:ext cx="10627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4852E7EC-E906-4FC0-92D3-B4C1BAD2C4DB}"/>
                </a:ext>
              </a:extLst>
            </p:cNvPr>
            <p:cNvCxnSpPr/>
            <p:nvPr/>
          </p:nvCxnSpPr>
          <p:spPr>
            <a:xfrm>
              <a:off x="5919811" y="4423118"/>
              <a:ext cx="63069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45F0EC55-96C1-4298-89DB-93B0A4221FDF}"/>
                </a:ext>
              </a:extLst>
            </p:cNvPr>
            <p:cNvCxnSpPr/>
            <p:nvPr/>
          </p:nvCxnSpPr>
          <p:spPr>
            <a:xfrm>
              <a:off x="6550506" y="4611237"/>
              <a:ext cx="48101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6" name="그림 265">
              <a:extLst>
                <a:ext uri="{FF2B5EF4-FFF2-40B4-BE49-F238E27FC236}">
                  <a16:creationId xmlns:a16="http://schemas.microsoft.com/office/drawing/2014/main" id="{5DD63B17-2179-46AB-9956-70942F08F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550506" y="4699884"/>
              <a:ext cx="78010" cy="82344"/>
            </a:xfrm>
            <a:prstGeom prst="rect">
              <a:avLst/>
            </a:prstGeom>
          </p:spPr>
        </p:pic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5023850B-3FA9-45FF-B26B-93BFC47FB01A}"/>
                </a:ext>
              </a:extLst>
            </p:cNvPr>
            <p:cNvCxnSpPr/>
            <p:nvPr/>
          </p:nvCxnSpPr>
          <p:spPr>
            <a:xfrm>
              <a:off x="6694522" y="4741056"/>
              <a:ext cx="3369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69AACB7F-5797-4D64-98A5-7A223CA58DC3}"/>
                </a:ext>
              </a:extLst>
            </p:cNvPr>
            <p:cNvGrpSpPr/>
            <p:nvPr/>
          </p:nvGrpSpPr>
          <p:grpSpPr>
            <a:xfrm>
              <a:off x="2168257" y="4906512"/>
              <a:ext cx="1062743" cy="828092"/>
              <a:chOff x="488504" y="1628800"/>
              <a:chExt cx="515960" cy="216024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8C71FA47-043F-44F5-A0B4-B31FCCE19B67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8F2ADC80-4C72-4A54-99E3-76BA6F062C6C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D029393F-D247-48BF-9998-41B937460533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0CB12410-7EF1-4996-B0F2-FB1F5EEACBD3}"/>
                </a:ext>
              </a:extLst>
            </p:cNvPr>
            <p:cNvGrpSpPr/>
            <p:nvPr/>
          </p:nvGrpSpPr>
          <p:grpSpPr>
            <a:xfrm>
              <a:off x="3431792" y="4906512"/>
              <a:ext cx="1062743" cy="828092"/>
              <a:chOff x="488504" y="1628800"/>
              <a:chExt cx="515960" cy="216024"/>
            </a:xfrm>
          </p:grpSpPr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CB71BCB2-8DD5-464A-B9B5-AF6EDEE84851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CBC81DCB-4410-4854-850E-79B696B70F30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C7172A4E-D4B5-41EF-863B-3EB1A2042038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58B8A746-57F7-4801-ACDD-93267D22E69A}"/>
                </a:ext>
              </a:extLst>
            </p:cNvPr>
            <p:cNvGrpSpPr/>
            <p:nvPr/>
          </p:nvGrpSpPr>
          <p:grpSpPr>
            <a:xfrm>
              <a:off x="4671160" y="4906512"/>
              <a:ext cx="1062743" cy="828092"/>
              <a:chOff x="488504" y="1628800"/>
              <a:chExt cx="515960" cy="216024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4A4041E4-FDA1-4B29-B4D4-FA758663D50E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93A3739E-2142-460A-A0F7-F33907C1F525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56FA1A09-D2E2-46B1-BDB0-F0D78E479195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9F4638A9-CC5A-4E79-9D4D-3BA560741BB7}"/>
                </a:ext>
              </a:extLst>
            </p:cNvPr>
            <p:cNvGrpSpPr/>
            <p:nvPr/>
          </p:nvGrpSpPr>
          <p:grpSpPr>
            <a:xfrm>
              <a:off x="5908984" y="4906512"/>
              <a:ext cx="1062743" cy="828092"/>
              <a:chOff x="488504" y="1628800"/>
              <a:chExt cx="515960" cy="216024"/>
            </a:xfrm>
          </p:grpSpPr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2B1AB658-7BC4-48D3-86DD-956A332F5ACC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EDBF293B-98BB-4C96-82C0-1CF1B9622D7C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C0E78554-9177-4F27-867F-92706DD433D4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FBE2A3B0-B6AF-4017-A0C6-9EF5E3740F28}"/>
                </a:ext>
              </a:extLst>
            </p:cNvPr>
            <p:cNvCxnSpPr/>
            <p:nvPr/>
          </p:nvCxnSpPr>
          <p:spPr>
            <a:xfrm>
              <a:off x="2168257" y="5878620"/>
              <a:ext cx="1986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159AEFAE-AD7F-4B5B-8B53-4931570A2C07}"/>
                </a:ext>
              </a:extLst>
            </p:cNvPr>
            <p:cNvCxnSpPr/>
            <p:nvPr/>
          </p:nvCxnSpPr>
          <p:spPr>
            <a:xfrm>
              <a:off x="2168257" y="5973870"/>
              <a:ext cx="10627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F8CD591A-B475-40D4-BF83-34C45D35366A}"/>
                </a:ext>
              </a:extLst>
            </p:cNvPr>
            <p:cNvCxnSpPr/>
            <p:nvPr/>
          </p:nvCxnSpPr>
          <p:spPr>
            <a:xfrm>
              <a:off x="2168257" y="6081026"/>
              <a:ext cx="63069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AD63EDB3-C385-4A45-AA7C-8D559E7DAC0B}"/>
                </a:ext>
              </a:extLst>
            </p:cNvPr>
            <p:cNvCxnSpPr/>
            <p:nvPr/>
          </p:nvCxnSpPr>
          <p:spPr>
            <a:xfrm>
              <a:off x="2798952" y="6269145"/>
              <a:ext cx="48101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8" name="그림 287">
              <a:extLst>
                <a:ext uri="{FF2B5EF4-FFF2-40B4-BE49-F238E27FC236}">
                  <a16:creationId xmlns:a16="http://schemas.microsoft.com/office/drawing/2014/main" id="{07BA1A69-5F9D-4781-AB5D-E2F37A158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98952" y="6357792"/>
              <a:ext cx="78010" cy="82344"/>
            </a:xfrm>
            <a:prstGeom prst="rect">
              <a:avLst/>
            </a:prstGeom>
          </p:spPr>
        </p:pic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76C41F38-A091-4855-92F3-1E9E75AFAA75}"/>
                </a:ext>
              </a:extLst>
            </p:cNvPr>
            <p:cNvCxnSpPr/>
            <p:nvPr/>
          </p:nvCxnSpPr>
          <p:spPr>
            <a:xfrm>
              <a:off x="2942968" y="6398964"/>
              <a:ext cx="3369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9BEC6896-58F7-4AE2-8336-DCE2875C9F08}"/>
                </a:ext>
              </a:extLst>
            </p:cNvPr>
            <p:cNvCxnSpPr/>
            <p:nvPr/>
          </p:nvCxnSpPr>
          <p:spPr>
            <a:xfrm>
              <a:off x="3423981" y="5878620"/>
              <a:ext cx="1986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87A56DDA-D59A-4165-A88F-BE51FE9B92A1}"/>
                </a:ext>
              </a:extLst>
            </p:cNvPr>
            <p:cNvCxnSpPr/>
            <p:nvPr/>
          </p:nvCxnSpPr>
          <p:spPr>
            <a:xfrm>
              <a:off x="3423981" y="5973870"/>
              <a:ext cx="10627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226F7483-D4E4-4EBE-86A1-A2AAB2394249}"/>
                </a:ext>
              </a:extLst>
            </p:cNvPr>
            <p:cNvCxnSpPr/>
            <p:nvPr/>
          </p:nvCxnSpPr>
          <p:spPr>
            <a:xfrm>
              <a:off x="3423981" y="6081026"/>
              <a:ext cx="63069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02FED0B2-AE77-48DB-B55C-6626CEBB6F3A}"/>
                </a:ext>
              </a:extLst>
            </p:cNvPr>
            <p:cNvCxnSpPr/>
            <p:nvPr/>
          </p:nvCxnSpPr>
          <p:spPr>
            <a:xfrm>
              <a:off x="4054676" y="6269145"/>
              <a:ext cx="48101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4" name="그림 293">
              <a:extLst>
                <a:ext uri="{FF2B5EF4-FFF2-40B4-BE49-F238E27FC236}">
                  <a16:creationId xmlns:a16="http://schemas.microsoft.com/office/drawing/2014/main" id="{372227E7-C3EB-4955-ADA4-45C306265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054676" y="6357792"/>
              <a:ext cx="78010" cy="82344"/>
            </a:xfrm>
            <a:prstGeom prst="rect">
              <a:avLst/>
            </a:prstGeom>
          </p:spPr>
        </p:pic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39FA2AA4-2717-4C65-9B30-0B605E8DEB2B}"/>
                </a:ext>
              </a:extLst>
            </p:cNvPr>
            <p:cNvCxnSpPr/>
            <p:nvPr/>
          </p:nvCxnSpPr>
          <p:spPr>
            <a:xfrm>
              <a:off x="4198692" y="6398964"/>
              <a:ext cx="3369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B1764A85-7CBE-4A34-B68A-5425A1432386}"/>
                </a:ext>
              </a:extLst>
            </p:cNvPr>
            <p:cNvCxnSpPr/>
            <p:nvPr/>
          </p:nvCxnSpPr>
          <p:spPr>
            <a:xfrm>
              <a:off x="4674607" y="5878620"/>
              <a:ext cx="1986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7796218F-A18F-4D9F-93E7-66BA942B5698}"/>
                </a:ext>
              </a:extLst>
            </p:cNvPr>
            <p:cNvCxnSpPr/>
            <p:nvPr/>
          </p:nvCxnSpPr>
          <p:spPr>
            <a:xfrm>
              <a:off x="4674607" y="5973870"/>
              <a:ext cx="10627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76FB4235-09C8-4F31-97D0-BA7BD8A301C0}"/>
                </a:ext>
              </a:extLst>
            </p:cNvPr>
            <p:cNvCxnSpPr/>
            <p:nvPr/>
          </p:nvCxnSpPr>
          <p:spPr>
            <a:xfrm>
              <a:off x="4674607" y="6081026"/>
              <a:ext cx="63069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9D3FED87-4A61-4B1A-B853-FC6AFC6FAB1B}"/>
                </a:ext>
              </a:extLst>
            </p:cNvPr>
            <p:cNvCxnSpPr/>
            <p:nvPr/>
          </p:nvCxnSpPr>
          <p:spPr>
            <a:xfrm>
              <a:off x="5305302" y="6269145"/>
              <a:ext cx="48101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0" name="그림 299">
              <a:extLst>
                <a:ext uri="{FF2B5EF4-FFF2-40B4-BE49-F238E27FC236}">
                  <a16:creationId xmlns:a16="http://schemas.microsoft.com/office/drawing/2014/main" id="{F6640961-A6F8-4E16-9E61-B8C7CB8986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05302" y="6357792"/>
              <a:ext cx="78010" cy="82344"/>
            </a:xfrm>
            <a:prstGeom prst="rect">
              <a:avLst/>
            </a:prstGeom>
          </p:spPr>
        </p:pic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E259F0C5-0C0F-47A6-A3D5-92896E8632B2}"/>
                </a:ext>
              </a:extLst>
            </p:cNvPr>
            <p:cNvCxnSpPr/>
            <p:nvPr/>
          </p:nvCxnSpPr>
          <p:spPr>
            <a:xfrm>
              <a:off x="5449318" y="6398964"/>
              <a:ext cx="3369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00C7D8EB-201D-4F11-86BD-FF3E4A76BDD1}"/>
                </a:ext>
              </a:extLst>
            </p:cNvPr>
            <p:cNvCxnSpPr/>
            <p:nvPr/>
          </p:nvCxnSpPr>
          <p:spPr>
            <a:xfrm>
              <a:off x="5919811" y="5878620"/>
              <a:ext cx="19864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6F040C81-D428-404C-B50C-4E0B65AF0813}"/>
                </a:ext>
              </a:extLst>
            </p:cNvPr>
            <p:cNvCxnSpPr/>
            <p:nvPr/>
          </p:nvCxnSpPr>
          <p:spPr>
            <a:xfrm>
              <a:off x="5919811" y="5973870"/>
              <a:ext cx="10627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331EEC5F-814D-43DF-A5F3-1034B14A74FC}"/>
                </a:ext>
              </a:extLst>
            </p:cNvPr>
            <p:cNvCxnSpPr/>
            <p:nvPr/>
          </p:nvCxnSpPr>
          <p:spPr>
            <a:xfrm>
              <a:off x="5919811" y="6081026"/>
              <a:ext cx="63069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FE6A44ED-5098-4091-97C1-89E7814CB8BF}"/>
                </a:ext>
              </a:extLst>
            </p:cNvPr>
            <p:cNvCxnSpPr/>
            <p:nvPr/>
          </p:nvCxnSpPr>
          <p:spPr>
            <a:xfrm>
              <a:off x="6550506" y="6269145"/>
              <a:ext cx="48101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6" name="그림 305">
              <a:extLst>
                <a:ext uri="{FF2B5EF4-FFF2-40B4-BE49-F238E27FC236}">
                  <a16:creationId xmlns:a16="http://schemas.microsoft.com/office/drawing/2014/main" id="{51D512CF-B7C6-4A2B-AE4A-CBB257C012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550506" y="6357792"/>
              <a:ext cx="78010" cy="82344"/>
            </a:xfrm>
            <a:prstGeom prst="rect">
              <a:avLst/>
            </a:prstGeom>
          </p:spPr>
        </p:pic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B122FE51-6E95-435D-BDEF-2C222FE1A6FD}"/>
                </a:ext>
              </a:extLst>
            </p:cNvPr>
            <p:cNvCxnSpPr/>
            <p:nvPr/>
          </p:nvCxnSpPr>
          <p:spPr>
            <a:xfrm>
              <a:off x="6694522" y="6398964"/>
              <a:ext cx="3369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64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86526" y="1566428"/>
            <a:ext cx="515960" cy="216024"/>
            <a:chOff x="488504" y="1628800"/>
            <a:chExt cx="515960" cy="216024"/>
          </a:xfrm>
        </p:grpSpPr>
        <p:sp>
          <p:nvSpPr>
            <p:cNvPr id="27" name="직사각형 26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5295038" y="161049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메시지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97426" y="1610492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/>
              <a:t>마이페이지</a:t>
            </a:r>
            <a:endParaRPr lang="ko-KR" altLang="en-US" sz="7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519410" y="1585655"/>
            <a:ext cx="287796" cy="187270"/>
            <a:chOff x="488504" y="1628800"/>
            <a:chExt cx="515960" cy="216024"/>
          </a:xfrm>
        </p:grpSpPr>
        <p:sp>
          <p:nvSpPr>
            <p:cNvPr id="58" name="직사각형 57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7473280" y="173516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7473280" y="213138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게시글의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썸네일</a:t>
            </a:r>
            <a:endParaRPr lang="ko-KR" alt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761311" y="1693776"/>
            <a:ext cx="196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게시글의</a:t>
            </a:r>
            <a:r>
              <a:rPr lang="ko-KR" altLang="en-US" sz="1200" dirty="0"/>
              <a:t> 제목과 가격정보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761311" y="210089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전문가 프로필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526" y="2395792"/>
            <a:ext cx="3690410" cy="2833408"/>
            <a:chOff x="686526" y="2395792"/>
            <a:chExt cx="3690410" cy="2833408"/>
          </a:xfrm>
        </p:grpSpPr>
        <p:sp>
          <p:nvSpPr>
            <p:cNvPr id="182" name="직사각형 181"/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타원 173"/>
          <p:cNvSpPr/>
          <p:nvPr/>
        </p:nvSpPr>
        <p:spPr>
          <a:xfrm>
            <a:off x="578513" y="2336111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592960" y="2395792"/>
            <a:ext cx="221401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273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</a:t>
            </a:r>
            <a:r>
              <a:rPr lang="ko-KR" altLang="en-US" sz="1100" dirty="0" err="1"/>
              <a:t>뷰페이지</a:t>
            </a:r>
            <a:r>
              <a:rPr lang="ko-KR" altLang="en-US" sz="1100" dirty="0"/>
              <a:t> </a:t>
            </a:r>
            <a:r>
              <a:rPr lang="en-US" altLang="ko-KR" sz="1100" dirty="0"/>
              <a:t>– </a:t>
            </a:r>
            <a:r>
              <a:rPr lang="ko-KR" altLang="en-US" sz="1100" dirty="0"/>
              <a:t>상세페이지 </a:t>
            </a:r>
            <a:r>
              <a:rPr lang="en-US" altLang="ko-KR" sz="1100" dirty="0"/>
              <a:t>-1</a:t>
            </a:r>
            <a:endParaRPr lang="ko-KR" altLang="en-US" sz="1100" dirty="0"/>
          </a:p>
        </p:txBody>
      </p:sp>
      <p:sp>
        <p:nvSpPr>
          <p:cNvPr id="187" name="타원 186"/>
          <p:cNvSpPr/>
          <p:nvPr/>
        </p:nvSpPr>
        <p:spPr>
          <a:xfrm>
            <a:off x="6650726" y="2276561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cxnSp>
        <p:nvCxnSpPr>
          <p:cNvPr id="188" name="직선 연결선 187"/>
          <p:cNvCxnSpPr/>
          <p:nvPr/>
        </p:nvCxnSpPr>
        <p:spPr>
          <a:xfrm>
            <a:off x="6177136" y="2628144"/>
            <a:ext cx="62983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4592960" y="3002188"/>
            <a:ext cx="2273790" cy="222701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86525" y="5733256"/>
            <a:ext cx="1370877" cy="3183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291515" y="5733256"/>
            <a:ext cx="1370877" cy="3183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893694" y="5733256"/>
            <a:ext cx="1370877" cy="3183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495873" y="5733256"/>
            <a:ext cx="1370877" cy="3183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1234" y="5738549"/>
            <a:ext cx="1376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서비스설명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88704" y="5738549"/>
            <a:ext cx="1361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가격정보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93695" y="5738549"/>
            <a:ext cx="133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환불규정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95873" y="5738549"/>
            <a:ext cx="137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평가</a:t>
            </a:r>
          </a:p>
        </p:txBody>
      </p:sp>
      <p:sp>
        <p:nvSpPr>
          <p:cNvPr id="70" name="타원 69"/>
          <p:cNvSpPr/>
          <p:nvPr/>
        </p:nvSpPr>
        <p:spPr>
          <a:xfrm>
            <a:off x="4499274" y="2932792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7473280" y="252338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7761311" y="24928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탭버튼</a:t>
            </a:r>
            <a:endParaRPr lang="ko-KR" altLang="en-US" sz="1200" dirty="0"/>
          </a:p>
        </p:txBody>
      </p:sp>
      <p:sp>
        <p:nvSpPr>
          <p:cNvPr id="74" name="타원 73"/>
          <p:cNvSpPr/>
          <p:nvPr/>
        </p:nvSpPr>
        <p:spPr>
          <a:xfrm>
            <a:off x="582029" y="5612413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F6433FD-3576-4738-9F18-0BE0A1C1C487}"/>
              </a:ext>
            </a:extLst>
          </p:cNvPr>
          <p:cNvSpPr/>
          <p:nvPr/>
        </p:nvSpPr>
        <p:spPr>
          <a:xfrm>
            <a:off x="686525" y="1916832"/>
            <a:ext cx="1440161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E81E3C-5477-47AB-8B70-E2C51B6A4EA3}"/>
              </a:ext>
            </a:extLst>
          </p:cNvPr>
          <p:cNvSpPr txBox="1"/>
          <p:nvPr/>
        </p:nvSpPr>
        <p:spPr>
          <a:xfrm>
            <a:off x="890727" y="1916832"/>
            <a:ext cx="105349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/>
              <a:t>IT </a:t>
            </a:r>
            <a:r>
              <a:rPr lang="ko-KR" altLang="en-US" sz="1100" dirty="0"/>
              <a:t>프로그래밍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E33E0B-81CF-40A9-94DD-C91695D6D316}"/>
              </a:ext>
            </a:extLst>
          </p:cNvPr>
          <p:cNvSpPr/>
          <p:nvPr/>
        </p:nvSpPr>
        <p:spPr>
          <a:xfrm>
            <a:off x="2216696" y="1916832"/>
            <a:ext cx="1440161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7356006-A7E8-4FF9-B706-C7C6256D5785}"/>
              </a:ext>
            </a:extLst>
          </p:cNvPr>
          <p:cNvSpPr/>
          <p:nvPr/>
        </p:nvSpPr>
        <p:spPr>
          <a:xfrm>
            <a:off x="3811951" y="1916832"/>
            <a:ext cx="1440161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A9BD6FE-EF8F-49B3-859A-A8AB8A77E23C}"/>
              </a:ext>
            </a:extLst>
          </p:cNvPr>
          <p:cNvSpPr/>
          <p:nvPr/>
        </p:nvSpPr>
        <p:spPr>
          <a:xfrm>
            <a:off x="5353200" y="1916832"/>
            <a:ext cx="1440161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4BB951-D2B2-4F7D-9624-05199023ADAC}"/>
              </a:ext>
            </a:extLst>
          </p:cNvPr>
          <p:cNvSpPr txBox="1"/>
          <p:nvPr/>
        </p:nvSpPr>
        <p:spPr>
          <a:xfrm>
            <a:off x="2512373" y="1916832"/>
            <a:ext cx="9284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/>
              <a:t>콘텐츠 제작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52C44-5731-4C2D-9ED2-2496C8DE489F}"/>
              </a:ext>
            </a:extLst>
          </p:cNvPr>
          <p:cNvSpPr txBox="1"/>
          <p:nvPr/>
        </p:nvSpPr>
        <p:spPr>
          <a:xfrm>
            <a:off x="4065965" y="1916832"/>
            <a:ext cx="10310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/>
              <a:t>종합광고대행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A7BCDE-14C8-4A6B-B7C3-6E03B5B23A4B}"/>
              </a:ext>
            </a:extLst>
          </p:cNvPr>
          <p:cNvSpPr txBox="1"/>
          <p:nvPr/>
        </p:nvSpPr>
        <p:spPr>
          <a:xfrm>
            <a:off x="5539660" y="1916832"/>
            <a:ext cx="106952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/>
              <a:t>레슨 실무교육</a:t>
            </a:r>
          </a:p>
        </p:txBody>
      </p:sp>
    </p:spTree>
    <p:extLst>
      <p:ext uri="{BB962C8B-B14F-4D97-AF65-F5344CB8AC3E}">
        <p14:creationId xmlns:p14="http://schemas.microsoft.com/office/powerpoint/2010/main" val="163733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681234" y="2728461"/>
            <a:ext cx="6185516" cy="3436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1234" y="2461558"/>
            <a:ext cx="6185516" cy="31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탭에 해당하는 내용 노출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273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</a:t>
            </a:r>
            <a:r>
              <a:rPr lang="ko-KR" altLang="en-US" sz="1100" dirty="0" err="1"/>
              <a:t>뷰페이지</a:t>
            </a:r>
            <a:r>
              <a:rPr lang="ko-KR" altLang="en-US" sz="1100" dirty="0"/>
              <a:t> </a:t>
            </a:r>
            <a:r>
              <a:rPr lang="en-US" altLang="ko-KR" sz="1100" dirty="0"/>
              <a:t>– </a:t>
            </a:r>
            <a:r>
              <a:rPr lang="ko-KR" altLang="en-US" sz="1100" dirty="0"/>
              <a:t>상세페이지 </a:t>
            </a:r>
            <a:r>
              <a:rPr lang="en-US" altLang="ko-KR" sz="1100" dirty="0"/>
              <a:t>-2</a:t>
            </a:r>
            <a:endParaRPr lang="ko-KR" altLang="en-US" sz="1100" dirty="0"/>
          </a:p>
        </p:txBody>
      </p:sp>
      <p:sp>
        <p:nvSpPr>
          <p:cNvPr id="41" name="직사각형 40"/>
          <p:cNvSpPr/>
          <p:nvPr/>
        </p:nvSpPr>
        <p:spPr>
          <a:xfrm>
            <a:off x="686525" y="2461558"/>
            <a:ext cx="1370877" cy="3183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291515" y="2461558"/>
            <a:ext cx="1370877" cy="3183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93694" y="2461558"/>
            <a:ext cx="1370877" cy="3183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95873" y="2461558"/>
            <a:ext cx="1370877" cy="3183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1234" y="2466851"/>
            <a:ext cx="1376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서비스설명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8704" y="2466851"/>
            <a:ext cx="1361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가격정보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93695" y="2466851"/>
            <a:ext cx="133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환불규정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95873" y="2466851"/>
            <a:ext cx="137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평가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681234" y="2777988"/>
            <a:ext cx="6185516" cy="3380330"/>
            <a:chOff x="686526" y="2395792"/>
            <a:chExt cx="3690410" cy="2833408"/>
          </a:xfrm>
        </p:grpSpPr>
        <p:sp>
          <p:nvSpPr>
            <p:cNvPr id="62" name="직사각형 61"/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0F78F9CC-CA7E-41A0-853E-8A485892D9F9}"/>
              </a:ext>
            </a:extLst>
          </p:cNvPr>
          <p:cNvSpPr/>
          <p:nvPr/>
        </p:nvSpPr>
        <p:spPr>
          <a:xfrm>
            <a:off x="609227" y="275657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EBFC6A-3409-4D38-B7C5-733766DA3C65}"/>
              </a:ext>
            </a:extLst>
          </p:cNvPr>
          <p:cNvSpPr/>
          <p:nvPr/>
        </p:nvSpPr>
        <p:spPr>
          <a:xfrm>
            <a:off x="686525" y="1916832"/>
            <a:ext cx="1440161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4A801A-6C4E-4323-BD5F-7AFBC0724009}"/>
              </a:ext>
            </a:extLst>
          </p:cNvPr>
          <p:cNvSpPr/>
          <p:nvPr/>
        </p:nvSpPr>
        <p:spPr>
          <a:xfrm>
            <a:off x="595579" y="183227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929A30-F0DD-481C-A8E5-6BE8F176C6C8}"/>
              </a:ext>
            </a:extLst>
          </p:cNvPr>
          <p:cNvSpPr txBox="1"/>
          <p:nvPr/>
        </p:nvSpPr>
        <p:spPr>
          <a:xfrm>
            <a:off x="890727" y="1916832"/>
            <a:ext cx="105349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/>
              <a:t>IT </a:t>
            </a:r>
            <a:r>
              <a:rPr lang="ko-KR" altLang="en-US" sz="1100" dirty="0"/>
              <a:t>프로그래밍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F4EE85-314F-4C1B-BBF0-F5244F6D9150}"/>
              </a:ext>
            </a:extLst>
          </p:cNvPr>
          <p:cNvSpPr/>
          <p:nvPr/>
        </p:nvSpPr>
        <p:spPr>
          <a:xfrm>
            <a:off x="2216696" y="1916832"/>
            <a:ext cx="1440161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C7BCAA-C12D-4554-A391-30C1AD5C3393}"/>
              </a:ext>
            </a:extLst>
          </p:cNvPr>
          <p:cNvSpPr/>
          <p:nvPr/>
        </p:nvSpPr>
        <p:spPr>
          <a:xfrm>
            <a:off x="3811951" y="1916832"/>
            <a:ext cx="1440161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DB282D-3B06-41CB-A5C7-92397DF3E023}"/>
              </a:ext>
            </a:extLst>
          </p:cNvPr>
          <p:cNvSpPr/>
          <p:nvPr/>
        </p:nvSpPr>
        <p:spPr>
          <a:xfrm>
            <a:off x="5353200" y="1916832"/>
            <a:ext cx="1440161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5502FD-038E-42A3-BD86-AEC8AA14D261}"/>
              </a:ext>
            </a:extLst>
          </p:cNvPr>
          <p:cNvSpPr txBox="1"/>
          <p:nvPr/>
        </p:nvSpPr>
        <p:spPr>
          <a:xfrm>
            <a:off x="2512373" y="1916832"/>
            <a:ext cx="9284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/>
              <a:t>콘텐츠 제작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C1AB80-5E88-4759-97C2-A27AF23B4CE8}"/>
              </a:ext>
            </a:extLst>
          </p:cNvPr>
          <p:cNvSpPr txBox="1"/>
          <p:nvPr/>
        </p:nvSpPr>
        <p:spPr>
          <a:xfrm>
            <a:off x="4065965" y="1916832"/>
            <a:ext cx="10310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/>
              <a:t>종합광고대행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BBB44B-B186-4C5A-AEAB-88E3B2B9B067}"/>
              </a:ext>
            </a:extLst>
          </p:cNvPr>
          <p:cNvSpPr txBox="1"/>
          <p:nvPr/>
        </p:nvSpPr>
        <p:spPr>
          <a:xfrm>
            <a:off x="5539660" y="1916832"/>
            <a:ext cx="106952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/>
              <a:t>레슨 실무교육</a:t>
            </a:r>
          </a:p>
        </p:txBody>
      </p:sp>
    </p:spTree>
    <p:extLst>
      <p:ext uri="{BB962C8B-B14F-4D97-AF65-F5344CB8AC3E}">
        <p14:creationId xmlns:p14="http://schemas.microsoft.com/office/powerpoint/2010/main" val="374786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42613" y="1988841"/>
            <a:ext cx="5814643" cy="150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275" tIns="53637" rIns="107275" bIns="5363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300" b="1" dirty="0" err="1">
                <a:latin typeface="+mn-ea"/>
                <a:ea typeface="+mn-ea"/>
              </a:rPr>
              <a:t>Yamong</a:t>
            </a:r>
            <a:r>
              <a:rPr kumimoji="0" lang="en-US" altLang="ko-KR" sz="3300" b="1" dirty="0">
                <a:latin typeface="+mn-ea"/>
                <a:ea typeface="+mn-ea"/>
              </a:rPr>
              <a:t> Service UI/UX </a:t>
            </a:r>
            <a:r>
              <a:rPr kumimoji="0" lang="ko-KR" altLang="en-US" sz="3300" b="1" dirty="0">
                <a:latin typeface="+mn-ea"/>
                <a:ea typeface="+mn-ea"/>
              </a:rPr>
              <a:t>기획</a:t>
            </a:r>
            <a:endParaRPr kumimoji="0" lang="en-US" altLang="ko-KR" sz="3300" b="1" dirty="0">
              <a:latin typeface="+mn-ea"/>
              <a:ea typeface="+mn-ea"/>
            </a:endParaRPr>
          </a:p>
          <a:p>
            <a:pPr algn="r" eaLnBrk="1" hangingPunct="1">
              <a:lnSpc>
                <a:spcPct val="150000"/>
              </a:lnSpc>
            </a:pPr>
            <a:r>
              <a:rPr kumimoji="0" lang="en-US" altLang="ko-KR" sz="4400" b="1" dirty="0">
                <a:latin typeface="+mn-ea"/>
                <a:ea typeface="+mn-ea"/>
              </a:rPr>
              <a:t>EXPERT</a:t>
            </a:r>
            <a:endParaRPr kumimoji="0" lang="ko-KR" altLang="en-US" sz="4400" b="1" dirty="0">
              <a:latin typeface="+mn-ea"/>
              <a:ea typeface="+mn-ea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A5099FF-0DB5-414C-ADDB-C9220BA6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489" y="6021288"/>
            <a:ext cx="1016544" cy="35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275" tIns="53637" rIns="107275" bIns="53637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맑은 고딕"/>
              </a:rPr>
              <a:t>2020. 07</a:t>
            </a:r>
            <a:endParaRPr kumimoji="0" lang="ko-KR" altLang="en-US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207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F30E57-0A44-4778-8187-0558BD7EB0CA}"/>
              </a:ext>
            </a:extLst>
          </p:cNvPr>
          <p:cNvSpPr/>
          <p:nvPr/>
        </p:nvSpPr>
        <p:spPr bwMode="auto">
          <a:xfrm>
            <a:off x="6199350" y="3501381"/>
            <a:ext cx="921689" cy="257175"/>
          </a:xfrm>
          <a:prstGeom prst="rect">
            <a:avLst/>
          </a:prstGeom>
          <a:solidFill>
            <a:sysClr val="windowText" lastClr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ko-KR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견적요청확인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7EFA0F-71A5-4658-9D6A-523D0E36E009}"/>
              </a:ext>
            </a:extLst>
          </p:cNvPr>
          <p:cNvSpPr/>
          <p:nvPr/>
        </p:nvSpPr>
        <p:spPr bwMode="auto">
          <a:xfrm>
            <a:off x="5113359" y="3501380"/>
            <a:ext cx="920552" cy="257175"/>
          </a:xfrm>
          <a:prstGeom prst="rect">
            <a:avLst/>
          </a:prstGeom>
          <a:solidFill>
            <a:sysClr val="windowText" lastClr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>
              <a:buClrTx/>
              <a:defRPr/>
            </a:pPr>
            <a:r>
              <a:rPr lang="ko-KR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수익 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2C45E8-3D84-4387-BD6A-9C74B124831C}"/>
              </a:ext>
            </a:extLst>
          </p:cNvPr>
          <p:cNvSpPr/>
          <p:nvPr/>
        </p:nvSpPr>
        <p:spPr bwMode="auto">
          <a:xfrm>
            <a:off x="4028031" y="3501381"/>
            <a:ext cx="920552" cy="257174"/>
          </a:xfrm>
          <a:prstGeom prst="rect">
            <a:avLst/>
          </a:prstGeom>
          <a:solidFill>
            <a:srgbClr val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7CD729-0581-4031-B211-777741CB7313}"/>
              </a:ext>
            </a:extLst>
          </p:cNvPr>
          <p:cNvSpPr/>
          <p:nvPr/>
        </p:nvSpPr>
        <p:spPr>
          <a:xfrm>
            <a:off x="6017257" y="2462936"/>
            <a:ext cx="1285875" cy="419348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전문가 마이 페이지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BD9518-B52B-4276-919D-128E7ED05373}"/>
              </a:ext>
            </a:extLst>
          </p:cNvPr>
          <p:cNvCxnSpPr/>
          <p:nvPr/>
        </p:nvCxnSpPr>
        <p:spPr bwMode="auto">
          <a:xfrm>
            <a:off x="705560" y="6597352"/>
            <a:ext cx="9288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7EFA0F-71A5-4658-9D6A-523D0E36E009}"/>
              </a:ext>
            </a:extLst>
          </p:cNvPr>
          <p:cNvSpPr/>
          <p:nvPr/>
        </p:nvSpPr>
        <p:spPr bwMode="auto">
          <a:xfrm>
            <a:off x="7285341" y="3501379"/>
            <a:ext cx="920552" cy="257175"/>
          </a:xfrm>
          <a:prstGeom prst="rect">
            <a:avLst/>
          </a:prstGeom>
          <a:solidFill>
            <a:sysClr val="windowText" lastClr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ko-KR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프로필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0A89B0-D71C-4DA5-9F0A-F9F4B8315317}"/>
              </a:ext>
            </a:extLst>
          </p:cNvPr>
          <p:cNvSpPr/>
          <p:nvPr/>
        </p:nvSpPr>
        <p:spPr bwMode="auto">
          <a:xfrm>
            <a:off x="4028030" y="3822057"/>
            <a:ext cx="920553" cy="2301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4028030" y="4134793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4026702" y="4427216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721D78-34C5-420C-8268-AC9E59DA4C76}"/>
              </a:ext>
            </a:extLst>
          </p:cNvPr>
          <p:cNvSpPr/>
          <p:nvPr/>
        </p:nvSpPr>
        <p:spPr bwMode="auto">
          <a:xfrm>
            <a:off x="1933236" y="5612273"/>
            <a:ext cx="920553" cy="50989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순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 순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꺾인 연결선 162">
            <a:extLst>
              <a:ext uri="{FF2B5EF4-FFF2-40B4-BE49-F238E27FC236}">
                <a16:creationId xmlns:a16="http://schemas.microsoft.com/office/drawing/2014/main" id="{864DAE1C-9399-48ED-9EC1-3209622339CB}"/>
              </a:ext>
            </a:extLst>
          </p:cNvPr>
          <p:cNvCxnSpPr>
            <a:endCxn id="54" idx="1"/>
          </p:cNvCxnSpPr>
          <p:nvPr/>
        </p:nvCxnSpPr>
        <p:spPr>
          <a:xfrm flipV="1">
            <a:off x="1628323" y="5867219"/>
            <a:ext cx="304913" cy="2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4026701" y="4725568"/>
            <a:ext cx="920553" cy="22889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받은 평가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0A89B0-D71C-4DA5-9F0A-F9F4B8315317}"/>
              </a:ext>
            </a:extLst>
          </p:cNvPr>
          <p:cNvSpPr/>
          <p:nvPr/>
        </p:nvSpPr>
        <p:spPr bwMode="auto">
          <a:xfrm>
            <a:off x="5113359" y="3824189"/>
            <a:ext cx="920553" cy="2301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수익 정보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6199350" y="3836249"/>
            <a:ext cx="920553" cy="2255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보낸 견적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7279810" y="3822057"/>
            <a:ext cx="920553" cy="2255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소개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7285341" y="4109713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전문 분야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7285341" y="4402037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보유 기술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7279808" y="4699509"/>
            <a:ext cx="92178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학력 전공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7279809" y="4980081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자격증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7279808" y="5270444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경력 사항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7CD729-0581-4031-B211-777741CB7313}"/>
              </a:ext>
            </a:extLst>
          </p:cNvPr>
          <p:cNvSpPr/>
          <p:nvPr/>
        </p:nvSpPr>
        <p:spPr>
          <a:xfrm>
            <a:off x="7279808" y="5785363"/>
            <a:ext cx="920554" cy="2317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SKIP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7FF544-D8A3-4697-8024-9F8150675881}"/>
              </a:ext>
            </a:extLst>
          </p:cNvPr>
          <p:cNvSpPr txBox="1"/>
          <p:nvPr/>
        </p:nvSpPr>
        <p:spPr>
          <a:xfrm>
            <a:off x="560512" y="417022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A8EBF7D-E08F-4B10-B289-554E97175FC4}"/>
              </a:ext>
            </a:extLst>
          </p:cNvPr>
          <p:cNvCxnSpPr>
            <a:cxnSpLocks/>
          </p:cNvCxnSpPr>
          <p:nvPr/>
        </p:nvCxnSpPr>
        <p:spPr>
          <a:xfrm>
            <a:off x="560512" y="494470"/>
            <a:ext cx="0" cy="180000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0A89B0-D71C-4DA5-9F0A-F9F4B8315317}"/>
              </a:ext>
            </a:extLst>
          </p:cNvPr>
          <p:cNvSpPr/>
          <p:nvPr/>
        </p:nvSpPr>
        <p:spPr bwMode="auto">
          <a:xfrm>
            <a:off x="5113358" y="4139950"/>
            <a:ext cx="920553" cy="2301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 출금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/>
          <p:cNvCxnSpPr>
            <a:stCxn id="74" idx="2"/>
            <a:endCxn id="76" idx="0"/>
          </p:cNvCxnSpPr>
          <p:nvPr/>
        </p:nvCxnSpPr>
        <p:spPr>
          <a:xfrm>
            <a:off x="7740085" y="5500631"/>
            <a:ext cx="0" cy="2847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6199350" y="4139461"/>
            <a:ext cx="920553" cy="2255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받은 견적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7CD729-0581-4031-B211-777741CB7313}"/>
              </a:ext>
            </a:extLst>
          </p:cNvPr>
          <p:cNvSpPr/>
          <p:nvPr/>
        </p:nvSpPr>
        <p:spPr>
          <a:xfrm>
            <a:off x="707770" y="5751332"/>
            <a:ext cx="878225" cy="2317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 알고리즘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57CD729-0581-4031-B211-777741CB7313}"/>
              </a:ext>
            </a:extLst>
          </p:cNvPr>
          <p:cNvSpPr/>
          <p:nvPr/>
        </p:nvSpPr>
        <p:spPr>
          <a:xfrm>
            <a:off x="1751904" y="2462936"/>
            <a:ext cx="1285875" cy="419348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전문가 뷰 페이지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62C45E8-3D84-4387-BD6A-9C74B124831C}"/>
              </a:ext>
            </a:extLst>
          </p:cNvPr>
          <p:cNvSpPr/>
          <p:nvPr/>
        </p:nvSpPr>
        <p:spPr bwMode="auto">
          <a:xfrm>
            <a:off x="1934566" y="3542227"/>
            <a:ext cx="920552" cy="257174"/>
          </a:xfrm>
          <a:prstGeom prst="rect">
            <a:avLst/>
          </a:prstGeom>
          <a:solidFill>
            <a:srgbClr val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전문가 정보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90A89B0-D71C-4DA5-9F0A-F9F4B8315317}"/>
              </a:ext>
            </a:extLst>
          </p:cNvPr>
          <p:cNvSpPr/>
          <p:nvPr/>
        </p:nvSpPr>
        <p:spPr bwMode="auto">
          <a:xfrm>
            <a:off x="1934565" y="3862903"/>
            <a:ext cx="920553" cy="2301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전문가 정보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1934565" y="4175639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1933237" y="4468062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가격 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1933236" y="4766414"/>
            <a:ext cx="920553" cy="22889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 규정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꺾인 연결선 102"/>
          <p:cNvCxnSpPr>
            <a:stCxn id="22" idx="2"/>
            <a:endCxn id="17" idx="0"/>
          </p:cNvCxnSpPr>
          <p:nvPr/>
        </p:nvCxnSpPr>
        <p:spPr>
          <a:xfrm rot="5400000">
            <a:off x="5264703" y="2105888"/>
            <a:ext cx="619097" cy="2171888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22" idx="2"/>
            <a:endCxn id="9" idx="0"/>
          </p:cNvCxnSpPr>
          <p:nvPr/>
        </p:nvCxnSpPr>
        <p:spPr>
          <a:xfrm rot="5400000">
            <a:off x="5807367" y="2648552"/>
            <a:ext cx="619096" cy="1086560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22" idx="2"/>
            <a:endCxn id="46" idx="0"/>
          </p:cNvCxnSpPr>
          <p:nvPr/>
        </p:nvCxnSpPr>
        <p:spPr>
          <a:xfrm rot="16200000" flipH="1">
            <a:off x="6893359" y="2649120"/>
            <a:ext cx="619095" cy="1085422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96" idx="2"/>
            <a:endCxn id="97" idx="0"/>
          </p:cNvCxnSpPr>
          <p:nvPr/>
        </p:nvCxnSpPr>
        <p:spPr>
          <a:xfrm>
            <a:off x="2394842" y="2882284"/>
            <a:ext cx="0" cy="65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57CD729-0581-4031-B211-777741CB7313}"/>
              </a:ext>
            </a:extLst>
          </p:cNvPr>
          <p:cNvSpPr/>
          <p:nvPr/>
        </p:nvSpPr>
        <p:spPr>
          <a:xfrm>
            <a:off x="3588057" y="1311900"/>
            <a:ext cx="2024238" cy="66014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noProof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전문가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FA1A427-C64B-4BEC-A836-1BB85ABC4F2B}"/>
              </a:ext>
            </a:extLst>
          </p:cNvPr>
          <p:cNvCxnSpPr/>
          <p:nvPr/>
        </p:nvCxnSpPr>
        <p:spPr bwMode="auto">
          <a:xfrm>
            <a:off x="560512" y="836712"/>
            <a:ext cx="871296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꺾인 연결선 115"/>
          <p:cNvCxnSpPr>
            <a:stCxn id="113" idx="2"/>
            <a:endCxn id="96" idx="0"/>
          </p:cNvCxnSpPr>
          <p:nvPr/>
        </p:nvCxnSpPr>
        <p:spPr>
          <a:xfrm rot="5400000">
            <a:off x="3252062" y="1114822"/>
            <a:ext cx="490894" cy="2205334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113" idx="2"/>
            <a:endCxn id="22" idx="0"/>
          </p:cNvCxnSpPr>
          <p:nvPr/>
        </p:nvCxnSpPr>
        <p:spPr>
          <a:xfrm rot="16200000" flipH="1">
            <a:off x="5384738" y="1187479"/>
            <a:ext cx="490894" cy="2060019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1933236" y="5075850"/>
            <a:ext cx="920553" cy="22889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평가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0" name="직선 연결선 129"/>
          <p:cNvCxnSpPr>
            <a:endCxn id="6" idx="0"/>
          </p:cNvCxnSpPr>
          <p:nvPr/>
        </p:nvCxnSpPr>
        <p:spPr>
          <a:xfrm>
            <a:off x="6660195" y="3181271"/>
            <a:ext cx="0" cy="3201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27EFA0F-71A5-4658-9D6A-523D0E36E009}"/>
              </a:ext>
            </a:extLst>
          </p:cNvPr>
          <p:cNvSpPr/>
          <p:nvPr/>
        </p:nvSpPr>
        <p:spPr bwMode="auto">
          <a:xfrm>
            <a:off x="8370762" y="3503689"/>
            <a:ext cx="920552" cy="257175"/>
          </a:xfrm>
          <a:prstGeom prst="rect">
            <a:avLst/>
          </a:prstGeom>
          <a:solidFill>
            <a:sysClr val="windowText" lastClr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ko-KR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8370761" y="3824633"/>
            <a:ext cx="920553" cy="2255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관리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57CD729-0581-4031-B211-777741CB7313}"/>
              </a:ext>
            </a:extLst>
          </p:cNvPr>
          <p:cNvSpPr/>
          <p:nvPr/>
        </p:nvSpPr>
        <p:spPr>
          <a:xfrm>
            <a:off x="8370760" y="5785362"/>
            <a:ext cx="920554" cy="2317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카톡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알람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35" name="직선 연결선 134"/>
          <p:cNvCxnSpPr>
            <a:stCxn id="133" idx="2"/>
            <a:endCxn id="134" idx="0"/>
          </p:cNvCxnSpPr>
          <p:nvPr/>
        </p:nvCxnSpPr>
        <p:spPr>
          <a:xfrm flipH="1">
            <a:off x="8831037" y="4050152"/>
            <a:ext cx="1" cy="17352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4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97116"/>
              </p:ext>
            </p:extLst>
          </p:nvPr>
        </p:nvGraphicFramePr>
        <p:xfrm>
          <a:off x="560512" y="1412776"/>
          <a:ext cx="8712969" cy="4896535"/>
        </p:xfrm>
        <a:graphic>
          <a:graphicData uri="http://schemas.openxmlformats.org/drawingml/2006/table">
            <a:tbl>
              <a:tblPr>
                <a:tableStyleId>{181F58CD-E4D6-49BB-9F3A-338D33170219}</a:tableStyleId>
              </a:tblPr>
              <a:tblGrid>
                <a:gridCol w="76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4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51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depth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depth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 depth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 depth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</a:t>
                      </a:r>
                      <a:r>
                        <a:rPr lang="en-US" sz="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 선택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PAGE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정보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포트폴리오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작업내용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 상세정보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1depth &gt;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썸네일을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통해 들어온 전문가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 PAGE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해당 전문가의 상세정보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설명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전문가가 제공하는 서비스에 대한 설명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983844125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가격정보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정해진 가격표 출력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3423122286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환불 규정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환불에 따른 규정 설명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2562255847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평가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서비스에 대한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별점과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후기 내용을 출력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3171503367"/>
                  </a:ext>
                </a:extLst>
              </a:tr>
              <a:tr h="23838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MYPAGE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ko-KR" altLang="en-US" sz="8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서비스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ko-KR" altLang="en-US" sz="8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소개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전문가가 등록한 자기소개 노출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전문가가 등록해 놓은 전문가 서비스 노출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포트폴리오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포트폴리오 노출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받은 평가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전문가가 받은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별점과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후기 노출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수익 관리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수익 정보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수익과 현재 잔액에 대한 정보를 확인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출금 계좌정보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출금 계좌정보를 등록 후 계좌를 통해 돈을 출금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3300038811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견적요청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보낸 견적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의뢰인이 등록한 작업 내용에 내가 제출한 견적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받은 견적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포트폴리오를 보고 의뢰인이 맡긴 견적 리스트를 출력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프로필 등록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 소개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자기소개 입력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3543269519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 분야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전문분야 선택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1987173515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기술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 검색</a:t>
                      </a: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92484114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졸업 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2099060825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자격증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자격증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발급일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발급기관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복수 입력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4006356222"/>
                  </a:ext>
                </a:extLst>
              </a:tr>
              <a:tr h="2383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경력사항</a:t>
                      </a: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직장 유무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근무 부서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직위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근속 일수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69" marR="7269" marT="7269" marB="0" anchor="ctr"/>
                </a:tc>
                <a:extLst>
                  <a:ext uri="{0D108BD9-81ED-4DB2-BD59-A6C34878D82A}">
                    <a16:rowId xmlns:a16="http://schemas.microsoft.com/office/drawing/2014/main" val="23731888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7FF544-D8A3-4697-8024-9F8150675881}"/>
              </a:ext>
            </a:extLst>
          </p:cNvPr>
          <p:cNvSpPr txBox="1"/>
          <p:nvPr/>
        </p:nvSpPr>
        <p:spPr>
          <a:xfrm>
            <a:off x="560512" y="417022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8EBF7D-E08F-4B10-B289-554E97175FC4}"/>
              </a:ext>
            </a:extLst>
          </p:cNvPr>
          <p:cNvCxnSpPr>
            <a:cxnSpLocks/>
          </p:cNvCxnSpPr>
          <p:nvPr/>
        </p:nvCxnSpPr>
        <p:spPr>
          <a:xfrm>
            <a:off x="560512" y="494470"/>
            <a:ext cx="0" cy="180000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A1A427-C64B-4BEC-A836-1BB85ABC4F2B}"/>
              </a:ext>
            </a:extLst>
          </p:cNvPr>
          <p:cNvCxnSpPr/>
          <p:nvPr/>
        </p:nvCxnSpPr>
        <p:spPr bwMode="auto">
          <a:xfrm>
            <a:off x="560512" y="836712"/>
            <a:ext cx="871296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978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42613" y="1988841"/>
            <a:ext cx="5814643" cy="150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275" tIns="53637" rIns="107275" bIns="5363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300" b="1" dirty="0" err="1">
                <a:latin typeface="+mn-ea"/>
                <a:ea typeface="+mn-ea"/>
              </a:rPr>
              <a:t>Yamong</a:t>
            </a:r>
            <a:r>
              <a:rPr kumimoji="0" lang="en-US" altLang="ko-KR" sz="3300" b="1" dirty="0">
                <a:latin typeface="+mn-ea"/>
                <a:ea typeface="+mn-ea"/>
              </a:rPr>
              <a:t> Service UI/UX </a:t>
            </a:r>
            <a:r>
              <a:rPr kumimoji="0" lang="ko-KR" altLang="en-US" sz="3300" b="1" dirty="0">
                <a:latin typeface="+mn-ea"/>
                <a:ea typeface="+mn-ea"/>
              </a:rPr>
              <a:t>기획</a:t>
            </a:r>
            <a:endParaRPr kumimoji="0" lang="en-US" altLang="ko-KR" sz="3300" b="1" dirty="0">
              <a:latin typeface="+mn-ea"/>
              <a:ea typeface="+mn-ea"/>
            </a:endParaRPr>
          </a:p>
          <a:p>
            <a:pPr algn="r" eaLnBrk="1" hangingPunct="1">
              <a:lnSpc>
                <a:spcPct val="150000"/>
              </a:lnSpc>
            </a:pPr>
            <a:r>
              <a:rPr kumimoji="0" lang="en-US" altLang="ko-KR" sz="4400" b="1" dirty="0">
                <a:latin typeface="+mn-ea"/>
                <a:ea typeface="+mn-ea"/>
              </a:rPr>
              <a:t>MAIN</a:t>
            </a:r>
            <a:endParaRPr kumimoji="0" lang="ko-KR" altLang="en-US" sz="4400" b="1" dirty="0">
              <a:latin typeface="+mn-ea"/>
              <a:ea typeface="+mn-ea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A5099FF-0DB5-414C-ADDB-C9220BA6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489" y="6021288"/>
            <a:ext cx="1016544" cy="35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275" tIns="53637" rIns="107275" bIns="53637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맑은 고딕"/>
              </a:rPr>
              <a:t>2020. 07</a:t>
            </a:r>
            <a:endParaRPr kumimoji="0" lang="ko-KR" altLang="en-US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174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Descriptions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195542" cy="571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>
                <a:solidFill>
                  <a:schemeClr val="tx1"/>
                </a:solidFill>
              </a:rPr>
              <a:t>YAMONG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Woongin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35631" cy="24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· </a:t>
            </a:r>
            <a:r>
              <a:rPr lang="ko-KR" altLang="en-US" sz="105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175" name="TextBox 174"/>
          <p:cNvSpPr txBox="1"/>
          <p:nvPr/>
        </p:nvSpPr>
        <p:spPr>
          <a:xfrm>
            <a:off x="7761310" y="1229329"/>
            <a:ext cx="1883705" cy="264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거래 시 주의사항 및 안내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373423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마이페이지 </a:t>
            </a:r>
            <a:r>
              <a:rPr lang="en-US" altLang="ko-KR" sz="1100"/>
              <a:t>– </a:t>
            </a:r>
            <a:r>
              <a:rPr lang="ko-KR" altLang="en-US" sz="1100"/>
              <a:t>견적요청 확인</a:t>
            </a:r>
            <a:r>
              <a:rPr lang="en-US" altLang="ko-KR" sz="1100"/>
              <a:t>(</a:t>
            </a:r>
            <a:r>
              <a:rPr lang="ko-KR" altLang="en-US" sz="1100"/>
              <a:t>보낸 견적</a:t>
            </a:r>
            <a:r>
              <a:rPr lang="en-US" altLang="ko-KR" sz="1100"/>
              <a:t>, </a:t>
            </a:r>
            <a:r>
              <a:rPr lang="ko-KR" altLang="en-US" sz="1100"/>
              <a:t>받은 견적</a:t>
            </a:r>
            <a:r>
              <a:rPr lang="en-US" altLang="ko-KR" sz="1100"/>
              <a:t>)</a:t>
            </a:r>
            <a:endParaRPr lang="ko-KR" altLang="en-US" sz="1100"/>
          </a:p>
        </p:txBody>
      </p:sp>
      <p:grpSp>
        <p:nvGrpSpPr>
          <p:cNvPr id="32" name="그룹 31"/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058440" y="2793726"/>
            <a:ext cx="1214991" cy="47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아이디아이디아이디</a:t>
            </a:r>
          </a:p>
          <a:p>
            <a:pPr lvl="0">
              <a:defRPr/>
            </a:pPr>
            <a:endParaRPr lang="ko-KR" altLang="en-US" sz="900"/>
          </a:p>
          <a:p>
            <a:pPr lvl="0">
              <a:defRPr/>
            </a:pPr>
            <a:endParaRPr lang="ko-KR" altLang="en-US" sz="900"/>
          </a:p>
        </p:txBody>
      </p:sp>
      <p:sp>
        <p:nvSpPr>
          <p:cNvPr id="4" name="사각형: 둥근 모서리 3"/>
          <p:cNvSpPr/>
          <p:nvPr/>
        </p:nvSpPr>
        <p:spPr>
          <a:xfrm>
            <a:off x="924577" y="3070145"/>
            <a:ext cx="1224136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기업회원으로 전환</a:t>
            </a:r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417447" y="5373216"/>
            <a:ext cx="4320480" cy="93610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17447" y="2411863"/>
            <a:ext cx="4320480" cy="274532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570608" y="2711910"/>
            <a:ext cx="566919" cy="422090"/>
            <a:chOff x="488504" y="1628800"/>
            <a:chExt cx="515960" cy="216024"/>
          </a:xfrm>
        </p:grpSpPr>
        <p:sp>
          <p:nvSpPr>
            <p:cNvPr id="54" name="직사각형 53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2570608" y="3582974"/>
            <a:ext cx="566919" cy="422090"/>
            <a:chOff x="488504" y="1628800"/>
            <a:chExt cx="515960" cy="216024"/>
          </a:xfrm>
        </p:grpSpPr>
        <p:sp>
          <p:nvSpPr>
            <p:cNvPr id="58" name="직사각형 57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070746" y="2776029"/>
            <a:ext cx="6046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10,000</a:t>
            </a:r>
            <a:r>
              <a:rPr lang="ko-KR" altLang="en-US" sz="800"/>
              <a:t>원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70746" y="3646823"/>
            <a:ext cx="6046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10,000</a:t>
            </a:r>
            <a:r>
              <a:rPr lang="ko-KR" altLang="en-US" sz="800"/>
              <a:t>원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3353551" y="2926743"/>
            <a:ext cx="15841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353551" y="3790839"/>
            <a:ext cx="15841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353551" y="3995539"/>
            <a:ext cx="7200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353551" y="3103511"/>
            <a:ext cx="7200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328288" y="2672577"/>
            <a:ext cx="338554" cy="138499"/>
            <a:chOff x="3055529" y="2166722"/>
            <a:chExt cx="338554" cy="138499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3080792" y="2185712"/>
              <a:ext cx="288032" cy="10052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5529" y="2166722"/>
              <a:ext cx="344552" cy="1384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00">
                  <a:solidFill>
                    <a:schemeClr val="bg1"/>
                  </a:solidFill>
                </a:rPr>
                <a:t>주문상태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328288" y="3552352"/>
            <a:ext cx="338554" cy="138499"/>
            <a:chOff x="3055529" y="2166722"/>
            <a:chExt cx="338554" cy="138499"/>
          </a:xfrm>
        </p:grpSpPr>
        <p:sp>
          <p:nvSpPr>
            <p:cNvPr id="80" name="사각형: 둥근 모서리 79"/>
            <p:cNvSpPr/>
            <p:nvPr/>
          </p:nvSpPr>
          <p:spPr>
            <a:xfrm>
              <a:off x="3080792" y="2185712"/>
              <a:ext cx="288032" cy="10052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55529" y="2166722"/>
              <a:ext cx="344552" cy="1384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00">
                  <a:solidFill>
                    <a:schemeClr val="bg1"/>
                  </a:solidFill>
                </a:rPr>
                <a:t>주문상태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05756" y="1915051"/>
            <a:ext cx="643184" cy="2166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판매관리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417232" y="2162363"/>
            <a:ext cx="1283404" cy="18279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날짜검색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779529" y="2162363"/>
            <a:ext cx="792088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26746" y="2162363"/>
            <a:ext cx="475828" cy="184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59346" y="2138639"/>
            <a:ext cx="41621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2164" y="3405510"/>
            <a:ext cx="63850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나의 서비스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판매 관리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29017" y="4024481"/>
            <a:ext cx="62388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tx1"/>
                </a:solidFill>
              </a:rPr>
              <a:t>보낸 견적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76" name="타원 75"/>
          <p:cNvSpPr/>
          <p:nvPr/>
        </p:nvSpPr>
        <p:spPr>
          <a:xfrm>
            <a:off x="2305756" y="5284621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187" name="TextBox 28"/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188" name="TextBox 107"/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189" name="TextBox 109"/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grpSp>
        <p:nvGrpSpPr>
          <p:cNvPr id="192" name="그룹 56"/>
          <p:cNvGrpSpPr/>
          <p:nvPr/>
        </p:nvGrpSpPr>
        <p:grpSpPr>
          <a:xfrm>
            <a:off x="2570608" y="4467734"/>
            <a:ext cx="566919" cy="422090"/>
            <a:chOff x="488504" y="1628800"/>
            <a:chExt cx="515960" cy="216024"/>
          </a:xfrm>
        </p:grpSpPr>
        <p:sp>
          <p:nvSpPr>
            <p:cNvPr id="193" name="직사각형 57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4" name="직선 연결선 58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59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61"/>
          <p:cNvSpPr txBox="1"/>
          <p:nvPr/>
        </p:nvSpPr>
        <p:spPr>
          <a:xfrm>
            <a:off x="6070746" y="4531583"/>
            <a:ext cx="6046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10,000</a:t>
            </a:r>
            <a:r>
              <a:rPr lang="ko-KR" altLang="en-US" sz="800"/>
              <a:t>원</a:t>
            </a:r>
          </a:p>
        </p:txBody>
      </p:sp>
      <p:cxnSp>
        <p:nvCxnSpPr>
          <p:cNvPr id="197" name="직선 연결선 70"/>
          <p:cNvCxnSpPr/>
          <p:nvPr/>
        </p:nvCxnSpPr>
        <p:spPr>
          <a:xfrm>
            <a:off x="3353551" y="4675599"/>
            <a:ext cx="15841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71"/>
          <p:cNvCxnSpPr/>
          <p:nvPr/>
        </p:nvCxnSpPr>
        <p:spPr>
          <a:xfrm>
            <a:off x="3353551" y="4880299"/>
            <a:ext cx="7200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그룹 78"/>
          <p:cNvGrpSpPr/>
          <p:nvPr/>
        </p:nvGrpSpPr>
        <p:grpSpPr>
          <a:xfrm>
            <a:off x="3328288" y="4437112"/>
            <a:ext cx="338554" cy="138499"/>
            <a:chOff x="3055529" y="2166722"/>
            <a:chExt cx="338554" cy="138499"/>
          </a:xfrm>
        </p:grpSpPr>
        <p:sp>
          <p:nvSpPr>
            <p:cNvPr id="200" name="사각형: 둥근 모서리 79"/>
            <p:cNvSpPr/>
            <p:nvPr/>
          </p:nvSpPr>
          <p:spPr>
            <a:xfrm>
              <a:off x="3080792" y="2185712"/>
              <a:ext cx="288032" cy="10052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00"/>
            </a:p>
          </p:txBody>
        </p:sp>
        <p:sp>
          <p:nvSpPr>
            <p:cNvPr id="201" name="TextBox 80"/>
            <p:cNvSpPr txBox="1"/>
            <p:nvPr/>
          </p:nvSpPr>
          <p:spPr>
            <a:xfrm>
              <a:off x="3055529" y="2166722"/>
              <a:ext cx="344552" cy="1384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00">
                  <a:solidFill>
                    <a:schemeClr val="bg1"/>
                  </a:solidFill>
                </a:rPr>
                <a:t>주문상태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23A7A-457B-4F78-8B77-83F4DFD136A2}"/>
              </a:ext>
            </a:extLst>
          </p:cNvPr>
          <p:cNvSpPr txBox="1"/>
          <p:nvPr/>
        </p:nvSpPr>
        <p:spPr>
          <a:xfrm>
            <a:off x="3779529" y="5744288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판매 관련 유의사항</a:t>
            </a:r>
          </a:p>
        </p:txBody>
      </p:sp>
      <p:sp>
        <p:nvSpPr>
          <p:cNvPr id="77" name="TextBox 28">
            <a:extLst>
              <a:ext uri="{FF2B5EF4-FFF2-40B4-BE49-F238E27FC236}">
                <a16:creationId xmlns:a16="http://schemas.microsoft.com/office/drawing/2014/main" id="{FB037BAD-AB16-4219-AF9E-E945E558A395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7473280" y="173516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게시글의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썸네일</a:t>
            </a:r>
            <a:endParaRPr lang="ko-KR" alt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761311" y="1693776"/>
            <a:ext cx="196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게시글의</a:t>
            </a:r>
            <a:r>
              <a:rPr lang="ko-KR" altLang="en-US" sz="1200" dirty="0"/>
              <a:t> 제목과 가격정보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나의 서비스 </a:t>
            </a:r>
            <a:r>
              <a:rPr lang="en-US" altLang="ko-KR" sz="1100" dirty="0"/>
              <a:t>- 1</a:t>
            </a:r>
            <a:endParaRPr lang="ko-KR" altLang="en-US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60FAF1-511B-402C-B93B-46D6C0D19F2A}"/>
              </a:ext>
            </a:extLst>
          </p:cNvPr>
          <p:cNvSpPr/>
          <p:nvPr/>
        </p:nvSpPr>
        <p:spPr>
          <a:xfrm>
            <a:off x="2417447" y="2411863"/>
            <a:ext cx="4320480" cy="411347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나의 서비스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61CD90A-6183-414E-AB90-A2248C2160DD}"/>
              </a:ext>
            </a:extLst>
          </p:cNvPr>
          <p:cNvSpPr/>
          <p:nvPr/>
        </p:nvSpPr>
        <p:spPr>
          <a:xfrm>
            <a:off x="2418602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DFDD88F-A59C-4651-8C52-F7C6AF6742F0}"/>
              </a:ext>
            </a:extLst>
          </p:cNvPr>
          <p:cNvSpPr/>
          <p:nvPr/>
        </p:nvSpPr>
        <p:spPr>
          <a:xfrm>
            <a:off x="3532209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D8FF477-70C9-4C77-BD2B-DA879A8C091A}"/>
              </a:ext>
            </a:extLst>
          </p:cNvPr>
          <p:cNvSpPr/>
          <p:nvPr/>
        </p:nvSpPr>
        <p:spPr>
          <a:xfrm>
            <a:off x="4620262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BE21D9-E8E1-4723-8D55-D8F2C4961012}"/>
              </a:ext>
            </a:extLst>
          </p:cNvPr>
          <p:cNvSpPr/>
          <p:nvPr/>
        </p:nvSpPr>
        <p:spPr>
          <a:xfrm>
            <a:off x="5715698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653ED-4B95-4C41-9B22-A69E8B0B63AD}"/>
              </a:ext>
            </a:extLst>
          </p:cNvPr>
          <p:cNvSpPr txBox="1"/>
          <p:nvPr/>
        </p:nvSpPr>
        <p:spPr>
          <a:xfrm>
            <a:off x="3812485" y="21674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EBCD48-4086-40A1-991D-881A82FEDCFA}"/>
              </a:ext>
            </a:extLst>
          </p:cNvPr>
          <p:cNvSpPr txBox="1"/>
          <p:nvPr/>
        </p:nvSpPr>
        <p:spPr>
          <a:xfrm>
            <a:off x="4831437" y="216747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4AFE8B-93D6-4A9B-89C7-0A6FD20B9C7F}"/>
              </a:ext>
            </a:extLst>
          </p:cNvPr>
          <p:cNvSpPr txBox="1"/>
          <p:nvPr/>
        </p:nvSpPr>
        <p:spPr>
          <a:xfrm>
            <a:off x="5961112" y="216747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받은 평가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2A52D9-7DB5-4351-A2AD-4DA8C4B9B81B}"/>
              </a:ext>
            </a:extLst>
          </p:cNvPr>
          <p:cNvSpPr txBox="1"/>
          <p:nvPr/>
        </p:nvSpPr>
        <p:spPr>
          <a:xfrm>
            <a:off x="2607198" y="263709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서비스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4B624D-5417-4CA5-B3CC-FF85ED2910B8}"/>
              </a:ext>
            </a:extLst>
          </p:cNvPr>
          <p:cNvSpPr/>
          <p:nvPr/>
        </p:nvSpPr>
        <p:spPr>
          <a:xfrm>
            <a:off x="2720752" y="2989316"/>
            <a:ext cx="3744416" cy="252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D2EC03-713E-4167-9AAB-E348D0D2770F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106A10-AB59-497D-92EB-5BDA5733D4D6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나의 서비스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20690B-537C-41EE-A277-09B78AF595E6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2C56AA-239F-4E0E-9CA2-014184D1B49E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598F7E-CB94-49AA-8F60-78F1BF94A72D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B75F52-CE1D-43E0-916B-C177CCBC832B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81877F-8AA0-4314-8FEC-B839C25D7AE1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55" name="TextBox 28">
            <a:extLst>
              <a:ext uri="{FF2B5EF4-FFF2-40B4-BE49-F238E27FC236}">
                <a16:creationId xmlns:a16="http://schemas.microsoft.com/office/drawing/2014/main" id="{09EC0535-C24B-43A7-A87E-2F784002A191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56" name="TextBox 107">
            <a:extLst>
              <a:ext uri="{FF2B5EF4-FFF2-40B4-BE49-F238E27FC236}">
                <a16:creationId xmlns:a16="http://schemas.microsoft.com/office/drawing/2014/main" id="{72547D65-6904-4BFC-A97C-D0864B450034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57" name="TextBox 109">
            <a:extLst>
              <a:ext uri="{FF2B5EF4-FFF2-40B4-BE49-F238E27FC236}">
                <a16:creationId xmlns:a16="http://schemas.microsoft.com/office/drawing/2014/main" id="{4642A2FD-E248-453E-8926-535432B44ED4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1B522130-A094-47EF-A009-09DB523467ED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346212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688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나의 서비스 입력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55A2E9E-467D-44DE-A21B-CF349F3D328E}"/>
              </a:ext>
            </a:extLst>
          </p:cNvPr>
          <p:cNvSpPr/>
          <p:nvPr/>
        </p:nvSpPr>
        <p:spPr>
          <a:xfrm>
            <a:off x="606314" y="162701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266B616-83D3-4652-8E00-9F750313A229}"/>
              </a:ext>
            </a:extLst>
          </p:cNvPr>
          <p:cNvSpPr/>
          <p:nvPr/>
        </p:nvSpPr>
        <p:spPr>
          <a:xfrm>
            <a:off x="606314" y="209342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C6B35-D179-40C8-AAB4-DC20E94FF7F0}"/>
              </a:ext>
            </a:extLst>
          </p:cNvPr>
          <p:cNvSpPr/>
          <p:nvPr/>
        </p:nvSpPr>
        <p:spPr>
          <a:xfrm>
            <a:off x="606314" y="256490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7D9A6F-A621-4640-BD1E-A1073EB5204C}"/>
              </a:ext>
            </a:extLst>
          </p:cNvPr>
          <p:cNvSpPr/>
          <p:nvPr/>
        </p:nvSpPr>
        <p:spPr>
          <a:xfrm>
            <a:off x="606314" y="305841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663BD4C-8E33-4002-A318-7E33EB499914}"/>
              </a:ext>
            </a:extLst>
          </p:cNvPr>
          <p:cNvSpPr/>
          <p:nvPr/>
        </p:nvSpPr>
        <p:spPr>
          <a:xfrm>
            <a:off x="606314" y="350100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B8F8E-36B6-4CF5-BBE8-1C1F1A491210}"/>
              </a:ext>
            </a:extLst>
          </p:cNvPr>
          <p:cNvSpPr txBox="1"/>
          <p:nvPr/>
        </p:nvSpPr>
        <p:spPr>
          <a:xfrm>
            <a:off x="807914" y="16157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기본정보</a:t>
            </a:r>
            <a:endParaRPr lang="en-US" altLang="ko-KR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2FA69E-F7AC-4124-A3AC-390FE0BD9AD1}"/>
              </a:ext>
            </a:extLst>
          </p:cNvPr>
          <p:cNvSpPr txBox="1"/>
          <p:nvPr/>
        </p:nvSpPr>
        <p:spPr>
          <a:xfrm>
            <a:off x="807914" y="208896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가격설정</a:t>
            </a:r>
            <a:endParaRPr lang="en-US" altLang="ko-KR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ED7DD1-5585-45A3-B35F-79179EFB5E3F}"/>
              </a:ext>
            </a:extLst>
          </p:cNvPr>
          <p:cNvSpPr txBox="1"/>
          <p:nvPr/>
        </p:nvSpPr>
        <p:spPr>
          <a:xfrm>
            <a:off x="807914" y="254211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서비스 설명</a:t>
            </a:r>
            <a:endParaRPr lang="en-US" altLang="ko-KR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5EAF54-C20D-4203-B8C6-2F3710624674}"/>
              </a:ext>
            </a:extLst>
          </p:cNvPr>
          <p:cNvSpPr txBox="1"/>
          <p:nvPr/>
        </p:nvSpPr>
        <p:spPr>
          <a:xfrm>
            <a:off x="807914" y="303561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이미지</a:t>
            </a:r>
            <a:endParaRPr lang="en-US" altLang="ko-KR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1FC0AC-4A2B-47D4-9BA8-680C2A520E81}"/>
              </a:ext>
            </a:extLst>
          </p:cNvPr>
          <p:cNvSpPr txBox="1"/>
          <p:nvPr/>
        </p:nvSpPr>
        <p:spPr>
          <a:xfrm>
            <a:off x="807914" y="34782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2BE7A-3382-4B40-9BCA-698CDD976F21}"/>
              </a:ext>
            </a:extLst>
          </p:cNvPr>
          <p:cNvCxnSpPr/>
          <p:nvPr/>
        </p:nvCxnSpPr>
        <p:spPr>
          <a:xfrm>
            <a:off x="1928664" y="1506328"/>
            <a:ext cx="0" cy="4875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673248-4928-4126-8BAC-3E906954B516}"/>
              </a:ext>
            </a:extLst>
          </p:cNvPr>
          <p:cNvSpPr/>
          <p:nvPr/>
        </p:nvSpPr>
        <p:spPr>
          <a:xfrm>
            <a:off x="3223020" y="1568600"/>
            <a:ext cx="3364448" cy="2762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5CE480-3951-4E5B-A56A-61535C76E063}"/>
              </a:ext>
            </a:extLst>
          </p:cNvPr>
          <p:cNvSpPr txBox="1"/>
          <p:nvPr/>
        </p:nvSpPr>
        <p:spPr>
          <a:xfrm>
            <a:off x="2139707" y="15668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카테고리</a:t>
            </a:r>
            <a:endParaRPr lang="en-US" altLang="ko-KR" sz="1050" dirty="0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F09A186A-CB30-4ED7-87FB-AA19C611F1C8}"/>
              </a:ext>
            </a:extLst>
          </p:cNvPr>
          <p:cNvSpPr/>
          <p:nvPr/>
        </p:nvSpPr>
        <p:spPr>
          <a:xfrm rot="10800000">
            <a:off x="6387523" y="1700809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BEE19A-E8C7-435B-9B47-7B95826A3998}"/>
              </a:ext>
            </a:extLst>
          </p:cNvPr>
          <p:cNvSpPr txBox="1"/>
          <p:nvPr/>
        </p:nvSpPr>
        <p:spPr>
          <a:xfrm>
            <a:off x="3235727" y="1566818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상위카테고리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D4E223-CB1A-4242-A210-4D3AC97E575D}"/>
              </a:ext>
            </a:extLst>
          </p:cNvPr>
          <p:cNvSpPr/>
          <p:nvPr/>
        </p:nvSpPr>
        <p:spPr>
          <a:xfrm>
            <a:off x="3223020" y="1925128"/>
            <a:ext cx="3364448" cy="2762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3ABABE6D-3B14-46E3-9CD8-7FEE0AAC0309}"/>
              </a:ext>
            </a:extLst>
          </p:cNvPr>
          <p:cNvSpPr/>
          <p:nvPr/>
        </p:nvSpPr>
        <p:spPr>
          <a:xfrm rot="10800000">
            <a:off x="6387523" y="2057337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E7212-F060-443F-B673-94E8BC6E2039}"/>
              </a:ext>
            </a:extLst>
          </p:cNvPr>
          <p:cNvSpPr txBox="1"/>
          <p:nvPr/>
        </p:nvSpPr>
        <p:spPr>
          <a:xfrm>
            <a:off x="3235727" y="192334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하위카테고리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2DF5271-A37A-4EF4-B175-0BE624DC1983}"/>
              </a:ext>
            </a:extLst>
          </p:cNvPr>
          <p:cNvSpPr/>
          <p:nvPr/>
        </p:nvSpPr>
        <p:spPr>
          <a:xfrm>
            <a:off x="545705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  <a:endParaRPr lang="ko-KR" altLang="en-US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1ADA6E4-CDA0-4FB9-AF89-CAA7F2910CD5}"/>
              </a:ext>
            </a:extLst>
          </p:cNvPr>
          <p:cNvSpPr/>
          <p:nvPr/>
        </p:nvSpPr>
        <p:spPr>
          <a:xfrm>
            <a:off x="609453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다음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42B152-1F9B-4344-9C38-F19C95AAE33E}"/>
              </a:ext>
            </a:extLst>
          </p:cNvPr>
          <p:cNvSpPr txBox="1"/>
          <p:nvPr/>
        </p:nvSpPr>
        <p:spPr>
          <a:xfrm>
            <a:off x="7398571" y="1009477"/>
            <a:ext cx="124585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IT </a:t>
            </a:r>
            <a:r>
              <a:rPr lang="ko-KR" altLang="en-US" sz="1200" dirty="0"/>
              <a:t>프로그래밍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000" dirty="0"/>
              <a:t>중 대형 프로젝트</a:t>
            </a:r>
          </a:p>
          <a:p>
            <a:r>
              <a:rPr lang="ko-KR" altLang="en-US" sz="1000" dirty="0"/>
              <a:t>웹사이트 개발</a:t>
            </a:r>
          </a:p>
          <a:p>
            <a:r>
              <a:rPr lang="ko-KR" altLang="en-US" sz="1000" dirty="0" err="1"/>
              <a:t>모바일앱</a:t>
            </a:r>
            <a:r>
              <a:rPr lang="ko-KR" altLang="en-US" sz="1000" dirty="0"/>
              <a:t> 웹</a:t>
            </a:r>
          </a:p>
          <a:p>
            <a:r>
              <a:rPr lang="ko-KR" altLang="en-US" sz="1000" dirty="0"/>
              <a:t>임베디드 </a:t>
            </a:r>
            <a:r>
              <a:rPr lang="en-US" altLang="ko-KR" sz="1000" dirty="0"/>
              <a:t>HW SW</a:t>
            </a:r>
          </a:p>
          <a:p>
            <a:r>
              <a:rPr lang="ko-KR" altLang="en-US" sz="1000" dirty="0"/>
              <a:t>데이터베이스</a:t>
            </a:r>
          </a:p>
          <a:p>
            <a:r>
              <a:rPr lang="ko-KR" altLang="en-US" sz="1000" dirty="0"/>
              <a:t>블록체인</a:t>
            </a:r>
          </a:p>
          <a:p>
            <a:r>
              <a:rPr lang="ko-KR" altLang="en-US" sz="1000" dirty="0"/>
              <a:t>서버 및 기술지원</a:t>
            </a:r>
          </a:p>
          <a:p>
            <a:r>
              <a:rPr lang="ko-KR" altLang="en-US" sz="1000" dirty="0"/>
              <a:t>파일변환</a:t>
            </a:r>
          </a:p>
          <a:p>
            <a:r>
              <a:rPr lang="ko-KR" altLang="en-US" sz="1000" dirty="0"/>
              <a:t>기타</a:t>
            </a:r>
          </a:p>
          <a:p>
            <a:r>
              <a:rPr lang="ko-KR" altLang="en-US" sz="1000" dirty="0"/>
              <a:t>워드프레스</a:t>
            </a:r>
          </a:p>
          <a:p>
            <a:r>
              <a:rPr lang="ko-KR" altLang="en-US" sz="1000" dirty="0"/>
              <a:t>쇼핑몰 커머스</a:t>
            </a:r>
          </a:p>
          <a:p>
            <a:r>
              <a:rPr lang="ko-KR" altLang="en-US" sz="1000" dirty="0"/>
              <a:t>프로그램 개발</a:t>
            </a:r>
          </a:p>
          <a:p>
            <a:r>
              <a:rPr lang="ko-KR" altLang="en-US" sz="1000" dirty="0"/>
              <a:t>게임</a:t>
            </a:r>
          </a:p>
          <a:p>
            <a:r>
              <a:rPr lang="ko-KR" altLang="en-US" sz="1000" dirty="0"/>
              <a:t>데이터분석 리포트</a:t>
            </a:r>
          </a:p>
          <a:p>
            <a:r>
              <a:rPr lang="ko-KR" altLang="en-US" sz="1000" dirty="0"/>
              <a:t>보안</a:t>
            </a:r>
          </a:p>
          <a:p>
            <a:r>
              <a:rPr lang="en-US" altLang="ko-KR" sz="1000" dirty="0"/>
              <a:t>QA </a:t>
            </a:r>
            <a:r>
              <a:rPr lang="ko-KR" altLang="en-US" sz="1000" dirty="0"/>
              <a:t>테스트</a:t>
            </a:r>
          </a:p>
          <a:p>
            <a:r>
              <a:rPr lang="ko-KR" altLang="en-US" sz="1000" dirty="0" err="1"/>
              <a:t>챗봇</a:t>
            </a:r>
            <a:endParaRPr lang="ko-KR" altLang="en-US" sz="1000" dirty="0"/>
          </a:p>
          <a:p>
            <a:r>
              <a:rPr lang="ko-KR" altLang="en-US" sz="1000" dirty="0"/>
              <a:t>파견 상주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8F7408-2BC1-4C33-87ED-420275F6313C}"/>
              </a:ext>
            </a:extLst>
          </p:cNvPr>
          <p:cNvSpPr txBox="1"/>
          <p:nvPr/>
        </p:nvSpPr>
        <p:spPr>
          <a:xfrm>
            <a:off x="8662810" y="1009477"/>
            <a:ext cx="124585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종합광고대행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000" dirty="0"/>
              <a:t>영상 마케팅</a:t>
            </a:r>
          </a:p>
          <a:p>
            <a:r>
              <a:rPr lang="ko-KR" altLang="en-US" sz="1000" dirty="0"/>
              <a:t>쇼핑몰 스토어</a:t>
            </a:r>
          </a:p>
          <a:p>
            <a:r>
              <a:rPr lang="ko-KR" altLang="en-US" sz="1000" dirty="0"/>
              <a:t>블로그 체험단</a:t>
            </a:r>
          </a:p>
          <a:p>
            <a:r>
              <a:rPr lang="ko-KR" altLang="en-US" sz="1000" dirty="0"/>
              <a:t>퍼포먼스 마케팅</a:t>
            </a:r>
          </a:p>
          <a:p>
            <a:r>
              <a:rPr lang="ko-KR" altLang="en-US" sz="1000" dirty="0" err="1"/>
              <a:t>앱마케팅</a:t>
            </a:r>
            <a:endParaRPr lang="ko-KR" altLang="en-US" sz="1000" dirty="0"/>
          </a:p>
          <a:p>
            <a:r>
              <a:rPr lang="ko-KR" altLang="en-US" sz="1000" dirty="0" err="1"/>
              <a:t>포털질문</a:t>
            </a:r>
            <a:r>
              <a:rPr lang="ko-KR" altLang="en-US" sz="1000" dirty="0"/>
              <a:t> 답변</a:t>
            </a:r>
          </a:p>
          <a:p>
            <a:r>
              <a:rPr lang="ko-KR" altLang="en-US" sz="1000" dirty="0"/>
              <a:t>오프라인광고</a:t>
            </a:r>
          </a:p>
          <a:p>
            <a:r>
              <a:rPr lang="ko-KR" altLang="en-US" sz="1000" dirty="0"/>
              <a:t>마케팅 노하우</a:t>
            </a:r>
          </a:p>
          <a:p>
            <a:r>
              <a:rPr lang="ko-KR" altLang="en-US" sz="1000" dirty="0"/>
              <a:t>파견 상주</a:t>
            </a:r>
          </a:p>
          <a:p>
            <a:r>
              <a:rPr lang="ko-KR" altLang="en-US" sz="1000" dirty="0"/>
              <a:t>블로그 카페</a:t>
            </a:r>
          </a:p>
          <a:p>
            <a:r>
              <a:rPr lang="en-US" altLang="ko-KR" sz="1000" dirty="0"/>
              <a:t>SNS </a:t>
            </a:r>
            <a:r>
              <a:rPr lang="ko-KR" altLang="en-US" sz="1000" dirty="0"/>
              <a:t>마케팅</a:t>
            </a:r>
          </a:p>
          <a:p>
            <a:r>
              <a:rPr lang="ko-KR" altLang="en-US" sz="1000" dirty="0"/>
              <a:t>유튜브 크리에이터</a:t>
            </a:r>
          </a:p>
          <a:p>
            <a:r>
              <a:rPr lang="ko-KR" altLang="en-US" sz="1000" dirty="0"/>
              <a:t>인스타 </a:t>
            </a:r>
            <a:r>
              <a:rPr lang="ko-KR" altLang="en-US" sz="1000" dirty="0" err="1"/>
              <a:t>인플루언서</a:t>
            </a:r>
            <a:endParaRPr lang="ko-KR" altLang="en-US" sz="1000" dirty="0"/>
          </a:p>
          <a:p>
            <a:r>
              <a:rPr lang="ko-KR" altLang="en-US" sz="1000" dirty="0"/>
              <a:t>검색최적화 </a:t>
            </a:r>
            <a:r>
              <a:rPr lang="en-US" altLang="ko-KR" sz="1000" dirty="0"/>
              <a:t>SEO</a:t>
            </a:r>
          </a:p>
          <a:p>
            <a:r>
              <a:rPr lang="ko-KR" altLang="en-US" sz="1000" dirty="0"/>
              <a:t>지도등록 리뷰</a:t>
            </a:r>
          </a:p>
          <a:p>
            <a:r>
              <a:rPr lang="ko-KR" altLang="en-US" sz="1000" dirty="0"/>
              <a:t>언론홍보</a:t>
            </a:r>
          </a:p>
          <a:p>
            <a:r>
              <a:rPr lang="ko-KR" altLang="en-US" sz="1000" dirty="0"/>
              <a:t>해외마케팅</a:t>
            </a:r>
          </a:p>
          <a:p>
            <a:r>
              <a:rPr lang="ko-KR" altLang="en-US" sz="1000" dirty="0"/>
              <a:t>기타</a:t>
            </a:r>
            <a:endParaRPr lang="ko-KR" altLang="en-US" sz="7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FD411D-8C94-4C54-BD21-3C368746B031}"/>
              </a:ext>
            </a:extLst>
          </p:cNvPr>
          <p:cNvSpPr txBox="1"/>
          <p:nvPr/>
        </p:nvSpPr>
        <p:spPr>
          <a:xfrm>
            <a:off x="7398571" y="4365104"/>
            <a:ext cx="99738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콘텐츠 제작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000" dirty="0"/>
              <a:t>영상촬영 편집</a:t>
            </a:r>
          </a:p>
          <a:p>
            <a:r>
              <a:rPr lang="ko-KR" altLang="en-US" sz="1000" dirty="0"/>
              <a:t>애니메이션</a:t>
            </a:r>
          </a:p>
          <a:p>
            <a:r>
              <a:rPr lang="ko-KR" altLang="en-US" sz="1000" dirty="0" err="1"/>
              <a:t>인트로</a:t>
            </a:r>
            <a:r>
              <a:rPr lang="ko-KR" altLang="en-US" sz="1000" dirty="0"/>
              <a:t> 로고</a:t>
            </a:r>
          </a:p>
          <a:p>
            <a:r>
              <a:rPr lang="ko-KR" altLang="en-US" sz="1000" dirty="0"/>
              <a:t>더빙 녹음</a:t>
            </a:r>
          </a:p>
          <a:p>
            <a:r>
              <a:rPr lang="ko-KR" altLang="en-US" sz="1000" dirty="0"/>
              <a:t>모델 </a:t>
            </a:r>
            <a:r>
              <a:rPr lang="en-US" altLang="ko-KR" sz="1000" dirty="0"/>
              <a:t>MC</a:t>
            </a:r>
          </a:p>
          <a:p>
            <a:r>
              <a:rPr lang="ko-KR" altLang="en-US" sz="1000" dirty="0"/>
              <a:t>파견 상주</a:t>
            </a:r>
          </a:p>
          <a:p>
            <a:r>
              <a:rPr lang="ko-KR" altLang="en-US" sz="1000" dirty="0"/>
              <a:t>유튜브 제작</a:t>
            </a:r>
          </a:p>
          <a:p>
            <a:r>
              <a:rPr lang="en-US" altLang="ko-KR" sz="1000" dirty="0"/>
              <a:t>3D VR</a:t>
            </a:r>
          </a:p>
          <a:p>
            <a:r>
              <a:rPr lang="ko-KR" altLang="en-US" sz="1000" dirty="0"/>
              <a:t>사진촬영</a:t>
            </a:r>
          </a:p>
          <a:p>
            <a:r>
              <a:rPr lang="ko-KR" altLang="en-US" sz="1000" dirty="0"/>
              <a:t>음악 사운드</a:t>
            </a:r>
          </a:p>
          <a:p>
            <a:r>
              <a:rPr lang="ko-KR" altLang="en-US" sz="1000" dirty="0"/>
              <a:t>기타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28B23E-77AA-4AF6-89CB-978FE3D73A57}"/>
              </a:ext>
            </a:extLst>
          </p:cNvPr>
          <p:cNvSpPr txBox="1"/>
          <p:nvPr/>
        </p:nvSpPr>
        <p:spPr>
          <a:xfrm>
            <a:off x="8662810" y="4348978"/>
            <a:ext cx="12025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레슨 실무교육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000" dirty="0"/>
              <a:t>프로그래밍</a:t>
            </a:r>
          </a:p>
          <a:p>
            <a:r>
              <a:rPr lang="ko-KR" altLang="en-US" sz="1000" dirty="0"/>
              <a:t>데이터분석</a:t>
            </a:r>
          </a:p>
          <a:p>
            <a:r>
              <a:rPr lang="ko-KR" altLang="en-US" sz="1000" dirty="0"/>
              <a:t>그래픽디자인</a:t>
            </a:r>
          </a:p>
          <a:p>
            <a:r>
              <a:rPr lang="ko-KR" altLang="en-US" sz="1000" dirty="0"/>
              <a:t>유튜브 영상</a:t>
            </a:r>
            <a:r>
              <a:rPr lang="en-US" altLang="ko-KR" sz="1000" dirty="0"/>
              <a:t>&amp;</a:t>
            </a:r>
            <a:r>
              <a:rPr lang="ko-KR" altLang="en-US" sz="1000" dirty="0"/>
              <a:t>사진</a:t>
            </a:r>
          </a:p>
          <a:p>
            <a:r>
              <a:rPr lang="ko-KR" altLang="en-US" sz="1000" dirty="0"/>
              <a:t>외국어</a:t>
            </a:r>
          </a:p>
          <a:p>
            <a:r>
              <a:rPr lang="ko-KR" altLang="en-US" sz="1000" dirty="0"/>
              <a:t>마케팅</a:t>
            </a:r>
          </a:p>
          <a:p>
            <a:r>
              <a:rPr lang="ko-KR" altLang="en-US" sz="1000" dirty="0"/>
              <a:t>프레젠테이션</a:t>
            </a:r>
          </a:p>
          <a:p>
            <a:r>
              <a:rPr lang="ko-KR" altLang="en-US" sz="1000" dirty="0"/>
              <a:t>취미 라이프</a:t>
            </a:r>
          </a:p>
          <a:p>
            <a:r>
              <a:rPr lang="ko-KR" altLang="en-US" sz="1000" dirty="0"/>
              <a:t>기타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9815C3-FF2D-48C1-A5AC-511FC4B243B0}"/>
              </a:ext>
            </a:extLst>
          </p:cNvPr>
          <p:cNvSpPr txBox="1"/>
          <p:nvPr/>
        </p:nvSpPr>
        <p:spPr>
          <a:xfrm>
            <a:off x="2273875" y="28511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제목</a:t>
            </a:r>
            <a:endParaRPr lang="en-US" altLang="ko-KR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AB476-03C9-4B7C-AA72-F3E3C8D19B45}"/>
              </a:ext>
            </a:extLst>
          </p:cNvPr>
          <p:cNvSpPr txBox="1"/>
          <p:nvPr/>
        </p:nvSpPr>
        <p:spPr>
          <a:xfrm>
            <a:off x="2273875" y="331078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설명</a:t>
            </a:r>
            <a:endParaRPr lang="en-US" altLang="ko-KR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C031E0-36FC-4258-A0C0-565E977EB2B6}"/>
              </a:ext>
            </a:extLst>
          </p:cNvPr>
          <p:cNvSpPr txBox="1"/>
          <p:nvPr/>
        </p:nvSpPr>
        <p:spPr>
          <a:xfrm>
            <a:off x="2273875" y="374223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금액</a:t>
            </a:r>
            <a:endParaRPr lang="en-US" altLang="ko-KR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6ED0F6-5C60-4668-888D-26072B495DEC}"/>
              </a:ext>
            </a:extLst>
          </p:cNvPr>
          <p:cNvSpPr txBox="1"/>
          <p:nvPr/>
        </p:nvSpPr>
        <p:spPr>
          <a:xfrm>
            <a:off x="2273875" y="40993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작업기간</a:t>
            </a:r>
            <a:endParaRPr lang="en-US" altLang="ko-KR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E85424-617E-4285-951F-CBFB4C5AE8BD}"/>
              </a:ext>
            </a:extLst>
          </p:cNvPr>
          <p:cNvSpPr txBox="1"/>
          <p:nvPr/>
        </p:nvSpPr>
        <p:spPr>
          <a:xfrm>
            <a:off x="2273875" y="448027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수정횟수</a:t>
            </a:r>
            <a:endParaRPr lang="en-US" altLang="ko-KR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0D61A5-5E88-4074-B988-34F3C6272E61}"/>
              </a:ext>
            </a:extLst>
          </p:cNvPr>
          <p:cNvSpPr/>
          <p:nvPr/>
        </p:nvSpPr>
        <p:spPr>
          <a:xfrm>
            <a:off x="2300492" y="2790414"/>
            <a:ext cx="4286976" cy="2762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8A857A3-608C-464F-8296-70670327C46F}"/>
              </a:ext>
            </a:extLst>
          </p:cNvPr>
          <p:cNvSpPr/>
          <p:nvPr/>
        </p:nvSpPr>
        <p:spPr>
          <a:xfrm>
            <a:off x="2300492" y="3274217"/>
            <a:ext cx="4286976" cy="2762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83238D-8B39-4B36-B425-7F3F830FC7AC}"/>
              </a:ext>
            </a:extLst>
          </p:cNvPr>
          <p:cNvSpPr/>
          <p:nvPr/>
        </p:nvSpPr>
        <p:spPr>
          <a:xfrm>
            <a:off x="2300492" y="3696383"/>
            <a:ext cx="4286976" cy="2762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0E05C49-7D73-4834-B9CC-8B549400A0F4}"/>
              </a:ext>
            </a:extLst>
          </p:cNvPr>
          <p:cNvSpPr/>
          <p:nvPr/>
        </p:nvSpPr>
        <p:spPr>
          <a:xfrm>
            <a:off x="2300492" y="4065982"/>
            <a:ext cx="4286976" cy="2762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F6B99F-B858-4D99-B0C6-051695BAD504}"/>
              </a:ext>
            </a:extLst>
          </p:cNvPr>
          <p:cNvSpPr/>
          <p:nvPr/>
        </p:nvSpPr>
        <p:spPr>
          <a:xfrm>
            <a:off x="2300492" y="4434396"/>
            <a:ext cx="4286976" cy="2762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2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688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나의 서비스 입력 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55A2E9E-467D-44DE-A21B-CF349F3D328E}"/>
              </a:ext>
            </a:extLst>
          </p:cNvPr>
          <p:cNvSpPr/>
          <p:nvPr/>
        </p:nvSpPr>
        <p:spPr>
          <a:xfrm>
            <a:off x="606314" y="162701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266B616-83D3-4652-8E00-9F750313A229}"/>
              </a:ext>
            </a:extLst>
          </p:cNvPr>
          <p:cNvSpPr/>
          <p:nvPr/>
        </p:nvSpPr>
        <p:spPr>
          <a:xfrm>
            <a:off x="606314" y="209342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C6B35-D179-40C8-AAB4-DC20E94FF7F0}"/>
              </a:ext>
            </a:extLst>
          </p:cNvPr>
          <p:cNvSpPr/>
          <p:nvPr/>
        </p:nvSpPr>
        <p:spPr>
          <a:xfrm>
            <a:off x="606314" y="256490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7D9A6F-A621-4640-BD1E-A1073EB5204C}"/>
              </a:ext>
            </a:extLst>
          </p:cNvPr>
          <p:cNvSpPr/>
          <p:nvPr/>
        </p:nvSpPr>
        <p:spPr>
          <a:xfrm>
            <a:off x="606314" y="305841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663BD4C-8E33-4002-A318-7E33EB499914}"/>
              </a:ext>
            </a:extLst>
          </p:cNvPr>
          <p:cNvSpPr/>
          <p:nvPr/>
        </p:nvSpPr>
        <p:spPr>
          <a:xfrm>
            <a:off x="606314" y="350100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B8F8E-36B6-4CF5-BBE8-1C1F1A491210}"/>
              </a:ext>
            </a:extLst>
          </p:cNvPr>
          <p:cNvSpPr txBox="1"/>
          <p:nvPr/>
        </p:nvSpPr>
        <p:spPr>
          <a:xfrm>
            <a:off x="807914" y="16157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기본정보</a:t>
            </a:r>
            <a:endParaRPr lang="en-US" altLang="ko-KR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2FA69E-F7AC-4124-A3AC-390FE0BD9AD1}"/>
              </a:ext>
            </a:extLst>
          </p:cNvPr>
          <p:cNvSpPr txBox="1"/>
          <p:nvPr/>
        </p:nvSpPr>
        <p:spPr>
          <a:xfrm>
            <a:off x="807914" y="208896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가격설정</a:t>
            </a:r>
            <a:endParaRPr lang="en-US" altLang="ko-KR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ED7DD1-5585-45A3-B35F-79179EFB5E3F}"/>
              </a:ext>
            </a:extLst>
          </p:cNvPr>
          <p:cNvSpPr txBox="1"/>
          <p:nvPr/>
        </p:nvSpPr>
        <p:spPr>
          <a:xfrm>
            <a:off x="807914" y="254211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서비스 설명</a:t>
            </a:r>
            <a:endParaRPr lang="en-US" altLang="ko-KR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5EAF54-C20D-4203-B8C6-2F3710624674}"/>
              </a:ext>
            </a:extLst>
          </p:cNvPr>
          <p:cNvSpPr txBox="1"/>
          <p:nvPr/>
        </p:nvSpPr>
        <p:spPr>
          <a:xfrm>
            <a:off x="807914" y="303561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이미지</a:t>
            </a:r>
            <a:endParaRPr lang="en-US" altLang="ko-KR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1FC0AC-4A2B-47D4-9BA8-680C2A520E81}"/>
              </a:ext>
            </a:extLst>
          </p:cNvPr>
          <p:cNvSpPr txBox="1"/>
          <p:nvPr/>
        </p:nvSpPr>
        <p:spPr>
          <a:xfrm>
            <a:off x="807914" y="34782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2BE7A-3382-4B40-9BCA-698CDD976F21}"/>
              </a:ext>
            </a:extLst>
          </p:cNvPr>
          <p:cNvCxnSpPr/>
          <p:nvPr/>
        </p:nvCxnSpPr>
        <p:spPr>
          <a:xfrm>
            <a:off x="1928664" y="1506328"/>
            <a:ext cx="0" cy="4875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2DF5271-A37A-4EF4-B175-0BE624DC1983}"/>
              </a:ext>
            </a:extLst>
          </p:cNvPr>
          <p:cNvSpPr/>
          <p:nvPr/>
        </p:nvSpPr>
        <p:spPr>
          <a:xfrm>
            <a:off x="545705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  <a:endParaRPr lang="ko-KR" altLang="en-US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1ADA6E4-CDA0-4FB9-AF89-CAA7F2910CD5}"/>
              </a:ext>
            </a:extLst>
          </p:cNvPr>
          <p:cNvSpPr/>
          <p:nvPr/>
        </p:nvSpPr>
        <p:spPr>
          <a:xfrm>
            <a:off x="609453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다음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D50990-A5E9-4561-A5A4-08C25881A43C}"/>
              </a:ext>
            </a:extLst>
          </p:cNvPr>
          <p:cNvSpPr txBox="1"/>
          <p:nvPr/>
        </p:nvSpPr>
        <p:spPr>
          <a:xfrm>
            <a:off x="3440832" y="1773200"/>
            <a:ext cx="1238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STANDARD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73D2A-3651-4D19-A6D0-34674AC0F082}"/>
              </a:ext>
            </a:extLst>
          </p:cNvPr>
          <p:cNvSpPr/>
          <p:nvPr/>
        </p:nvSpPr>
        <p:spPr>
          <a:xfrm>
            <a:off x="2425192" y="2124586"/>
            <a:ext cx="2440842" cy="291980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96AB13-0C01-444D-B6AF-3825DB9559EC}"/>
              </a:ext>
            </a:extLst>
          </p:cNvPr>
          <p:cNvSpPr/>
          <p:nvPr/>
        </p:nvSpPr>
        <p:spPr>
          <a:xfrm>
            <a:off x="2425193" y="2124586"/>
            <a:ext cx="767688" cy="291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DC09F-DD35-474A-BE98-2C0C8FEB3B79}"/>
              </a:ext>
            </a:extLst>
          </p:cNvPr>
          <p:cNvSpPr txBox="1"/>
          <p:nvPr/>
        </p:nvSpPr>
        <p:spPr>
          <a:xfrm>
            <a:off x="2490660" y="2164072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339E6C-5EEB-45B1-B9DF-94FD60C6BEF7}"/>
              </a:ext>
            </a:extLst>
          </p:cNvPr>
          <p:cNvSpPr txBox="1"/>
          <p:nvPr/>
        </p:nvSpPr>
        <p:spPr>
          <a:xfrm>
            <a:off x="2490660" y="2526549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6607F-EBAB-4FA1-9A20-D763429BE1D5}"/>
              </a:ext>
            </a:extLst>
          </p:cNvPr>
          <p:cNvSpPr txBox="1"/>
          <p:nvPr/>
        </p:nvSpPr>
        <p:spPr>
          <a:xfrm>
            <a:off x="2490660" y="4009509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금액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DBEDE-9194-4911-BB72-AB6E44595A03}"/>
              </a:ext>
            </a:extLst>
          </p:cNvPr>
          <p:cNvSpPr txBox="1"/>
          <p:nvPr/>
        </p:nvSpPr>
        <p:spPr>
          <a:xfrm>
            <a:off x="2490660" y="436612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작업기간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0F4FF-8608-424E-9353-C9059D6C80C9}"/>
              </a:ext>
            </a:extLst>
          </p:cNvPr>
          <p:cNvSpPr txBox="1"/>
          <p:nvPr/>
        </p:nvSpPr>
        <p:spPr>
          <a:xfrm>
            <a:off x="2490660" y="472616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수정횟수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8FA492-82A3-4BF3-8E36-05CAEE0DC48C}"/>
              </a:ext>
            </a:extLst>
          </p:cNvPr>
          <p:cNvCxnSpPr>
            <a:cxnSpLocks/>
          </p:cNvCxnSpPr>
          <p:nvPr/>
        </p:nvCxnSpPr>
        <p:spPr>
          <a:xfrm>
            <a:off x="2425192" y="4684352"/>
            <a:ext cx="41162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AF26BB3-B7BC-4DEC-9CE9-7F92A5F26079}"/>
              </a:ext>
            </a:extLst>
          </p:cNvPr>
          <p:cNvCxnSpPr>
            <a:cxnSpLocks/>
          </p:cNvCxnSpPr>
          <p:nvPr/>
        </p:nvCxnSpPr>
        <p:spPr>
          <a:xfrm>
            <a:off x="2425192" y="4255730"/>
            <a:ext cx="41162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67B6265-3A6B-4BAC-B259-1482AAD6942E}"/>
              </a:ext>
            </a:extLst>
          </p:cNvPr>
          <p:cNvCxnSpPr>
            <a:cxnSpLocks/>
          </p:cNvCxnSpPr>
          <p:nvPr/>
        </p:nvCxnSpPr>
        <p:spPr>
          <a:xfrm>
            <a:off x="2425192" y="3937657"/>
            <a:ext cx="41162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0323835-F538-49F2-A190-4D86A435B952}"/>
              </a:ext>
            </a:extLst>
          </p:cNvPr>
          <p:cNvCxnSpPr>
            <a:cxnSpLocks/>
          </p:cNvCxnSpPr>
          <p:nvPr/>
        </p:nvCxnSpPr>
        <p:spPr>
          <a:xfrm>
            <a:off x="2425192" y="2470814"/>
            <a:ext cx="41162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CE38CE-AE16-432B-97FF-392B3C75FF8D}"/>
              </a:ext>
            </a:extLst>
          </p:cNvPr>
          <p:cNvSpPr/>
          <p:nvPr/>
        </p:nvSpPr>
        <p:spPr>
          <a:xfrm>
            <a:off x="3290306" y="2526549"/>
            <a:ext cx="1457746" cy="136910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9DB94E-FC21-4B6D-A6B9-07092BBC8F47}"/>
              </a:ext>
            </a:extLst>
          </p:cNvPr>
          <p:cNvSpPr txBox="1"/>
          <p:nvPr/>
        </p:nvSpPr>
        <p:spPr>
          <a:xfrm>
            <a:off x="4526559" y="4009509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C9C21D-4C86-42FD-836C-EE798F0BA042}"/>
              </a:ext>
            </a:extLst>
          </p:cNvPr>
          <p:cNvSpPr txBox="1"/>
          <p:nvPr/>
        </p:nvSpPr>
        <p:spPr>
          <a:xfrm>
            <a:off x="4526559" y="4756361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48CEF6-A582-40BF-9DE8-3F9991D4A4BE}"/>
              </a:ext>
            </a:extLst>
          </p:cNvPr>
          <p:cNvSpPr/>
          <p:nvPr/>
        </p:nvSpPr>
        <p:spPr>
          <a:xfrm>
            <a:off x="3290306" y="2166067"/>
            <a:ext cx="1457746" cy="249014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9B70CA6-8893-4DF9-880E-5B7AA15064AE}"/>
              </a:ext>
            </a:extLst>
          </p:cNvPr>
          <p:cNvSpPr/>
          <p:nvPr/>
        </p:nvSpPr>
        <p:spPr>
          <a:xfrm>
            <a:off x="3277500" y="3970712"/>
            <a:ext cx="1201591" cy="249014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F11F17-5D0B-4A73-AA31-2250FB50CAC1}"/>
              </a:ext>
            </a:extLst>
          </p:cNvPr>
          <p:cNvSpPr/>
          <p:nvPr/>
        </p:nvSpPr>
        <p:spPr>
          <a:xfrm>
            <a:off x="3277500" y="4774473"/>
            <a:ext cx="1201591" cy="249014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D7732-0E80-4E3F-8420-905B2A780D16}"/>
              </a:ext>
            </a:extLst>
          </p:cNvPr>
          <p:cNvSpPr txBox="1"/>
          <p:nvPr/>
        </p:nvSpPr>
        <p:spPr>
          <a:xfrm>
            <a:off x="4526559" y="4353487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EFAD11-628B-47AF-BF46-1E9D76BDCC30}"/>
              </a:ext>
            </a:extLst>
          </p:cNvPr>
          <p:cNvSpPr/>
          <p:nvPr/>
        </p:nvSpPr>
        <p:spPr>
          <a:xfrm>
            <a:off x="3277500" y="4371599"/>
            <a:ext cx="1201591" cy="249014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0D14B7-08E3-4A0A-B867-F948284316BB}"/>
              </a:ext>
            </a:extLst>
          </p:cNvPr>
          <p:cNvSpPr/>
          <p:nvPr/>
        </p:nvSpPr>
        <p:spPr>
          <a:xfrm>
            <a:off x="4863737" y="2124586"/>
            <a:ext cx="1677747" cy="291980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B73273-5724-4346-8861-9FDC20EF60BE}"/>
              </a:ext>
            </a:extLst>
          </p:cNvPr>
          <p:cNvSpPr/>
          <p:nvPr/>
        </p:nvSpPr>
        <p:spPr>
          <a:xfrm>
            <a:off x="4944485" y="2526549"/>
            <a:ext cx="1457746" cy="1369107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8657DB-96A9-4122-B618-88572AD0C6C3}"/>
              </a:ext>
            </a:extLst>
          </p:cNvPr>
          <p:cNvSpPr txBox="1"/>
          <p:nvPr/>
        </p:nvSpPr>
        <p:spPr>
          <a:xfrm>
            <a:off x="6180738" y="4009509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00CA9E-C69A-4A7B-B23B-2E6406B70EF0}"/>
              </a:ext>
            </a:extLst>
          </p:cNvPr>
          <p:cNvSpPr txBox="1"/>
          <p:nvPr/>
        </p:nvSpPr>
        <p:spPr>
          <a:xfrm>
            <a:off x="6180738" y="4756361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32A8EF3-27CD-40D1-AE70-C2542032F304}"/>
              </a:ext>
            </a:extLst>
          </p:cNvPr>
          <p:cNvSpPr/>
          <p:nvPr/>
        </p:nvSpPr>
        <p:spPr>
          <a:xfrm>
            <a:off x="4944485" y="2166067"/>
            <a:ext cx="1457746" cy="249014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4714BBE-0757-4EE9-B29B-0F85B7C0CC25}"/>
              </a:ext>
            </a:extLst>
          </p:cNvPr>
          <p:cNvSpPr/>
          <p:nvPr/>
        </p:nvSpPr>
        <p:spPr>
          <a:xfrm>
            <a:off x="4931679" y="3970712"/>
            <a:ext cx="1201591" cy="249014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CB0009A-7FE1-4970-AB56-486C606AAF8F}"/>
              </a:ext>
            </a:extLst>
          </p:cNvPr>
          <p:cNvSpPr/>
          <p:nvPr/>
        </p:nvSpPr>
        <p:spPr>
          <a:xfrm>
            <a:off x="4931679" y="4774473"/>
            <a:ext cx="1201591" cy="249014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28E058-FA57-40BD-A211-D9128AFAFCCD}"/>
              </a:ext>
            </a:extLst>
          </p:cNvPr>
          <p:cNvSpPr txBox="1"/>
          <p:nvPr/>
        </p:nvSpPr>
        <p:spPr>
          <a:xfrm>
            <a:off x="6180738" y="4353487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E4E86EE-9E3F-4608-9F87-B61B14B1E24B}"/>
              </a:ext>
            </a:extLst>
          </p:cNvPr>
          <p:cNvSpPr/>
          <p:nvPr/>
        </p:nvSpPr>
        <p:spPr>
          <a:xfrm>
            <a:off x="4931679" y="4371599"/>
            <a:ext cx="1201591" cy="249014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A5414E-8F7F-4BC3-BB7C-196A59295BB2}"/>
              </a:ext>
            </a:extLst>
          </p:cNvPr>
          <p:cNvSpPr txBox="1"/>
          <p:nvPr/>
        </p:nvSpPr>
        <p:spPr>
          <a:xfrm>
            <a:off x="5226204" y="1773200"/>
            <a:ext cx="1238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PREMIUM</a:t>
            </a:r>
            <a:endParaRPr lang="en-US" altLang="ko-KR" sz="1050" b="1" dirty="0"/>
          </a:p>
        </p:txBody>
      </p:sp>
    </p:spTree>
    <p:extLst>
      <p:ext uri="{BB962C8B-B14F-4D97-AF65-F5344CB8AC3E}">
        <p14:creationId xmlns:p14="http://schemas.microsoft.com/office/powerpoint/2010/main" val="45125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688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나의 서비스 입력 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55A2E9E-467D-44DE-A21B-CF349F3D328E}"/>
              </a:ext>
            </a:extLst>
          </p:cNvPr>
          <p:cNvSpPr/>
          <p:nvPr/>
        </p:nvSpPr>
        <p:spPr>
          <a:xfrm>
            <a:off x="606314" y="162701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266B616-83D3-4652-8E00-9F750313A229}"/>
              </a:ext>
            </a:extLst>
          </p:cNvPr>
          <p:cNvSpPr/>
          <p:nvPr/>
        </p:nvSpPr>
        <p:spPr>
          <a:xfrm>
            <a:off x="606314" y="209342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C6B35-D179-40C8-AAB4-DC20E94FF7F0}"/>
              </a:ext>
            </a:extLst>
          </p:cNvPr>
          <p:cNvSpPr/>
          <p:nvPr/>
        </p:nvSpPr>
        <p:spPr>
          <a:xfrm>
            <a:off x="606314" y="256490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7D9A6F-A621-4640-BD1E-A1073EB5204C}"/>
              </a:ext>
            </a:extLst>
          </p:cNvPr>
          <p:cNvSpPr/>
          <p:nvPr/>
        </p:nvSpPr>
        <p:spPr>
          <a:xfrm>
            <a:off x="606314" y="305841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663BD4C-8E33-4002-A318-7E33EB499914}"/>
              </a:ext>
            </a:extLst>
          </p:cNvPr>
          <p:cNvSpPr/>
          <p:nvPr/>
        </p:nvSpPr>
        <p:spPr>
          <a:xfrm>
            <a:off x="606314" y="350100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B8F8E-36B6-4CF5-BBE8-1C1F1A491210}"/>
              </a:ext>
            </a:extLst>
          </p:cNvPr>
          <p:cNvSpPr txBox="1"/>
          <p:nvPr/>
        </p:nvSpPr>
        <p:spPr>
          <a:xfrm>
            <a:off x="807914" y="16157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기본정보</a:t>
            </a:r>
            <a:endParaRPr lang="en-US" altLang="ko-KR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2FA69E-F7AC-4124-A3AC-390FE0BD9AD1}"/>
              </a:ext>
            </a:extLst>
          </p:cNvPr>
          <p:cNvSpPr txBox="1"/>
          <p:nvPr/>
        </p:nvSpPr>
        <p:spPr>
          <a:xfrm>
            <a:off x="807914" y="208896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가격설정</a:t>
            </a:r>
            <a:endParaRPr lang="en-US" altLang="ko-KR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ED7DD1-5585-45A3-B35F-79179EFB5E3F}"/>
              </a:ext>
            </a:extLst>
          </p:cNvPr>
          <p:cNvSpPr txBox="1"/>
          <p:nvPr/>
        </p:nvSpPr>
        <p:spPr>
          <a:xfrm>
            <a:off x="807914" y="254211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서비스 설명</a:t>
            </a:r>
            <a:endParaRPr lang="en-US" altLang="ko-KR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5EAF54-C20D-4203-B8C6-2F3710624674}"/>
              </a:ext>
            </a:extLst>
          </p:cNvPr>
          <p:cNvSpPr txBox="1"/>
          <p:nvPr/>
        </p:nvSpPr>
        <p:spPr>
          <a:xfrm>
            <a:off x="807914" y="303561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이미지</a:t>
            </a:r>
            <a:endParaRPr lang="en-US" altLang="ko-KR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1FC0AC-4A2B-47D4-9BA8-680C2A520E81}"/>
              </a:ext>
            </a:extLst>
          </p:cNvPr>
          <p:cNvSpPr txBox="1"/>
          <p:nvPr/>
        </p:nvSpPr>
        <p:spPr>
          <a:xfrm>
            <a:off x="807914" y="34782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2BE7A-3382-4B40-9BCA-698CDD976F21}"/>
              </a:ext>
            </a:extLst>
          </p:cNvPr>
          <p:cNvCxnSpPr/>
          <p:nvPr/>
        </p:nvCxnSpPr>
        <p:spPr>
          <a:xfrm>
            <a:off x="1928664" y="1506328"/>
            <a:ext cx="0" cy="4875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2DF5271-A37A-4EF4-B175-0BE624DC1983}"/>
              </a:ext>
            </a:extLst>
          </p:cNvPr>
          <p:cNvSpPr/>
          <p:nvPr/>
        </p:nvSpPr>
        <p:spPr>
          <a:xfrm>
            <a:off x="545705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  <a:endParaRPr lang="ko-KR" altLang="en-US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1ADA6E4-CDA0-4FB9-AF89-CAA7F2910CD5}"/>
              </a:ext>
            </a:extLst>
          </p:cNvPr>
          <p:cNvSpPr/>
          <p:nvPr/>
        </p:nvSpPr>
        <p:spPr>
          <a:xfrm>
            <a:off x="609453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다음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D50990-A5E9-4561-A5A4-08C25881A43C}"/>
              </a:ext>
            </a:extLst>
          </p:cNvPr>
          <p:cNvSpPr txBox="1"/>
          <p:nvPr/>
        </p:nvSpPr>
        <p:spPr>
          <a:xfrm>
            <a:off x="2273875" y="162938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서비스 설명</a:t>
            </a:r>
            <a:endParaRPr lang="en-US" altLang="ko-KR" sz="8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1AFA7F4-C91C-4227-90DF-0D0897FAC27D}"/>
              </a:ext>
            </a:extLst>
          </p:cNvPr>
          <p:cNvSpPr/>
          <p:nvPr/>
        </p:nvSpPr>
        <p:spPr>
          <a:xfrm>
            <a:off x="2300492" y="1877346"/>
            <a:ext cx="4286976" cy="291980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86C570-979C-4A53-8304-6B80178462D5}"/>
              </a:ext>
            </a:extLst>
          </p:cNvPr>
          <p:cNvSpPr txBox="1"/>
          <p:nvPr/>
        </p:nvSpPr>
        <p:spPr>
          <a:xfrm>
            <a:off x="4140050" y="30828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에디터</a:t>
            </a:r>
          </a:p>
        </p:txBody>
      </p:sp>
    </p:spTree>
    <p:extLst>
      <p:ext uri="{BB962C8B-B14F-4D97-AF65-F5344CB8AC3E}">
        <p14:creationId xmlns:p14="http://schemas.microsoft.com/office/powerpoint/2010/main" val="245550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688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나의 서비스 입력 </a:t>
            </a: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55A2E9E-467D-44DE-A21B-CF349F3D328E}"/>
              </a:ext>
            </a:extLst>
          </p:cNvPr>
          <p:cNvSpPr/>
          <p:nvPr/>
        </p:nvSpPr>
        <p:spPr>
          <a:xfrm>
            <a:off x="606314" y="162701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266B616-83D3-4652-8E00-9F750313A229}"/>
              </a:ext>
            </a:extLst>
          </p:cNvPr>
          <p:cNvSpPr/>
          <p:nvPr/>
        </p:nvSpPr>
        <p:spPr>
          <a:xfrm>
            <a:off x="606314" y="209342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C6B35-D179-40C8-AAB4-DC20E94FF7F0}"/>
              </a:ext>
            </a:extLst>
          </p:cNvPr>
          <p:cNvSpPr/>
          <p:nvPr/>
        </p:nvSpPr>
        <p:spPr>
          <a:xfrm>
            <a:off x="606314" y="256490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7D9A6F-A621-4640-BD1E-A1073EB5204C}"/>
              </a:ext>
            </a:extLst>
          </p:cNvPr>
          <p:cNvSpPr/>
          <p:nvPr/>
        </p:nvSpPr>
        <p:spPr>
          <a:xfrm>
            <a:off x="606314" y="305841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663BD4C-8E33-4002-A318-7E33EB499914}"/>
              </a:ext>
            </a:extLst>
          </p:cNvPr>
          <p:cNvSpPr/>
          <p:nvPr/>
        </p:nvSpPr>
        <p:spPr>
          <a:xfrm>
            <a:off x="606314" y="350100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B8F8E-36B6-4CF5-BBE8-1C1F1A491210}"/>
              </a:ext>
            </a:extLst>
          </p:cNvPr>
          <p:cNvSpPr txBox="1"/>
          <p:nvPr/>
        </p:nvSpPr>
        <p:spPr>
          <a:xfrm>
            <a:off x="807914" y="16157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기본정보</a:t>
            </a:r>
            <a:endParaRPr lang="en-US" altLang="ko-KR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2FA69E-F7AC-4124-A3AC-390FE0BD9AD1}"/>
              </a:ext>
            </a:extLst>
          </p:cNvPr>
          <p:cNvSpPr txBox="1"/>
          <p:nvPr/>
        </p:nvSpPr>
        <p:spPr>
          <a:xfrm>
            <a:off x="807914" y="208896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가격설정</a:t>
            </a:r>
            <a:endParaRPr lang="en-US" altLang="ko-KR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ED7DD1-5585-45A3-B35F-79179EFB5E3F}"/>
              </a:ext>
            </a:extLst>
          </p:cNvPr>
          <p:cNvSpPr txBox="1"/>
          <p:nvPr/>
        </p:nvSpPr>
        <p:spPr>
          <a:xfrm>
            <a:off x="807914" y="254211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서비스 설명</a:t>
            </a:r>
            <a:endParaRPr lang="en-US" altLang="ko-KR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5EAF54-C20D-4203-B8C6-2F3710624674}"/>
              </a:ext>
            </a:extLst>
          </p:cNvPr>
          <p:cNvSpPr txBox="1"/>
          <p:nvPr/>
        </p:nvSpPr>
        <p:spPr>
          <a:xfrm>
            <a:off x="807914" y="303561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이미지</a:t>
            </a:r>
            <a:endParaRPr lang="en-US" altLang="ko-KR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1FC0AC-4A2B-47D4-9BA8-680C2A520E81}"/>
              </a:ext>
            </a:extLst>
          </p:cNvPr>
          <p:cNvSpPr txBox="1"/>
          <p:nvPr/>
        </p:nvSpPr>
        <p:spPr>
          <a:xfrm>
            <a:off x="807914" y="34782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2BE7A-3382-4B40-9BCA-698CDD976F21}"/>
              </a:ext>
            </a:extLst>
          </p:cNvPr>
          <p:cNvCxnSpPr/>
          <p:nvPr/>
        </p:nvCxnSpPr>
        <p:spPr>
          <a:xfrm>
            <a:off x="1928664" y="1506328"/>
            <a:ext cx="0" cy="4875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2DF5271-A37A-4EF4-B175-0BE624DC1983}"/>
              </a:ext>
            </a:extLst>
          </p:cNvPr>
          <p:cNvSpPr/>
          <p:nvPr/>
        </p:nvSpPr>
        <p:spPr>
          <a:xfrm>
            <a:off x="545705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  <a:endParaRPr lang="ko-KR" altLang="en-US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1ADA6E4-CDA0-4FB9-AF89-CAA7F2910CD5}"/>
              </a:ext>
            </a:extLst>
          </p:cNvPr>
          <p:cNvSpPr/>
          <p:nvPr/>
        </p:nvSpPr>
        <p:spPr>
          <a:xfrm>
            <a:off x="609453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다음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EFE3D0-BBE2-412D-ADDD-16067FE55050}"/>
              </a:ext>
            </a:extLst>
          </p:cNvPr>
          <p:cNvSpPr txBox="1"/>
          <p:nvPr/>
        </p:nvSpPr>
        <p:spPr>
          <a:xfrm>
            <a:off x="4140050" y="30828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에디터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953F5-2031-49F0-8F29-D8199832F5F6}"/>
              </a:ext>
            </a:extLst>
          </p:cNvPr>
          <p:cNvSpPr txBox="1"/>
          <p:nvPr/>
        </p:nvSpPr>
        <p:spPr>
          <a:xfrm>
            <a:off x="2273875" y="162938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</a:t>
            </a:r>
            <a:endParaRPr lang="en-US" altLang="ko-KR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84C6C8-E0BE-4CF3-B08F-A3F31629B284}"/>
              </a:ext>
            </a:extLst>
          </p:cNvPr>
          <p:cNvSpPr/>
          <p:nvPr/>
        </p:nvSpPr>
        <p:spPr>
          <a:xfrm>
            <a:off x="2300492" y="1877346"/>
            <a:ext cx="4286976" cy="291980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5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나의 서비스 입력 </a:t>
            </a:r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55A2E9E-467D-44DE-A21B-CF349F3D328E}"/>
              </a:ext>
            </a:extLst>
          </p:cNvPr>
          <p:cNvSpPr/>
          <p:nvPr/>
        </p:nvSpPr>
        <p:spPr>
          <a:xfrm>
            <a:off x="606314" y="162701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266B616-83D3-4652-8E00-9F750313A229}"/>
              </a:ext>
            </a:extLst>
          </p:cNvPr>
          <p:cNvSpPr/>
          <p:nvPr/>
        </p:nvSpPr>
        <p:spPr>
          <a:xfrm>
            <a:off x="606314" y="209342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C6B35-D179-40C8-AAB4-DC20E94FF7F0}"/>
              </a:ext>
            </a:extLst>
          </p:cNvPr>
          <p:cNvSpPr/>
          <p:nvPr/>
        </p:nvSpPr>
        <p:spPr>
          <a:xfrm>
            <a:off x="606314" y="256490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7D9A6F-A621-4640-BD1E-A1073EB5204C}"/>
              </a:ext>
            </a:extLst>
          </p:cNvPr>
          <p:cNvSpPr/>
          <p:nvPr/>
        </p:nvSpPr>
        <p:spPr>
          <a:xfrm>
            <a:off x="606314" y="305841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663BD4C-8E33-4002-A318-7E33EB499914}"/>
              </a:ext>
            </a:extLst>
          </p:cNvPr>
          <p:cNvSpPr/>
          <p:nvPr/>
        </p:nvSpPr>
        <p:spPr>
          <a:xfrm>
            <a:off x="606314" y="350100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B8F8E-36B6-4CF5-BBE8-1C1F1A491210}"/>
              </a:ext>
            </a:extLst>
          </p:cNvPr>
          <p:cNvSpPr txBox="1"/>
          <p:nvPr/>
        </p:nvSpPr>
        <p:spPr>
          <a:xfrm>
            <a:off x="807914" y="16157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기본정보</a:t>
            </a:r>
            <a:endParaRPr lang="en-US" altLang="ko-KR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2FA69E-F7AC-4124-A3AC-390FE0BD9AD1}"/>
              </a:ext>
            </a:extLst>
          </p:cNvPr>
          <p:cNvSpPr txBox="1"/>
          <p:nvPr/>
        </p:nvSpPr>
        <p:spPr>
          <a:xfrm>
            <a:off x="807914" y="208896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가격설정</a:t>
            </a:r>
            <a:endParaRPr lang="en-US" altLang="ko-KR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ED7DD1-5585-45A3-B35F-79179EFB5E3F}"/>
              </a:ext>
            </a:extLst>
          </p:cNvPr>
          <p:cNvSpPr txBox="1"/>
          <p:nvPr/>
        </p:nvSpPr>
        <p:spPr>
          <a:xfrm>
            <a:off x="807914" y="254211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서비스 설명</a:t>
            </a:r>
            <a:endParaRPr lang="en-US" altLang="ko-KR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5EAF54-C20D-4203-B8C6-2F3710624674}"/>
              </a:ext>
            </a:extLst>
          </p:cNvPr>
          <p:cNvSpPr txBox="1"/>
          <p:nvPr/>
        </p:nvSpPr>
        <p:spPr>
          <a:xfrm>
            <a:off x="807914" y="303561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이미지</a:t>
            </a:r>
            <a:endParaRPr lang="en-US" altLang="ko-KR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1FC0AC-4A2B-47D4-9BA8-680C2A520E81}"/>
              </a:ext>
            </a:extLst>
          </p:cNvPr>
          <p:cNvSpPr txBox="1"/>
          <p:nvPr/>
        </p:nvSpPr>
        <p:spPr>
          <a:xfrm>
            <a:off x="807914" y="34782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2BE7A-3382-4B40-9BCA-698CDD976F21}"/>
              </a:ext>
            </a:extLst>
          </p:cNvPr>
          <p:cNvCxnSpPr/>
          <p:nvPr/>
        </p:nvCxnSpPr>
        <p:spPr>
          <a:xfrm>
            <a:off x="1928664" y="1506328"/>
            <a:ext cx="0" cy="4875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2DF5271-A37A-4EF4-B175-0BE624DC1983}"/>
              </a:ext>
            </a:extLst>
          </p:cNvPr>
          <p:cNvSpPr/>
          <p:nvPr/>
        </p:nvSpPr>
        <p:spPr>
          <a:xfrm>
            <a:off x="545705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  <a:endParaRPr lang="ko-KR" altLang="en-US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1ADA6E4-CDA0-4FB9-AF89-CAA7F2910CD5}"/>
              </a:ext>
            </a:extLst>
          </p:cNvPr>
          <p:cNvSpPr/>
          <p:nvPr/>
        </p:nvSpPr>
        <p:spPr>
          <a:xfrm>
            <a:off x="609453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다음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D50990-A5E9-4561-A5A4-08C25881A43C}"/>
              </a:ext>
            </a:extLst>
          </p:cNvPr>
          <p:cNvSpPr txBox="1"/>
          <p:nvPr/>
        </p:nvSpPr>
        <p:spPr>
          <a:xfrm>
            <a:off x="2216696" y="1629380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작업 전 요청사항</a:t>
            </a:r>
            <a:endParaRPr lang="en-US" altLang="ko-KR" sz="8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1AFA7F4-C91C-4227-90DF-0D0897FAC27D}"/>
              </a:ext>
            </a:extLst>
          </p:cNvPr>
          <p:cNvSpPr/>
          <p:nvPr/>
        </p:nvSpPr>
        <p:spPr>
          <a:xfrm>
            <a:off x="2300492" y="1877346"/>
            <a:ext cx="4286976" cy="212771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8AE57-3319-431D-A72F-75AB5CED4EBB}"/>
              </a:ext>
            </a:extLst>
          </p:cNvPr>
          <p:cNvSpPr txBox="1"/>
          <p:nvPr/>
        </p:nvSpPr>
        <p:spPr>
          <a:xfrm>
            <a:off x="2250324" y="4183523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800" dirty="0"/>
              <a:t>작업 시작 전 의뢰인으로부터 전달받아야 하는 필수 정보 및 파일들을 미리 작성해두면</a:t>
            </a:r>
            <a:r>
              <a:rPr lang="en-US" altLang="ko-KR" sz="800" dirty="0"/>
              <a:t>, </a:t>
            </a:r>
          </a:p>
          <a:p>
            <a:pPr latinLnBrk="0"/>
            <a:r>
              <a:rPr lang="ko-KR" altLang="en-US" sz="800" dirty="0"/>
              <a:t>결제 직후 해당 요청사항이 자동으로 의뢰인에게 발송되어 빠른 거래가 가능합니다</a:t>
            </a:r>
            <a:r>
              <a:rPr lang="en-US" altLang="ko-KR" sz="800" dirty="0"/>
              <a:t>.</a:t>
            </a:r>
          </a:p>
          <a:p>
            <a:pPr latinLnBrk="0"/>
            <a:r>
              <a:rPr lang="ko-KR" altLang="en-US" sz="800" dirty="0"/>
              <a:t>결제를 완료한 의뢰인에게만 보여지며</a:t>
            </a:r>
            <a:r>
              <a:rPr lang="en-US" altLang="ko-KR" sz="800" dirty="0"/>
              <a:t>, </a:t>
            </a:r>
            <a:r>
              <a:rPr lang="ko-KR" altLang="en-US" sz="800" dirty="0"/>
              <a:t>작성된 답변은 거래화면에서 확인 가능합니다</a:t>
            </a:r>
            <a:r>
              <a:rPr lang="en-US" altLang="ko-KR" sz="800" dirty="0"/>
              <a:t>.</a:t>
            </a:r>
          </a:p>
          <a:p>
            <a:pPr latinLnBrk="0"/>
            <a:r>
              <a:rPr lang="ko-KR" altLang="en-US" sz="800" dirty="0"/>
              <a:t>결제 후</a:t>
            </a:r>
            <a:r>
              <a:rPr lang="en-US" altLang="ko-KR" sz="800" dirty="0"/>
              <a:t>, </a:t>
            </a:r>
            <a:r>
              <a:rPr lang="ko-KR" altLang="en-US" sz="800" dirty="0"/>
              <a:t>요청사항에 답하지 않은 의뢰인의 거래 건은 진행되지 않습니다</a:t>
            </a:r>
            <a:r>
              <a:rPr lang="en-US" altLang="ko-KR" sz="8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71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3470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나의 서비스 </a:t>
            </a:r>
            <a:r>
              <a:rPr lang="en-US" altLang="ko-KR" sz="1100" dirty="0"/>
              <a:t>– </a:t>
            </a:r>
            <a:r>
              <a:rPr lang="ko-KR" altLang="en-US" sz="1100" dirty="0"/>
              <a:t>서비스 등록 완료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60FAF1-511B-402C-B93B-46D6C0D19F2A}"/>
              </a:ext>
            </a:extLst>
          </p:cNvPr>
          <p:cNvSpPr/>
          <p:nvPr/>
        </p:nvSpPr>
        <p:spPr>
          <a:xfrm>
            <a:off x="2417447" y="2411863"/>
            <a:ext cx="4320480" cy="411347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나의 서비스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61CD90A-6183-414E-AB90-A2248C2160DD}"/>
              </a:ext>
            </a:extLst>
          </p:cNvPr>
          <p:cNvSpPr/>
          <p:nvPr/>
        </p:nvSpPr>
        <p:spPr>
          <a:xfrm>
            <a:off x="2418602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DFDD88F-A59C-4651-8C52-F7C6AF6742F0}"/>
              </a:ext>
            </a:extLst>
          </p:cNvPr>
          <p:cNvSpPr/>
          <p:nvPr/>
        </p:nvSpPr>
        <p:spPr>
          <a:xfrm>
            <a:off x="3532209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D8FF477-70C9-4C77-BD2B-DA879A8C091A}"/>
              </a:ext>
            </a:extLst>
          </p:cNvPr>
          <p:cNvSpPr/>
          <p:nvPr/>
        </p:nvSpPr>
        <p:spPr>
          <a:xfrm>
            <a:off x="4620262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BE21D9-E8E1-4723-8D55-D8F2C4961012}"/>
              </a:ext>
            </a:extLst>
          </p:cNvPr>
          <p:cNvSpPr/>
          <p:nvPr/>
        </p:nvSpPr>
        <p:spPr>
          <a:xfrm>
            <a:off x="5715698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653ED-4B95-4C41-9B22-A69E8B0B63AD}"/>
              </a:ext>
            </a:extLst>
          </p:cNvPr>
          <p:cNvSpPr txBox="1"/>
          <p:nvPr/>
        </p:nvSpPr>
        <p:spPr>
          <a:xfrm>
            <a:off x="3812485" y="21674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EBCD48-4086-40A1-991D-881A82FEDCFA}"/>
              </a:ext>
            </a:extLst>
          </p:cNvPr>
          <p:cNvSpPr txBox="1"/>
          <p:nvPr/>
        </p:nvSpPr>
        <p:spPr>
          <a:xfrm>
            <a:off x="4831437" y="216747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4AFE8B-93D6-4A9B-89C7-0A6FD20B9C7F}"/>
              </a:ext>
            </a:extLst>
          </p:cNvPr>
          <p:cNvSpPr txBox="1"/>
          <p:nvPr/>
        </p:nvSpPr>
        <p:spPr>
          <a:xfrm>
            <a:off x="5961112" y="216747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받은 평가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2A52D9-7DB5-4351-A2AD-4DA8C4B9B81B}"/>
              </a:ext>
            </a:extLst>
          </p:cNvPr>
          <p:cNvSpPr txBox="1"/>
          <p:nvPr/>
        </p:nvSpPr>
        <p:spPr>
          <a:xfrm>
            <a:off x="2607198" y="263709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서비스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8941ABB-E2AF-42BC-9DDD-80E3E6A42187}"/>
              </a:ext>
            </a:extLst>
          </p:cNvPr>
          <p:cNvSpPr/>
          <p:nvPr/>
        </p:nvSpPr>
        <p:spPr>
          <a:xfrm>
            <a:off x="4142071" y="6157271"/>
            <a:ext cx="754474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추가하기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67403B-8BBE-4D9F-AC6D-926000FA6C20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5CA5AE-5712-4652-A631-B7FED1062871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나의 서비스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2F7D1-FE4B-4989-8A7D-9640252E99A0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BBE21D-0C4D-40F3-BE75-78E1F6383F05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605E69-E9F3-4AF4-8D10-E9C54A809BDA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F7883-FEE3-4517-BCD9-23EE88823037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9F36F-7AE6-4784-9B23-2380F0AE5FB3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92" name="TextBox 28">
            <a:extLst>
              <a:ext uri="{FF2B5EF4-FFF2-40B4-BE49-F238E27FC236}">
                <a16:creationId xmlns:a16="http://schemas.microsoft.com/office/drawing/2014/main" id="{EAA67A7E-D366-402F-8989-943485E373A3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93" name="TextBox 107">
            <a:extLst>
              <a:ext uri="{FF2B5EF4-FFF2-40B4-BE49-F238E27FC236}">
                <a16:creationId xmlns:a16="http://schemas.microsoft.com/office/drawing/2014/main" id="{99CCF524-E608-43E7-81B8-AEF61B620A41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94" name="TextBox 109">
            <a:extLst>
              <a:ext uri="{FF2B5EF4-FFF2-40B4-BE49-F238E27FC236}">
                <a16:creationId xmlns:a16="http://schemas.microsoft.com/office/drawing/2014/main" id="{F5B93EBB-E944-4EAB-B884-C75C5D91CD34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FB5EDA92-B8DA-47EB-9867-6B42A8BB4DE1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1E8FDF-28B6-4E4E-AF6A-E1C586DA3C49}"/>
              </a:ext>
            </a:extLst>
          </p:cNvPr>
          <p:cNvGrpSpPr/>
          <p:nvPr/>
        </p:nvGrpSpPr>
        <p:grpSpPr>
          <a:xfrm>
            <a:off x="2720752" y="3097636"/>
            <a:ext cx="3672408" cy="511243"/>
            <a:chOff x="2720752" y="2993858"/>
            <a:chExt cx="3672408" cy="51124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01FF50F-5106-4C3F-A5E6-CA484D8FD4B1}"/>
                </a:ext>
              </a:extLst>
            </p:cNvPr>
            <p:cNvGrpSpPr/>
            <p:nvPr/>
          </p:nvGrpSpPr>
          <p:grpSpPr>
            <a:xfrm>
              <a:off x="2720752" y="2993858"/>
              <a:ext cx="997272" cy="511243"/>
              <a:chOff x="488504" y="1628800"/>
              <a:chExt cx="515960" cy="21602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EE1C8A4-BE21-4BA8-A35D-4B4BC3566184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7BBA10D-76D0-4F0C-A722-BE9CF584E991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EF89A81-E9AA-450E-B47A-7919636343D2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A93BF69-AD66-4DD3-B4C3-78BE498A5770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017245"/>
              <a:ext cx="86771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5126C7C-A235-4569-AC9C-8E22E7E22409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212976"/>
              <a:ext cx="25239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03C3054-B68C-4E50-B809-72ED1118E601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356992"/>
              <a:ext cx="25239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7D04CF3-03EB-478C-8B29-3FC6A87393D0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505101"/>
              <a:ext cx="25239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AC8D0C-7BBC-4273-B734-616C0745DF12}"/>
              </a:ext>
            </a:extLst>
          </p:cNvPr>
          <p:cNvGrpSpPr/>
          <p:nvPr/>
        </p:nvGrpSpPr>
        <p:grpSpPr>
          <a:xfrm>
            <a:off x="2720752" y="4117473"/>
            <a:ext cx="3672408" cy="511243"/>
            <a:chOff x="2720752" y="2993858"/>
            <a:chExt cx="3672408" cy="51124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1A54159-D269-4E0C-8C5B-DD4802697AF7}"/>
                </a:ext>
              </a:extLst>
            </p:cNvPr>
            <p:cNvGrpSpPr/>
            <p:nvPr/>
          </p:nvGrpSpPr>
          <p:grpSpPr>
            <a:xfrm>
              <a:off x="2720752" y="2993858"/>
              <a:ext cx="997272" cy="511243"/>
              <a:chOff x="488504" y="1628800"/>
              <a:chExt cx="515960" cy="216024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B8E886B-C315-4E26-B645-31AFEBDD162F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1F9D9B04-F7A8-422C-99C7-3806704A9344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BC6728F-F14F-4495-AF3A-6BD535E9066B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6885825-1F25-4B7D-AED3-0D04E577871E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017245"/>
              <a:ext cx="86771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2A9131B-3132-40F3-B628-63B02276544A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212976"/>
              <a:ext cx="25239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FF7AC8-8A54-47F7-AE83-67EDE9DDF7D6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356992"/>
              <a:ext cx="25239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6CA6696-FCD1-4435-AC7C-6AF81CE2933F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505101"/>
              <a:ext cx="25239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9F435A-70FA-4861-A39A-F86593762A0B}"/>
              </a:ext>
            </a:extLst>
          </p:cNvPr>
          <p:cNvGrpSpPr/>
          <p:nvPr/>
        </p:nvGrpSpPr>
        <p:grpSpPr>
          <a:xfrm>
            <a:off x="2720752" y="5160695"/>
            <a:ext cx="3672408" cy="511243"/>
            <a:chOff x="2720752" y="2993858"/>
            <a:chExt cx="3672408" cy="51124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FB4A325-9EFF-45E8-B687-43CFBE2586B8}"/>
                </a:ext>
              </a:extLst>
            </p:cNvPr>
            <p:cNvGrpSpPr/>
            <p:nvPr/>
          </p:nvGrpSpPr>
          <p:grpSpPr>
            <a:xfrm>
              <a:off x="2720752" y="2993858"/>
              <a:ext cx="997272" cy="511243"/>
              <a:chOff x="488504" y="1628800"/>
              <a:chExt cx="515960" cy="21602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38BF176-57D7-436B-BB54-1347A3D4CCA6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B886F1E4-1C0D-48A7-ADE6-EFD60D669760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22ED8D7-42AD-47E0-87AA-0060B4A36F82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67685ED-66DA-43D8-A0B8-F46ACAA8EF82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017245"/>
              <a:ext cx="86771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3170DCB-FB2A-463A-9DF8-4172C417C6E9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212976"/>
              <a:ext cx="25239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9F2060-F70E-40BE-9E8C-485E57D8F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356992"/>
              <a:ext cx="25239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11C9EE1-423F-425F-942F-9FFDD21C17ED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60" y="3505101"/>
              <a:ext cx="25239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58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등록된 포트폴리오가 </a:t>
            </a:r>
            <a:endParaRPr lang="en-US" altLang="ko-KR" sz="1200" dirty="0"/>
          </a:p>
          <a:p>
            <a:r>
              <a:rPr lang="ko-KR" altLang="en-US" sz="1200" dirty="0"/>
              <a:t>없을 경우 등록하기 영역</a:t>
            </a:r>
            <a:endParaRPr lang="en-US" altLang="ko-KR" sz="1200" dirty="0"/>
          </a:p>
          <a:p>
            <a:r>
              <a:rPr lang="ko-KR" altLang="en-US" sz="1200" dirty="0"/>
              <a:t>클릭 시 등록 페이지로 이동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나의 서비스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60FAF1-511B-402C-B93B-46D6C0D19F2A}"/>
              </a:ext>
            </a:extLst>
          </p:cNvPr>
          <p:cNvSpPr/>
          <p:nvPr/>
        </p:nvSpPr>
        <p:spPr>
          <a:xfrm>
            <a:off x="2417447" y="2411863"/>
            <a:ext cx="4320480" cy="411347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나의 서비스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61CD90A-6183-414E-AB90-A2248C2160DD}"/>
              </a:ext>
            </a:extLst>
          </p:cNvPr>
          <p:cNvSpPr/>
          <p:nvPr/>
        </p:nvSpPr>
        <p:spPr>
          <a:xfrm>
            <a:off x="2418602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DFDD88F-A59C-4651-8C52-F7C6AF6742F0}"/>
              </a:ext>
            </a:extLst>
          </p:cNvPr>
          <p:cNvSpPr/>
          <p:nvPr/>
        </p:nvSpPr>
        <p:spPr>
          <a:xfrm>
            <a:off x="3532209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D8FF477-70C9-4C77-BD2B-DA879A8C091A}"/>
              </a:ext>
            </a:extLst>
          </p:cNvPr>
          <p:cNvSpPr/>
          <p:nvPr/>
        </p:nvSpPr>
        <p:spPr>
          <a:xfrm>
            <a:off x="4620262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BE21D9-E8E1-4723-8D55-D8F2C4961012}"/>
              </a:ext>
            </a:extLst>
          </p:cNvPr>
          <p:cNvSpPr/>
          <p:nvPr/>
        </p:nvSpPr>
        <p:spPr>
          <a:xfrm>
            <a:off x="5715698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653ED-4B95-4C41-9B22-A69E8B0B63AD}"/>
              </a:ext>
            </a:extLst>
          </p:cNvPr>
          <p:cNvSpPr txBox="1"/>
          <p:nvPr/>
        </p:nvSpPr>
        <p:spPr>
          <a:xfrm>
            <a:off x="3812485" y="21674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EBCD48-4086-40A1-991D-881A82FEDCFA}"/>
              </a:ext>
            </a:extLst>
          </p:cNvPr>
          <p:cNvSpPr txBox="1"/>
          <p:nvPr/>
        </p:nvSpPr>
        <p:spPr>
          <a:xfrm>
            <a:off x="4831437" y="216747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4AFE8B-93D6-4A9B-89C7-0A6FD20B9C7F}"/>
              </a:ext>
            </a:extLst>
          </p:cNvPr>
          <p:cNvSpPr txBox="1"/>
          <p:nvPr/>
        </p:nvSpPr>
        <p:spPr>
          <a:xfrm>
            <a:off x="5961112" y="216747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받은 평가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1E05FA-8FE6-45C4-A2D0-778672144C6A}"/>
              </a:ext>
            </a:extLst>
          </p:cNvPr>
          <p:cNvSpPr txBox="1"/>
          <p:nvPr/>
        </p:nvSpPr>
        <p:spPr>
          <a:xfrm>
            <a:off x="2607198" y="25754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포트폴리오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2A52D9-7DB5-4351-A2AD-4DA8C4B9B81B}"/>
              </a:ext>
            </a:extLst>
          </p:cNvPr>
          <p:cNvSpPr txBox="1"/>
          <p:nvPr/>
        </p:nvSpPr>
        <p:spPr>
          <a:xfrm>
            <a:off x="2607198" y="5151176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받은 평가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A73007-20A6-47AA-934E-D6A9E67F721B}"/>
              </a:ext>
            </a:extLst>
          </p:cNvPr>
          <p:cNvSpPr/>
          <p:nvPr/>
        </p:nvSpPr>
        <p:spPr>
          <a:xfrm>
            <a:off x="2720752" y="2901285"/>
            <a:ext cx="3744416" cy="2002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등록하기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9D62B8-2394-415C-AACB-3BBE643F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52" y="5524137"/>
            <a:ext cx="3744417" cy="641167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91639CB-D429-427F-A1D8-7E3F2B663CF7}"/>
              </a:ext>
            </a:extLst>
          </p:cNvPr>
          <p:cNvSpPr/>
          <p:nvPr/>
        </p:nvSpPr>
        <p:spPr>
          <a:xfrm>
            <a:off x="2621386" y="284376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8EFD76-1B16-49D3-A959-6E9D0B40BA43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A6364E-8741-41F9-AEE1-A5E31230DE1A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나의 서비스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257CEC-4367-4E4D-9973-A7DC08B8B9E8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179205-6D5B-4B3A-8956-085ED4DBA6FF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58BFA1-ED8B-40BB-9B40-F1A93816C328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3E0897-A4B7-45BC-A97F-CF18E1936F21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E3AB8D-7B33-4268-961B-1F28E59A3DFB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53" name="TextBox 28">
            <a:extLst>
              <a:ext uri="{FF2B5EF4-FFF2-40B4-BE49-F238E27FC236}">
                <a16:creationId xmlns:a16="http://schemas.microsoft.com/office/drawing/2014/main" id="{142B3715-DC4D-47D4-A921-647045932E0E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55" name="TextBox 107">
            <a:extLst>
              <a:ext uri="{FF2B5EF4-FFF2-40B4-BE49-F238E27FC236}">
                <a16:creationId xmlns:a16="http://schemas.microsoft.com/office/drawing/2014/main" id="{65713029-582D-4E96-8199-4F72A1E99116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57" name="TextBox 109">
            <a:extLst>
              <a:ext uri="{FF2B5EF4-FFF2-40B4-BE49-F238E27FC236}">
                <a16:creationId xmlns:a16="http://schemas.microsoft.com/office/drawing/2014/main" id="{C0AB168F-89BF-4FB0-9756-7F80A7BACB6B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5F6F2581-CD15-4F0F-ADBB-BBA602A16082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672702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3579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나의 서비스 </a:t>
            </a:r>
            <a:r>
              <a:rPr lang="en-US" altLang="ko-KR" sz="1100" dirty="0"/>
              <a:t>- </a:t>
            </a:r>
            <a:r>
              <a:rPr lang="ko-KR" altLang="en-US" sz="1100" dirty="0"/>
              <a:t>포트폴리오 입력 폼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55A2E9E-467D-44DE-A21B-CF349F3D328E}"/>
              </a:ext>
            </a:extLst>
          </p:cNvPr>
          <p:cNvSpPr/>
          <p:nvPr/>
        </p:nvSpPr>
        <p:spPr>
          <a:xfrm>
            <a:off x="416496" y="162701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B8F8E-36B6-4CF5-BBE8-1C1F1A491210}"/>
              </a:ext>
            </a:extLst>
          </p:cNvPr>
          <p:cNvSpPr txBox="1"/>
          <p:nvPr/>
        </p:nvSpPr>
        <p:spPr>
          <a:xfrm>
            <a:off x="618096" y="1615736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포트폴리오 등록</a:t>
            </a:r>
            <a:endParaRPr lang="en-US" altLang="ko-KR" sz="105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2BE7A-3382-4B40-9BCA-698CDD976F21}"/>
              </a:ext>
            </a:extLst>
          </p:cNvPr>
          <p:cNvCxnSpPr/>
          <p:nvPr/>
        </p:nvCxnSpPr>
        <p:spPr>
          <a:xfrm>
            <a:off x="1928664" y="1506328"/>
            <a:ext cx="0" cy="4875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2DF5271-A37A-4EF4-B175-0BE624DC1983}"/>
              </a:ext>
            </a:extLst>
          </p:cNvPr>
          <p:cNvSpPr/>
          <p:nvPr/>
        </p:nvSpPr>
        <p:spPr>
          <a:xfrm>
            <a:off x="545705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  <a:endParaRPr lang="ko-KR" altLang="en-US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1ADA6E4-CDA0-4FB9-AF89-CAA7F2910CD5}"/>
              </a:ext>
            </a:extLst>
          </p:cNvPr>
          <p:cNvSpPr/>
          <p:nvPr/>
        </p:nvSpPr>
        <p:spPr>
          <a:xfrm>
            <a:off x="6094536" y="6087625"/>
            <a:ext cx="5243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다음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D50990-A5E9-4561-A5A4-08C25881A43C}"/>
              </a:ext>
            </a:extLst>
          </p:cNvPr>
          <p:cNvSpPr txBox="1"/>
          <p:nvPr/>
        </p:nvSpPr>
        <p:spPr>
          <a:xfrm>
            <a:off x="2216696" y="1629380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작업 전 요청사항</a:t>
            </a:r>
            <a:endParaRPr lang="en-US" altLang="ko-KR" sz="8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1AFA7F4-C91C-4227-90DF-0D0897FAC27D}"/>
              </a:ext>
            </a:extLst>
          </p:cNvPr>
          <p:cNvSpPr/>
          <p:nvPr/>
        </p:nvSpPr>
        <p:spPr>
          <a:xfrm>
            <a:off x="2300492" y="1877346"/>
            <a:ext cx="4286976" cy="212771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33398-E11B-4F84-B521-C3C34758176F}"/>
              </a:ext>
            </a:extLst>
          </p:cNvPr>
          <p:cNvSpPr txBox="1"/>
          <p:nvPr/>
        </p:nvSpPr>
        <p:spPr>
          <a:xfrm>
            <a:off x="3584849" y="2771863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네이버 텍스트 에디터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EBCAC9-E594-4A4E-966D-01885CC4CB04}"/>
              </a:ext>
            </a:extLst>
          </p:cNvPr>
          <p:cNvSpPr/>
          <p:nvPr/>
        </p:nvSpPr>
        <p:spPr>
          <a:xfrm>
            <a:off x="2300492" y="4164761"/>
            <a:ext cx="1860419" cy="34435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A154F5-E1BC-4F0C-A71D-F324C6D12AB7}"/>
              </a:ext>
            </a:extLst>
          </p:cNvPr>
          <p:cNvSpPr/>
          <p:nvPr/>
        </p:nvSpPr>
        <p:spPr>
          <a:xfrm>
            <a:off x="4160911" y="4164761"/>
            <a:ext cx="792089" cy="344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B861E-8CD8-4236-B748-5163BD39D79A}"/>
              </a:ext>
            </a:extLst>
          </p:cNvPr>
          <p:cNvSpPr txBox="1"/>
          <p:nvPr/>
        </p:nvSpPr>
        <p:spPr>
          <a:xfrm>
            <a:off x="4310733" y="41984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첨부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67A5A1-1CAF-46C1-B279-83BE543462D7}"/>
              </a:ext>
            </a:extLst>
          </p:cNvPr>
          <p:cNvSpPr/>
          <p:nvPr/>
        </p:nvSpPr>
        <p:spPr>
          <a:xfrm>
            <a:off x="2300492" y="5110413"/>
            <a:ext cx="2192233" cy="86183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C0583E-5125-4395-9D6A-F8E397232AAE}"/>
              </a:ext>
            </a:extLst>
          </p:cNvPr>
          <p:cNvSpPr txBox="1"/>
          <p:nvPr/>
        </p:nvSpPr>
        <p:spPr>
          <a:xfrm>
            <a:off x="2216696" y="4797152"/>
            <a:ext cx="13356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</a:t>
            </a:r>
            <a:r>
              <a:rPr lang="en-US" altLang="ko-KR" sz="800" dirty="0"/>
              <a:t>(</a:t>
            </a:r>
            <a:r>
              <a:rPr lang="ko-KR" altLang="en-US" sz="800" dirty="0"/>
              <a:t>썸네일</a:t>
            </a:r>
            <a:r>
              <a:rPr lang="en-US" altLang="ko-KR" sz="800" dirty="0"/>
              <a:t>)</a:t>
            </a:r>
            <a:r>
              <a:rPr lang="ko-KR" altLang="en-US" sz="800" dirty="0"/>
              <a:t> 이미지 등록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2916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F30E57-0A44-4778-8187-0558BD7EB0CA}"/>
              </a:ext>
            </a:extLst>
          </p:cNvPr>
          <p:cNvSpPr/>
          <p:nvPr/>
        </p:nvSpPr>
        <p:spPr bwMode="auto">
          <a:xfrm>
            <a:off x="6417967" y="3842070"/>
            <a:ext cx="921689" cy="257175"/>
          </a:xfrm>
          <a:prstGeom prst="rect">
            <a:avLst/>
          </a:prstGeom>
          <a:solidFill>
            <a:sysClr val="windowText" lastClr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ko-KR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7EFA0F-71A5-4658-9D6A-523D0E36E009}"/>
              </a:ext>
            </a:extLst>
          </p:cNvPr>
          <p:cNvSpPr/>
          <p:nvPr/>
        </p:nvSpPr>
        <p:spPr bwMode="auto">
          <a:xfrm>
            <a:off x="3649191" y="3842069"/>
            <a:ext cx="920552" cy="257175"/>
          </a:xfrm>
          <a:prstGeom prst="rect">
            <a:avLst/>
          </a:prstGeom>
          <a:solidFill>
            <a:sysClr val="windowText" lastClr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>
              <a:buClrTx/>
              <a:defRPr/>
            </a:pPr>
            <a:r>
              <a:rPr lang="ko-KR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캐쉬</a:t>
            </a:r>
            <a:r>
              <a:rPr lang="en-US" altLang="ko-KR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2C45E8-3D84-4387-BD6A-9C74B124831C}"/>
              </a:ext>
            </a:extLst>
          </p:cNvPr>
          <p:cNvSpPr/>
          <p:nvPr/>
        </p:nvSpPr>
        <p:spPr bwMode="auto">
          <a:xfrm>
            <a:off x="2269067" y="3842070"/>
            <a:ext cx="920552" cy="257174"/>
          </a:xfrm>
          <a:prstGeom prst="rect">
            <a:avLst/>
          </a:prstGeom>
          <a:solidFill>
            <a:srgbClr val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채팅창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BD9518-B52B-4276-919D-128E7ED05373}"/>
              </a:ext>
            </a:extLst>
          </p:cNvPr>
          <p:cNvCxnSpPr/>
          <p:nvPr/>
        </p:nvCxnSpPr>
        <p:spPr bwMode="auto">
          <a:xfrm>
            <a:off x="705560" y="6597352"/>
            <a:ext cx="9288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0A89B0-D71C-4DA5-9F0A-F9F4B8315317}"/>
              </a:ext>
            </a:extLst>
          </p:cNvPr>
          <p:cNvSpPr/>
          <p:nvPr/>
        </p:nvSpPr>
        <p:spPr bwMode="auto">
          <a:xfrm>
            <a:off x="2269066" y="4162746"/>
            <a:ext cx="920553" cy="2301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2269066" y="4475482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00CBFD0-4F2E-41E8-BD90-F96E6AA6E762}"/>
              </a:ext>
            </a:extLst>
          </p:cNvPr>
          <p:cNvSpPr/>
          <p:nvPr/>
        </p:nvSpPr>
        <p:spPr bwMode="auto">
          <a:xfrm>
            <a:off x="2267738" y="4767905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견적 링크요청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0A89B0-D71C-4DA5-9F0A-F9F4B8315317}"/>
              </a:ext>
            </a:extLst>
          </p:cNvPr>
          <p:cNvSpPr/>
          <p:nvPr/>
        </p:nvSpPr>
        <p:spPr bwMode="auto">
          <a:xfrm>
            <a:off x="3649191" y="4164878"/>
            <a:ext cx="920553" cy="2301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 발급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7FF544-D8A3-4697-8024-9F8150675881}"/>
              </a:ext>
            </a:extLst>
          </p:cNvPr>
          <p:cNvSpPr txBox="1"/>
          <p:nvPr/>
        </p:nvSpPr>
        <p:spPr>
          <a:xfrm>
            <a:off x="560512" y="417022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A8EBF7D-E08F-4B10-B289-554E97175FC4}"/>
              </a:ext>
            </a:extLst>
          </p:cNvPr>
          <p:cNvCxnSpPr>
            <a:cxnSpLocks/>
          </p:cNvCxnSpPr>
          <p:nvPr/>
        </p:nvCxnSpPr>
        <p:spPr>
          <a:xfrm>
            <a:off x="560512" y="494470"/>
            <a:ext cx="0" cy="180000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0A89B0-D71C-4DA5-9F0A-F9F4B8315317}"/>
              </a:ext>
            </a:extLst>
          </p:cNvPr>
          <p:cNvSpPr/>
          <p:nvPr/>
        </p:nvSpPr>
        <p:spPr bwMode="auto">
          <a:xfrm>
            <a:off x="3649190" y="4480639"/>
            <a:ext cx="920553" cy="2301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쿠폰등록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62C45E8-3D84-4387-BD6A-9C74B124831C}"/>
              </a:ext>
            </a:extLst>
          </p:cNvPr>
          <p:cNvSpPr/>
          <p:nvPr/>
        </p:nvSpPr>
        <p:spPr bwMode="auto">
          <a:xfrm>
            <a:off x="888942" y="3840015"/>
            <a:ext cx="920552" cy="257174"/>
          </a:xfrm>
          <a:prstGeom prst="rect">
            <a:avLst/>
          </a:prstGeom>
          <a:solidFill>
            <a:srgbClr val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관심사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90A89B0-D71C-4DA5-9F0A-F9F4B8315317}"/>
              </a:ext>
            </a:extLst>
          </p:cNvPr>
          <p:cNvSpPr/>
          <p:nvPr/>
        </p:nvSpPr>
        <p:spPr bwMode="auto">
          <a:xfrm>
            <a:off x="888941" y="4160691"/>
            <a:ext cx="920553" cy="2301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관심 등록선택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57CD729-0581-4031-B211-777741CB7313}"/>
              </a:ext>
            </a:extLst>
          </p:cNvPr>
          <p:cNvSpPr/>
          <p:nvPr/>
        </p:nvSpPr>
        <p:spPr>
          <a:xfrm>
            <a:off x="3800872" y="1594042"/>
            <a:ext cx="2024238" cy="66014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noProof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HOME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FA1A427-C64B-4BEC-A836-1BB85ABC4F2B}"/>
              </a:ext>
            </a:extLst>
          </p:cNvPr>
          <p:cNvCxnSpPr/>
          <p:nvPr/>
        </p:nvCxnSpPr>
        <p:spPr bwMode="auto">
          <a:xfrm>
            <a:off x="560512" y="836712"/>
            <a:ext cx="871296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1B3369-68B5-487D-B7DD-54D2446F09E5}"/>
              </a:ext>
            </a:extLst>
          </p:cNvPr>
          <p:cNvSpPr/>
          <p:nvPr/>
        </p:nvSpPr>
        <p:spPr>
          <a:xfrm>
            <a:off x="6382392" y="2391507"/>
            <a:ext cx="666742" cy="419348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noProof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Login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F10182-57B4-48E4-8879-93AFF30434D4}"/>
              </a:ext>
            </a:extLst>
          </p:cNvPr>
          <p:cNvSpPr/>
          <p:nvPr/>
        </p:nvSpPr>
        <p:spPr bwMode="auto">
          <a:xfrm>
            <a:off x="7348883" y="2299868"/>
            <a:ext cx="920553" cy="2255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36A7F44-317E-487C-834D-AB45530D8752}"/>
              </a:ext>
            </a:extLst>
          </p:cNvPr>
          <p:cNvSpPr/>
          <p:nvPr/>
        </p:nvSpPr>
        <p:spPr bwMode="auto">
          <a:xfrm>
            <a:off x="7348883" y="2660160"/>
            <a:ext cx="920553" cy="2255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ID/PW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F85E262-80ED-46E4-B5C9-1AD6D4C91E58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 flipV="1">
            <a:off x="7049134" y="2412628"/>
            <a:ext cx="299749" cy="188553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79CB62F-6551-4350-BC30-FD271DBEB9AD}"/>
              </a:ext>
            </a:extLst>
          </p:cNvPr>
          <p:cNvCxnSpPr>
            <a:stCxn id="53" idx="3"/>
            <a:endCxn id="60" idx="1"/>
          </p:cNvCxnSpPr>
          <p:nvPr/>
        </p:nvCxnSpPr>
        <p:spPr>
          <a:xfrm>
            <a:off x="7049134" y="2601181"/>
            <a:ext cx="299749" cy="171739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BA32421-53EC-4E6E-9CD5-6216E2C77B74}"/>
              </a:ext>
            </a:extLst>
          </p:cNvPr>
          <p:cNvSpPr/>
          <p:nvPr/>
        </p:nvSpPr>
        <p:spPr bwMode="auto">
          <a:xfrm>
            <a:off x="3649190" y="4773443"/>
            <a:ext cx="920553" cy="23018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 적립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E529F35-FCEB-4AE6-B7E1-F9057447F6D0}"/>
              </a:ext>
            </a:extLst>
          </p:cNvPr>
          <p:cNvSpPr/>
          <p:nvPr/>
        </p:nvSpPr>
        <p:spPr bwMode="auto">
          <a:xfrm>
            <a:off x="7809160" y="3842068"/>
            <a:ext cx="920552" cy="257175"/>
          </a:xfrm>
          <a:prstGeom prst="rect">
            <a:avLst/>
          </a:prstGeom>
          <a:solidFill>
            <a:sysClr val="windowText" lastClr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ko-KR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0860293-2D94-4819-81B5-202E0783C7CC}"/>
              </a:ext>
            </a:extLst>
          </p:cNvPr>
          <p:cNvSpPr/>
          <p:nvPr/>
        </p:nvSpPr>
        <p:spPr bwMode="auto">
          <a:xfrm>
            <a:off x="7803629" y="4162746"/>
            <a:ext cx="920553" cy="2255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수정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42807DF-3990-4203-8764-ACA2CC1A5D71}"/>
              </a:ext>
            </a:extLst>
          </p:cNvPr>
          <p:cNvSpPr/>
          <p:nvPr/>
        </p:nvSpPr>
        <p:spPr bwMode="auto">
          <a:xfrm>
            <a:off x="7809160" y="4450402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CFACDD-5592-4C11-87B1-FB246C96C24C}"/>
              </a:ext>
            </a:extLst>
          </p:cNvPr>
          <p:cNvSpPr/>
          <p:nvPr/>
        </p:nvSpPr>
        <p:spPr bwMode="auto">
          <a:xfrm>
            <a:off x="7809160" y="4742726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닉네임 변경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B1E51C4-A989-4EF0-95C6-6D9326AC2CB4}"/>
              </a:ext>
            </a:extLst>
          </p:cNvPr>
          <p:cNvSpPr/>
          <p:nvPr/>
        </p:nvSpPr>
        <p:spPr bwMode="auto">
          <a:xfrm>
            <a:off x="7803627" y="5040198"/>
            <a:ext cx="92178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구매 내역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9131E89-E555-461E-AF44-39CB26668E01}"/>
              </a:ext>
            </a:extLst>
          </p:cNvPr>
          <p:cNvSpPr/>
          <p:nvPr/>
        </p:nvSpPr>
        <p:spPr bwMode="auto">
          <a:xfrm>
            <a:off x="7803628" y="5320770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6CD3EAC-63E1-4561-9894-C3BC2747E51F}"/>
              </a:ext>
            </a:extLst>
          </p:cNvPr>
          <p:cNvSpPr/>
          <p:nvPr/>
        </p:nvSpPr>
        <p:spPr bwMode="auto">
          <a:xfrm>
            <a:off x="5040383" y="3842068"/>
            <a:ext cx="920552" cy="257175"/>
          </a:xfrm>
          <a:prstGeom prst="rect">
            <a:avLst/>
          </a:prstGeom>
          <a:solidFill>
            <a:sysClr val="windowText" lastClr="00000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ko-KR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구매관리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4A35A7B-4E35-4739-B1EE-3E5877750F19}"/>
              </a:ext>
            </a:extLst>
          </p:cNvPr>
          <p:cNvSpPr/>
          <p:nvPr/>
        </p:nvSpPr>
        <p:spPr bwMode="auto">
          <a:xfrm>
            <a:off x="5034852" y="4162746"/>
            <a:ext cx="920553" cy="2255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내역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2A1BEE7-1AFE-4FBE-8B05-8C49294FCB1B}"/>
              </a:ext>
            </a:extLst>
          </p:cNvPr>
          <p:cNvSpPr/>
          <p:nvPr/>
        </p:nvSpPr>
        <p:spPr bwMode="auto">
          <a:xfrm>
            <a:off x="5040383" y="4450402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구매 문의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A98C949-FA8D-40E7-A80A-B08E63D8060B}"/>
              </a:ext>
            </a:extLst>
          </p:cNvPr>
          <p:cNvSpPr/>
          <p:nvPr/>
        </p:nvSpPr>
        <p:spPr bwMode="auto">
          <a:xfrm>
            <a:off x="5040383" y="4742726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내용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F1F9827-BBB1-4140-96ED-85CC2A721EBF}"/>
              </a:ext>
            </a:extLst>
          </p:cNvPr>
          <p:cNvSpPr/>
          <p:nvPr/>
        </p:nvSpPr>
        <p:spPr bwMode="auto">
          <a:xfrm>
            <a:off x="6418308" y="4162746"/>
            <a:ext cx="920553" cy="2255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 순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7337773-6D62-4EB1-99DB-540ED9D31C09}"/>
              </a:ext>
            </a:extLst>
          </p:cNvPr>
          <p:cNvSpPr/>
          <p:nvPr/>
        </p:nvSpPr>
        <p:spPr bwMode="auto">
          <a:xfrm>
            <a:off x="6423839" y="4450402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최근본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게시판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E0EFE64-AB90-45F9-AF77-00FC560DCF2E}"/>
              </a:ext>
            </a:extLst>
          </p:cNvPr>
          <p:cNvSpPr/>
          <p:nvPr/>
        </p:nvSpPr>
        <p:spPr bwMode="auto">
          <a:xfrm>
            <a:off x="6423839" y="4742726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평점 순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2BF6628-C49A-442E-B47E-697D22F949DF}"/>
              </a:ext>
            </a:extLst>
          </p:cNvPr>
          <p:cNvSpPr/>
          <p:nvPr/>
        </p:nvSpPr>
        <p:spPr bwMode="auto">
          <a:xfrm>
            <a:off x="6418306" y="5040198"/>
            <a:ext cx="92178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댓글 순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BB0AB06-F5AF-46C5-8DB0-B45BD1FA6D83}"/>
              </a:ext>
            </a:extLst>
          </p:cNvPr>
          <p:cNvSpPr/>
          <p:nvPr/>
        </p:nvSpPr>
        <p:spPr bwMode="auto">
          <a:xfrm>
            <a:off x="6418307" y="5320770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가격 순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E5596B0-26AF-4DDC-BDE7-F40161328B01}"/>
              </a:ext>
            </a:extLst>
          </p:cNvPr>
          <p:cNvSpPr/>
          <p:nvPr/>
        </p:nvSpPr>
        <p:spPr bwMode="auto">
          <a:xfrm>
            <a:off x="6418306" y="5611133"/>
            <a:ext cx="920553" cy="23018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최근 등록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AC528C6-2834-4D67-A361-DA251CB36D1E}"/>
              </a:ext>
            </a:extLst>
          </p:cNvPr>
          <p:cNvCxnSpPr>
            <a:stCxn id="113" idx="2"/>
            <a:endCxn id="53" idx="1"/>
          </p:cNvCxnSpPr>
          <p:nvPr/>
        </p:nvCxnSpPr>
        <p:spPr>
          <a:xfrm rot="16200000" flipH="1">
            <a:off x="5424193" y="1642981"/>
            <a:ext cx="346997" cy="156940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7F6233-D7FE-42F5-875B-7EA54D49AF03}"/>
              </a:ext>
            </a:extLst>
          </p:cNvPr>
          <p:cNvCxnSpPr>
            <a:stCxn id="113" idx="2"/>
            <a:endCxn id="97" idx="0"/>
          </p:cNvCxnSpPr>
          <p:nvPr/>
        </p:nvCxnSpPr>
        <p:spPr>
          <a:xfrm rot="5400000">
            <a:off x="2288190" y="1315213"/>
            <a:ext cx="1585831" cy="3463773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C69DE55-CA7F-4434-B671-FE89B5BAAC8C}"/>
              </a:ext>
            </a:extLst>
          </p:cNvPr>
          <p:cNvCxnSpPr>
            <a:stCxn id="113" idx="2"/>
            <a:endCxn id="17" idx="0"/>
          </p:cNvCxnSpPr>
          <p:nvPr/>
        </p:nvCxnSpPr>
        <p:spPr>
          <a:xfrm rot="5400000">
            <a:off x="2977224" y="2006303"/>
            <a:ext cx="1587886" cy="2083648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9BC5E19-60D0-43E5-91F2-F003928CBBB0}"/>
              </a:ext>
            </a:extLst>
          </p:cNvPr>
          <p:cNvCxnSpPr>
            <a:stCxn id="113" idx="2"/>
            <a:endCxn id="9" idx="0"/>
          </p:cNvCxnSpPr>
          <p:nvPr/>
        </p:nvCxnSpPr>
        <p:spPr>
          <a:xfrm rot="5400000">
            <a:off x="3667287" y="2696364"/>
            <a:ext cx="1587885" cy="703524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F6DA5AD-B51C-485C-BBE5-A62EC20F2C26}"/>
              </a:ext>
            </a:extLst>
          </p:cNvPr>
          <p:cNvCxnSpPr>
            <a:stCxn id="113" idx="2"/>
            <a:endCxn id="148" idx="0"/>
          </p:cNvCxnSpPr>
          <p:nvPr/>
        </p:nvCxnSpPr>
        <p:spPr>
          <a:xfrm rot="16200000" flipH="1">
            <a:off x="4362883" y="2704292"/>
            <a:ext cx="1587884" cy="687668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DB49792-6BF5-4F8A-9E72-72082521969D}"/>
              </a:ext>
            </a:extLst>
          </p:cNvPr>
          <p:cNvCxnSpPr>
            <a:stCxn id="113" idx="2"/>
            <a:endCxn id="6" idx="0"/>
          </p:cNvCxnSpPr>
          <p:nvPr/>
        </p:nvCxnSpPr>
        <p:spPr>
          <a:xfrm rot="16200000" flipH="1">
            <a:off x="5051958" y="2015216"/>
            <a:ext cx="1587886" cy="2065821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524B56E-AFAD-44DE-8B4C-D1EE436A6263}"/>
              </a:ext>
            </a:extLst>
          </p:cNvPr>
          <p:cNvCxnSpPr>
            <a:stCxn id="113" idx="2"/>
            <a:endCxn id="139" idx="0"/>
          </p:cNvCxnSpPr>
          <p:nvPr/>
        </p:nvCxnSpPr>
        <p:spPr>
          <a:xfrm rot="16200000" flipH="1">
            <a:off x="5747271" y="1319903"/>
            <a:ext cx="1587884" cy="345644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3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등록된 포트폴리오의 썸네일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3752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나의 서비스 </a:t>
            </a:r>
            <a:r>
              <a:rPr lang="en-US" altLang="ko-KR" sz="1100" dirty="0"/>
              <a:t>– </a:t>
            </a:r>
            <a:r>
              <a:rPr lang="ko-KR" altLang="en-US" sz="1100" dirty="0"/>
              <a:t>포트폴리오 등록 완료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60FAF1-511B-402C-B93B-46D6C0D19F2A}"/>
              </a:ext>
            </a:extLst>
          </p:cNvPr>
          <p:cNvSpPr/>
          <p:nvPr/>
        </p:nvSpPr>
        <p:spPr>
          <a:xfrm>
            <a:off x="2417447" y="2411863"/>
            <a:ext cx="4320480" cy="411347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나의 서비스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61CD90A-6183-414E-AB90-A2248C2160DD}"/>
              </a:ext>
            </a:extLst>
          </p:cNvPr>
          <p:cNvSpPr/>
          <p:nvPr/>
        </p:nvSpPr>
        <p:spPr>
          <a:xfrm>
            <a:off x="2418602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DFDD88F-A59C-4651-8C52-F7C6AF6742F0}"/>
              </a:ext>
            </a:extLst>
          </p:cNvPr>
          <p:cNvSpPr/>
          <p:nvPr/>
        </p:nvSpPr>
        <p:spPr>
          <a:xfrm>
            <a:off x="3532209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D8FF477-70C9-4C77-BD2B-DA879A8C091A}"/>
              </a:ext>
            </a:extLst>
          </p:cNvPr>
          <p:cNvSpPr/>
          <p:nvPr/>
        </p:nvSpPr>
        <p:spPr>
          <a:xfrm>
            <a:off x="4620262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BE21D9-E8E1-4723-8D55-D8F2C4961012}"/>
              </a:ext>
            </a:extLst>
          </p:cNvPr>
          <p:cNvSpPr/>
          <p:nvPr/>
        </p:nvSpPr>
        <p:spPr>
          <a:xfrm>
            <a:off x="5715698" y="2162363"/>
            <a:ext cx="1022229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653ED-4B95-4C41-9B22-A69E8B0B63AD}"/>
              </a:ext>
            </a:extLst>
          </p:cNvPr>
          <p:cNvSpPr txBox="1"/>
          <p:nvPr/>
        </p:nvSpPr>
        <p:spPr>
          <a:xfrm>
            <a:off x="3812485" y="21674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EBCD48-4086-40A1-991D-881A82FEDCFA}"/>
              </a:ext>
            </a:extLst>
          </p:cNvPr>
          <p:cNvSpPr txBox="1"/>
          <p:nvPr/>
        </p:nvSpPr>
        <p:spPr>
          <a:xfrm>
            <a:off x="4831437" y="216747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4AFE8B-93D6-4A9B-89C7-0A6FD20B9C7F}"/>
              </a:ext>
            </a:extLst>
          </p:cNvPr>
          <p:cNvSpPr txBox="1"/>
          <p:nvPr/>
        </p:nvSpPr>
        <p:spPr>
          <a:xfrm>
            <a:off x="5961112" y="216747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받은 평가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1E05FA-8FE6-45C4-A2D0-778672144C6A}"/>
              </a:ext>
            </a:extLst>
          </p:cNvPr>
          <p:cNvSpPr txBox="1"/>
          <p:nvPr/>
        </p:nvSpPr>
        <p:spPr>
          <a:xfrm>
            <a:off x="2607198" y="25754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포트폴리오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2A52D9-7DB5-4351-A2AD-4DA8C4B9B81B}"/>
              </a:ext>
            </a:extLst>
          </p:cNvPr>
          <p:cNvSpPr txBox="1"/>
          <p:nvPr/>
        </p:nvSpPr>
        <p:spPr>
          <a:xfrm>
            <a:off x="2607198" y="549299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받은 평가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9D62B8-2394-415C-AACB-3BBE643F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52" y="5865951"/>
            <a:ext cx="3744417" cy="641167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2347316D-F5DE-4A3F-BA91-F31BC8061BC0}"/>
              </a:ext>
            </a:extLst>
          </p:cNvPr>
          <p:cNvGrpSpPr/>
          <p:nvPr/>
        </p:nvGrpSpPr>
        <p:grpSpPr>
          <a:xfrm>
            <a:off x="2720752" y="2846748"/>
            <a:ext cx="1697646" cy="870284"/>
            <a:chOff x="488504" y="1628800"/>
            <a:chExt cx="515960" cy="21602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950F802-FC62-44E3-A366-3237E5FA6A99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26ABBE-1102-4262-9894-131256F67A4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4FC37C6-A385-4708-9FF5-D4E152684C0B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7E3A30E-BEE8-4716-9E62-D2D14706357E}"/>
              </a:ext>
            </a:extLst>
          </p:cNvPr>
          <p:cNvGrpSpPr/>
          <p:nvPr/>
        </p:nvGrpSpPr>
        <p:grpSpPr>
          <a:xfrm>
            <a:off x="4765483" y="2846748"/>
            <a:ext cx="1697646" cy="870284"/>
            <a:chOff x="488504" y="1628800"/>
            <a:chExt cx="515960" cy="21602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751A593-68D7-4446-BE66-657965510B1B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B6A1E27-744C-462F-A22D-7834425E64A3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0B15E16-11BF-49A7-A0F8-7134FE1EC09C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6E6B2DF-8F58-4F02-8510-FCC79DDE47EE}"/>
              </a:ext>
            </a:extLst>
          </p:cNvPr>
          <p:cNvGrpSpPr/>
          <p:nvPr/>
        </p:nvGrpSpPr>
        <p:grpSpPr>
          <a:xfrm>
            <a:off x="2720752" y="4016310"/>
            <a:ext cx="1697646" cy="870284"/>
            <a:chOff x="488504" y="1628800"/>
            <a:chExt cx="515960" cy="21602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555AE1-A235-4019-A876-7835948F95DA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28B0EF2-68FD-4556-A077-3C36C2E0770A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2A5EC5A-EE68-4E18-97E4-26B0254256BD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984F8B-4716-4132-AD41-A3BBCEF9F430}"/>
              </a:ext>
            </a:extLst>
          </p:cNvPr>
          <p:cNvGrpSpPr/>
          <p:nvPr/>
        </p:nvGrpSpPr>
        <p:grpSpPr>
          <a:xfrm>
            <a:off x="4765483" y="4016310"/>
            <a:ext cx="1697646" cy="870284"/>
            <a:chOff x="488504" y="1628800"/>
            <a:chExt cx="515960" cy="21602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68B6A87-3E78-4CC0-8948-647EDFC7C21A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F1965EA-41C1-489C-8B90-8497081AC0F0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6FF7EF2-0883-4892-8259-1BA069338508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86EB992-4EA0-438C-97E3-4AFAF30C707E}"/>
              </a:ext>
            </a:extLst>
          </p:cNvPr>
          <p:cNvCxnSpPr>
            <a:cxnSpLocks/>
          </p:cNvCxnSpPr>
          <p:nvPr/>
        </p:nvCxnSpPr>
        <p:spPr>
          <a:xfrm>
            <a:off x="2720752" y="3861048"/>
            <a:ext cx="129614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AA0260F-8ED6-4A12-A97A-E780A3A2FA92}"/>
              </a:ext>
            </a:extLst>
          </p:cNvPr>
          <p:cNvCxnSpPr>
            <a:cxnSpLocks/>
          </p:cNvCxnSpPr>
          <p:nvPr/>
        </p:nvCxnSpPr>
        <p:spPr>
          <a:xfrm>
            <a:off x="4765483" y="3861048"/>
            <a:ext cx="129614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8720EE3-0165-43CC-854C-1BDB1FC99D81}"/>
              </a:ext>
            </a:extLst>
          </p:cNvPr>
          <p:cNvCxnSpPr>
            <a:cxnSpLocks/>
          </p:cNvCxnSpPr>
          <p:nvPr/>
        </p:nvCxnSpPr>
        <p:spPr>
          <a:xfrm>
            <a:off x="4765483" y="5030610"/>
            <a:ext cx="129614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CF25E69-C984-43EB-83B4-30449F8089C2}"/>
              </a:ext>
            </a:extLst>
          </p:cNvPr>
          <p:cNvCxnSpPr>
            <a:cxnSpLocks/>
          </p:cNvCxnSpPr>
          <p:nvPr/>
        </p:nvCxnSpPr>
        <p:spPr>
          <a:xfrm>
            <a:off x="2720752" y="5030610"/>
            <a:ext cx="129614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00FCB36-F3A1-48F8-A4A0-EFF3F6DC49E0}"/>
              </a:ext>
            </a:extLst>
          </p:cNvPr>
          <p:cNvSpPr/>
          <p:nvPr/>
        </p:nvSpPr>
        <p:spPr>
          <a:xfrm>
            <a:off x="2612740" y="2766643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095E3AF-E776-4794-B52B-60F834ADD6A8}"/>
              </a:ext>
            </a:extLst>
          </p:cNvPr>
          <p:cNvSpPr/>
          <p:nvPr/>
        </p:nvSpPr>
        <p:spPr>
          <a:xfrm>
            <a:off x="4142071" y="5244377"/>
            <a:ext cx="754474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추가하기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A3176BC-B44D-4EDE-ABEA-1DC142245DBD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AAA092-A908-416A-A339-2E67E93310C9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나의 서비스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14FB5E-359B-49E5-B6A2-8C83BFDD40EE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7D853D-2EBF-4199-BCC7-59A4BD912098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2E6554-207F-4A40-944E-FC245E2DE39C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4DA20E-972F-4EAD-B19C-9393FDB7A90D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2299032-7082-448D-B5AE-6C9B4F265506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93" name="TextBox 28">
            <a:extLst>
              <a:ext uri="{FF2B5EF4-FFF2-40B4-BE49-F238E27FC236}">
                <a16:creationId xmlns:a16="http://schemas.microsoft.com/office/drawing/2014/main" id="{B7F9CA9B-F42D-4D39-9CA5-F58206076B94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94" name="TextBox 107">
            <a:extLst>
              <a:ext uri="{FF2B5EF4-FFF2-40B4-BE49-F238E27FC236}">
                <a16:creationId xmlns:a16="http://schemas.microsoft.com/office/drawing/2014/main" id="{8E997AF0-A133-42DF-B13C-06557135A691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95" name="TextBox 109">
            <a:extLst>
              <a:ext uri="{FF2B5EF4-FFF2-40B4-BE49-F238E27FC236}">
                <a16:creationId xmlns:a16="http://schemas.microsoft.com/office/drawing/2014/main" id="{A4934D5E-2FE9-42B7-800F-6F20BDFFD6C5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3891837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2648745" y="5850704"/>
            <a:ext cx="3857884" cy="4401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Descriptions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195542" cy="571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>
                <a:solidFill>
                  <a:schemeClr val="tx1"/>
                </a:solidFill>
              </a:rPr>
              <a:t>YAMONG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Woongin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35631" cy="24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· </a:t>
            </a:r>
            <a:r>
              <a:rPr lang="ko-KR" altLang="en-US" sz="105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2959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마이페이지 </a:t>
            </a:r>
            <a:r>
              <a:rPr lang="en-US" altLang="ko-KR" sz="1100"/>
              <a:t>– </a:t>
            </a:r>
            <a:r>
              <a:rPr lang="ko-KR" altLang="en-US" sz="1100"/>
              <a:t>수익 관리 </a:t>
            </a:r>
            <a:r>
              <a:rPr lang="en-US" altLang="ko-KR" sz="1100"/>
              <a:t>- 1</a:t>
            </a:r>
            <a:endParaRPr lang="ko-KR" altLang="en-US" sz="1100"/>
          </a:p>
        </p:txBody>
      </p:sp>
      <p:grpSp>
        <p:nvGrpSpPr>
          <p:cNvPr id="32" name="그룹 31"/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058440" y="2793726"/>
            <a:ext cx="1214991" cy="47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아이디아이디아이디</a:t>
            </a:r>
          </a:p>
          <a:p>
            <a:pPr lvl="0">
              <a:defRPr/>
            </a:pPr>
            <a:endParaRPr lang="ko-KR" altLang="en-US" sz="900"/>
          </a:p>
          <a:p>
            <a:pPr lvl="0">
              <a:defRPr/>
            </a:pPr>
            <a:endParaRPr lang="ko-KR" altLang="en-US" sz="900"/>
          </a:p>
        </p:txBody>
      </p:sp>
      <p:sp>
        <p:nvSpPr>
          <p:cNvPr id="4" name="사각형: 둥근 모서리 3"/>
          <p:cNvSpPr/>
          <p:nvPr/>
        </p:nvSpPr>
        <p:spPr>
          <a:xfrm>
            <a:off x="924577" y="3070145"/>
            <a:ext cx="1224136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기업회원으로 전환</a:t>
            </a:r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417447" y="3168779"/>
            <a:ext cx="4320480" cy="33565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05756" y="1915051"/>
            <a:ext cx="678391" cy="2166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 관리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2164" y="3405510"/>
            <a:ext cx="63850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17447" y="2199657"/>
            <a:ext cx="4320480" cy="6749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52876" y="2287407"/>
            <a:ext cx="8579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출금 가능 수익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09680" y="2287407"/>
            <a:ext cx="62518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예상 수익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28172" y="2287407"/>
            <a:ext cx="8579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출금 완료 수익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546232" y="2340088"/>
            <a:ext cx="0" cy="3960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097016" y="2340088"/>
            <a:ext cx="0" cy="3960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495561" y="2493781"/>
            <a:ext cx="9957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b="1">
                <a:solidFill>
                  <a:schemeClr val="tx1"/>
                </a:solidFill>
              </a:rPr>
              <a:t>10,000,000</a:t>
            </a:r>
            <a:r>
              <a:rPr lang="ko-KR" altLang="en-US" sz="1050" b="1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28864" y="2493781"/>
            <a:ext cx="125867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b="1">
                <a:solidFill>
                  <a:schemeClr val="tx1"/>
                </a:solidFill>
              </a:rPr>
              <a:t>10,000,000,000</a:t>
            </a:r>
            <a:r>
              <a:rPr lang="ko-KR" altLang="en-US" sz="1050" b="1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89037" y="2493781"/>
            <a:ext cx="15215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b="1">
                <a:solidFill>
                  <a:schemeClr val="tx1"/>
                </a:solidFill>
              </a:rPr>
              <a:t>10,000,000,000,000</a:t>
            </a:r>
            <a:r>
              <a:rPr lang="ko-KR" altLang="en-US" sz="1050" b="1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50063" y="5517232"/>
            <a:ext cx="94180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입금 계좌 등록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1463" y="3771188"/>
            <a:ext cx="3942052" cy="1341584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838622" y="5977787"/>
            <a:ext cx="2600048" cy="210658"/>
            <a:chOff x="2645146" y="5843855"/>
            <a:chExt cx="2600048" cy="210658"/>
          </a:xfrm>
        </p:grpSpPr>
        <p:sp>
          <p:nvSpPr>
            <p:cNvPr id="96" name="직사각형 95"/>
            <p:cNvSpPr/>
            <p:nvPr/>
          </p:nvSpPr>
          <p:spPr>
            <a:xfrm>
              <a:off x="2645146" y="5843855"/>
              <a:ext cx="765657" cy="18473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3335433" y="5911141"/>
              <a:ext cx="55939" cy="48223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472656" y="5843855"/>
              <a:ext cx="1292827" cy="18473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844621" y="5843855"/>
              <a:ext cx="396411" cy="18473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80992" y="5854458"/>
              <a:ext cx="370022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0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50063" y="3370580"/>
            <a:ext cx="793807" cy="218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월별 그래프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30803" y="4334940"/>
            <a:ext cx="105973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108848" y="4056697"/>
            <a:ext cx="116892" cy="926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366683" y="4418670"/>
            <a:ext cx="115465" cy="5643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3658895" y="3872237"/>
            <a:ext cx="111801" cy="1110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927629" y="4543560"/>
            <a:ext cx="105973" cy="439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225083" y="4334940"/>
            <a:ext cx="105973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503970" y="4056697"/>
            <a:ext cx="103672" cy="926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761645" y="4334940"/>
            <a:ext cx="105973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5039689" y="4509120"/>
            <a:ext cx="105973" cy="473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340916" y="4221088"/>
            <a:ext cx="108630" cy="761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596218" y="4437112"/>
            <a:ext cx="108629" cy="545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881594" y="4077072"/>
            <a:ext cx="108629" cy="9059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216852" y="3872237"/>
            <a:ext cx="105973" cy="1110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06B79E-C910-45AF-A7E8-8C5FD65E1EE5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49F200-CC23-4376-A93C-8F78AD1CF838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나의 서비스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3DC36C-A5D4-4BD6-95CD-5E2F6A753E92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54C93C-6ECD-49FC-BC99-0A6BCF8A3E69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4D9AA-25EE-4E3C-B11C-CE7052D413C4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40AC1E-A081-4FDF-911A-669413A75045}"/>
              </a:ext>
            </a:extLst>
          </p:cNvPr>
          <p:cNvSpPr txBox="1"/>
          <p:nvPr/>
        </p:nvSpPr>
        <p:spPr>
          <a:xfrm>
            <a:off x="950893" y="468419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수익관리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AD2E4A-2887-4FB5-8CDD-B1BF73B96BF4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69" name="TextBox 28">
            <a:extLst>
              <a:ext uri="{FF2B5EF4-FFF2-40B4-BE49-F238E27FC236}">
                <a16:creationId xmlns:a16="http://schemas.microsoft.com/office/drawing/2014/main" id="{A353DD86-8C38-4BB0-A05A-1B278F43CE9C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계정 관리</a:t>
            </a:r>
          </a:p>
        </p:txBody>
      </p:sp>
      <p:sp>
        <p:nvSpPr>
          <p:cNvPr id="70" name="TextBox 107">
            <a:extLst>
              <a:ext uri="{FF2B5EF4-FFF2-40B4-BE49-F238E27FC236}">
                <a16:creationId xmlns:a16="http://schemas.microsoft.com/office/drawing/2014/main" id="{37872E21-0219-455B-BF82-6EBC7CADC679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71" name="TextBox 109">
            <a:extLst>
              <a:ext uri="{FF2B5EF4-FFF2-40B4-BE49-F238E27FC236}">
                <a16:creationId xmlns:a16="http://schemas.microsoft.com/office/drawing/2014/main" id="{3513202A-D8C7-4CF4-B640-428812F55910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72" name="TextBox 28">
            <a:extLst>
              <a:ext uri="{FF2B5EF4-FFF2-40B4-BE49-F238E27FC236}">
                <a16:creationId xmlns:a16="http://schemas.microsoft.com/office/drawing/2014/main" id="{4218FA02-1955-4F61-B47F-6CA1C745D632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Descriptions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195542" cy="571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>
                <a:solidFill>
                  <a:schemeClr val="tx1"/>
                </a:solidFill>
              </a:rPr>
              <a:t>YAMONG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Woongin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35631" cy="24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· </a:t>
            </a:r>
            <a:r>
              <a:rPr lang="ko-KR" altLang="en-US" sz="105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2959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마이페이지 </a:t>
            </a:r>
            <a:r>
              <a:rPr lang="en-US" altLang="ko-KR" sz="1100"/>
              <a:t>– </a:t>
            </a:r>
            <a:r>
              <a:rPr lang="ko-KR" altLang="en-US" sz="1100"/>
              <a:t>수익 관리 </a:t>
            </a:r>
            <a:r>
              <a:rPr lang="en-US" altLang="ko-KR" sz="1100"/>
              <a:t>- 2</a:t>
            </a:r>
            <a:endParaRPr lang="ko-KR" altLang="en-US" sz="1100"/>
          </a:p>
        </p:txBody>
      </p:sp>
      <p:grpSp>
        <p:nvGrpSpPr>
          <p:cNvPr id="32" name="그룹 31"/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058440" y="2793726"/>
            <a:ext cx="1214991" cy="47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아이디아이디아이디</a:t>
            </a:r>
          </a:p>
          <a:p>
            <a:pPr lvl="0">
              <a:defRPr/>
            </a:pPr>
            <a:endParaRPr lang="ko-KR" altLang="en-US" sz="900"/>
          </a:p>
          <a:p>
            <a:pPr lvl="0">
              <a:defRPr/>
            </a:pPr>
            <a:endParaRPr lang="ko-KR" altLang="en-US" sz="900"/>
          </a:p>
        </p:txBody>
      </p:sp>
      <p:sp>
        <p:nvSpPr>
          <p:cNvPr id="4" name="사각형: 둥근 모서리 3"/>
          <p:cNvSpPr/>
          <p:nvPr/>
        </p:nvSpPr>
        <p:spPr>
          <a:xfrm>
            <a:off x="924577" y="3070145"/>
            <a:ext cx="1224136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기업회원으로 전환</a:t>
            </a: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17447" y="3168779"/>
            <a:ext cx="4320480" cy="33565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05756" y="1915051"/>
            <a:ext cx="678391" cy="2166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 관리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2164" y="3405510"/>
            <a:ext cx="63850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17447" y="2199657"/>
            <a:ext cx="4320480" cy="6749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52876" y="2287407"/>
            <a:ext cx="8579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출금 가능 수익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09680" y="2287407"/>
            <a:ext cx="62518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예상 수익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28172" y="2287407"/>
            <a:ext cx="8579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출금 완료 수익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546232" y="2340088"/>
            <a:ext cx="0" cy="3960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097016" y="2340088"/>
            <a:ext cx="0" cy="3960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495561" y="2493781"/>
            <a:ext cx="9957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b="1">
                <a:solidFill>
                  <a:schemeClr val="tx1"/>
                </a:solidFill>
              </a:rPr>
              <a:t>10,000,000</a:t>
            </a:r>
            <a:r>
              <a:rPr lang="ko-KR" altLang="en-US" sz="1050" b="1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28864" y="2493781"/>
            <a:ext cx="125867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b="1">
                <a:solidFill>
                  <a:schemeClr val="tx1"/>
                </a:solidFill>
              </a:rPr>
              <a:t>10,000,000,000</a:t>
            </a:r>
            <a:r>
              <a:rPr lang="ko-KR" altLang="en-US" sz="1050" b="1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89037" y="2493781"/>
            <a:ext cx="15215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b="1">
                <a:solidFill>
                  <a:schemeClr val="tx1"/>
                </a:solidFill>
              </a:rPr>
              <a:t>10,000,000,000,000</a:t>
            </a:r>
            <a:r>
              <a:rPr lang="ko-KR" altLang="en-US" sz="1050" b="1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50063" y="5517232"/>
            <a:ext cx="94180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입금 계좌 확인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1463" y="3771188"/>
            <a:ext cx="3942052" cy="1341584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2550063" y="3370580"/>
            <a:ext cx="793807" cy="218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월별 그래프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30803" y="4334940"/>
            <a:ext cx="105973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108848" y="4056697"/>
            <a:ext cx="116892" cy="926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366683" y="4418670"/>
            <a:ext cx="115465" cy="5643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3658895" y="3872237"/>
            <a:ext cx="111801" cy="1110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927629" y="4543560"/>
            <a:ext cx="105973" cy="439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225083" y="4334940"/>
            <a:ext cx="105973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503970" y="4056697"/>
            <a:ext cx="103672" cy="926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761645" y="4334940"/>
            <a:ext cx="105973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5039689" y="4509120"/>
            <a:ext cx="105973" cy="473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340916" y="4221088"/>
            <a:ext cx="108630" cy="761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596218" y="4437112"/>
            <a:ext cx="108629" cy="545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881594" y="4077072"/>
            <a:ext cx="108629" cy="9059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216852" y="3872237"/>
            <a:ext cx="105973" cy="1110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648745" y="5869212"/>
            <a:ext cx="3857884" cy="4401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49448" y="5968714"/>
            <a:ext cx="59503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신한은행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49853" y="5968714"/>
            <a:ext cx="23549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110-428-294573</a:t>
            </a:r>
            <a:endParaRPr lang="ko-KR" altLang="en-US" sz="800"/>
          </a:p>
        </p:txBody>
      </p:sp>
      <p:sp>
        <p:nvSpPr>
          <p:cNvPr id="78" name="직사각형 77"/>
          <p:cNvSpPr/>
          <p:nvPr/>
        </p:nvSpPr>
        <p:spPr>
          <a:xfrm>
            <a:off x="5992587" y="6009792"/>
            <a:ext cx="396411" cy="1847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28958" y="6020395"/>
            <a:ext cx="368032" cy="187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47460" y="5968714"/>
            <a:ext cx="49695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이동성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E398BC-3F5D-4781-B699-4E95D39F0868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7029D4-0E14-4D44-86A4-967F751D9427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나의 서비스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176FC2-EB34-4C42-A0B0-877A13A80ACF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99DFDB-DF86-4D5B-81F4-DC65796E690D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16E9D-DE26-4B0A-9150-150E5A83FBFD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0C2F52-B633-478B-9138-AB781996CF3C}"/>
              </a:ext>
            </a:extLst>
          </p:cNvPr>
          <p:cNvSpPr txBox="1"/>
          <p:nvPr/>
        </p:nvSpPr>
        <p:spPr>
          <a:xfrm>
            <a:off x="950893" y="468419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수익관리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5B7FFB-551A-455A-890F-5B40D5EEE0DB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68" name="TextBox 28">
            <a:extLst>
              <a:ext uri="{FF2B5EF4-FFF2-40B4-BE49-F238E27FC236}">
                <a16:creationId xmlns:a16="http://schemas.microsoft.com/office/drawing/2014/main" id="{1325BA5B-F901-4405-922C-F83F73B1DF96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69" name="TextBox 107">
            <a:extLst>
              <a:ext uri="{FF2B5EF4-FFF2-40B4-BE49-F238E27FC236}">
                <a16:creationId xmlns:a16="http://schemas.microsoft.com/office/drawing/2014/main" id="{E3E5382C-5D2D-4B62-B0F6-86B056D040E3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70" name="TextBox 109">
            <a:extLst>
              <a:ext uri="{FF2B5EF4-FFF2-40B4-BE49-F238E27FC236}">
                <a16:creationId xmlns:a16="http://schemas.microsoft.com/office/drawing/2014/main" id="{C1CB3668-CD65-4E82-97ED-B83B32A0867E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E575754A-4A14-4080-AD86-A70D962489D9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Descriptions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8077998" y="35913"/>
            <a:ext cx="1195542" cy="571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>
                <a:solidFill>
                  <a:schemeClr val="tx1"/>
                </a:solidFill>
              </a:rPr>
              <a:t>YAMONG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Woongin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7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9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10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뷰 페이지</a:t>
            </a:r>
          </a:p>
        </p:txBody>
      </p:sp>
      <p:sp>
        <p:nvSpPr>
          <p:cNvPr id="13" name="TextBox 185"/>
          <p:cNvSpPr txBox="1"/>
          <p:nvPr/>
        </p:nvSpPr>
        <p:spPr>
          <a:xfrm>
            <a:off x="1195909" y="370318"/>
            <a:ext cx="22959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마이페이지 </a:t>
            </a:r>
            <a:r>
              <a:rPr lang="en-US" altLang="ko-KR" sz="1100"/>
              <a:t>– </a:t>
            </a:r>
            <a:r>
              <a:rPr lang="ko-KR" altLang="en-US" sz="1100"/>
              <a:t>수익 관리 </a:t>
            </a:r>
            <a:r>
              <a:rPr lang="en-US" altLang="ko-KR" sz="1100"/>
              <a:t>- 3</a:t>
            </a:r>
          </a:p>
        </p:txBody>
      </p:sp>
      <p:sp>
        <p:nvSpPr>
          <p:cNvPr id="14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31"/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16" name="직사각형 32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40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41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"/>
          <p:cNvSpPr txBox="1"/>
          <p:nvPr/>
        </p:nvSpPr>
        <p:spPr>
          <a:xfrm>
            <a:off x="1058440" y="2793726"/>
            <a:ext cx="1214991" cy="47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아이디아이디아이디</a:t>
            </a:r>
          </a:p>
          <a:p>
            <a:pPr lvl="0">
              <a:defRPr/>
            </a:pPr>
            <a:endParaRPr lang="ko-KR" altLang="en-US" sz="900"/>
          </a:p>
          <a:p>
            <a:pPr lvl="0">
              <a:defRPr/>
            </a:pPr>
            <a:endParaRPr lang="ko-KR" altLang="en-US" sz="900"/>
          </a:p>
        </p:txBody>
      </p:sp>
      <p:sp>
        <p:nvSpPr>
          <p:cNvPr id="24" name="사각형: 둥근 모서리 3"/>
          <p:cNvSpPr/>
          <p:nvPr/>
        </p:nvSpPr>
        <p:spPr>
          <a:xfrm>
            <a:off x="924577" y="3070145"/>
            <a:ext cx="1224136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기업회원으로 전환</a:t>
            </a:r>
            <a:endParaRPr lang="ko-KR" altLang="en-US"/>
          </a:p>
        </p:txBody>
      </p:sp>
      <p:cxnSp>
        <p:nvCxnSpPr>
          <p:cNvPr id="25" name="직선 연결선 43"/>
          <p:cNvCxnSpPr/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01"/>
          <p:cNvSpPr txBox="1"/>
          <p:nvPr/>
        </p:nvSpPr>
        <p:spPr>
          <a:xfrm>
            <a:off x="872164" y="3405510"/>
            <a:ext cx="63850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32" name="직사각형 46"/>
          <p:cNvSpPr/>
          <p:nvPr/>
        </p:nvSpPr>
        <p:spPr>
          <a:xfrm>
            <a:off x="2417447" y="2204863"/>
            <a:ext cx="4320480" cy="410444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504728" y="2348880"/>
            <a:ext cx="1152128" cy="50405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 sz="130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20752" y="2346618"/>
            <a:ext cx="1944216" cy="29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Arial"/>
                <a:cs typeface="Arial"/>
              </a:rPr>
              <a:t>결제 예정 금액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92760" y="4145672"/>
            <a:ext cx="2592288" cy="29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Arial"/>
                <a:cs typeface="Arial"/>
              </a:rPr>
              <a:t>현재 금액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92760" y="5226888"/>
            <a:ext cx="1440160" cy="290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>
                <a:latin typeface="Arial"/>
                <a:cs typeface="Arial"/>
              </a:rPr>
              <a:t>총 금액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41032" y="3573016"/>
            <a:ext cx="2880320" cy="29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Arial"/>
                <a:cs typeface="Arial"/>
              </a:rPr>
              <a:t> </a:t>
            </a:r>
            <a:r>
              <a:rPr lang="en-US" altLang="ko-KR" sz="1300">
                <a:latin typeface="Arial"/>
                <a:cs typeface="Arial"/>
              </a:rPr>
              <a:t>$</a:t>
            </a:r>
            <a:r>
              <a:rPr lang="ko-KR" altLang="en-US" sz="1300">
                <a:latin typeface="Arial"/>
                <a:cs typeface="Arial"/>
              </a:rPr>
              <a:t> </a:t>
            </a:r>
            <a:r>
              <a:rPr lang="en-US" altLang="ko-KR" sz="1300">
                <a:latin typeface="Arial"/>
                <a:cs typeface="Arial"/>
              </a:rPr>
              <a:t>3,000,000</a:t>
            </a:r>
            <a:r>
              <a:rPr lang="ko-KR" altLang="en-US" sz="1300">
                <a:latin typeface="Arial"/>
                <a:cs typeface="Arial"/>
              </a:rPr>
              <a:t> 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13040" y="4650070"/>
            <a:ext cx="2880320" cy="29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Arial"/>
                <a:cs typeface="Arial"/>
              </a:rPr>
              <a:t> </a:t>
            </a:r>
            <a:r>
              <a:rPr lang="en-US" altLang="ko-KR" sz="1300">
                <a:latin typeface="Arial"/>
                <a:cs typeface="Arial"/>
              </a:rPr>
              <a:t>$</a:t>
            </a:r>
            <a:r>
              <a:rPr lang="ko-KR" altLang="en-US" sz="1300">
                <a:latin typeface="Arial"/>
                <a:cs typeface="Arial"/>
              </a:rPr>
              <a:t> </a:t>
            </a:r>
            <a:r>
              <a:rPr lang="en-US" altLang="ko-KR" sz="1300">
                <a:latin typeface="Arial"/>
                <a:cs typeface="Arial"/>
              </a:rPr>
              <a:t>100,000</a:t>
            </a:r>
            <a:r>
              <a:rPr lang="ko-KR" altLang="en-US" sz="1300">
                <a:latin typeface="Arial"/>
                <a:cs typeface="Arial"/>
              </a:rPr>
              <a:t> 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41032" y="5807516"/>
            <a:ext cx="2880320" cy="28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Arial"/>
                <a:cs typeface="Arial"/>
              </a:rPr>
              <a:t>$</a:t>
            </a:r>
            <a:r>
              <a:rPr lang="ko-KR" altLang="en-US" sz="1300" dirty="0">
                <a:latin typeface="Arial"/>
                <a:cs typeface="Arial"/>
              </a:rPr>
              <a:t> </a:t>
            </a:r>
            <a:r>
              <a:rPr lang="en-US" altLang="ko-KR" sz="1300" dirty="0">
                <a:latin typeface="Arial"/>
                <a:cs typeface="Arial"/>
              </a:rPr>
              <a:t>3,100,000</a:t>
            </a:r>
            <a:r>
              <a:rPr lang="ko-KR" altLang="en-US" sz="1300" dirty="0">
                <a:latin typeface="Arial"/>
                <a:cs typeface="Arial"/>
              </a:rPr>
              <a:t> 원</a:t>
            </a:r>
          </a:p>
        </p:txBody>
      </p:sp>
      <p:sp>
        <p:nvSpPr>
          <p:cNvPr id="60" name="TextBox 73"/>
          <p:cNvSpPr txBox="1"/>
          <p:nvPr/>
        </p:nvSpPr>
        <p:spPr>
          <a:xfrm>
            <a:off x="2792760" y="2708935"/>
            <a:ext cx="1152128" cy="22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 프로젝트 내용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28864" y="2705492"/>
            <a:ext cx="1944216" cy="235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Arial"/>
                <a:cs typeface="Arial"/>
              </a:rPr>
              <a:t> </a:t>
            </a:r>
            <a:r>
              <a:rPr lang="en-US" altLang="ko-KR" sz="1000">
                <a:latin typeface="Arial"/>
                <a:cs typeface="Arial"/>
              </a:rPr>
              <a:t>$</a:t>
            </a:r>
            <a:r>
              <a:rPr lang="ko-KR" altLang="en-US" sz="1000">
                <a:latin typeface="Arial"/>
                <a:cs typeface="Arial"/>
              </a:rPr>
              <a:t> </a:t>
            </a:r>
            <a:r>
              <a:rPr lang="en-US" altLang="ko-KR" sz="1000">
                <a:latin typeface="Arial"/>
                <a:cs typeface="Arial"/>
              </a:rPr>
              <a:t>5,000</a:t>
            </a:r>
            <a:r>
              <a:rPr lang="ko-KR" altLang="en-US" sz="1000">
                <a:latin typeface="Arial"/>
                <a:cs typeface="Arial"/>
              </a:rPr>
              <a:t> 원</a:t>
            </a:r>
          </a:p>
        </p:txBody>
      </p:sp>
      <p:sp>
        <p:nvSpPr>
          <p:cNvPr id="62" name="TextBox 73"/>
          <p:cNvSpPr txBox="1"/>
          <p:nvPr/>
        </p:nvSpPr>
        <p:spPr>
          <a:xfrm>
            <a:off x="2792760" y="3000395"/>
            <a:ext cx="1152128" cy="22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프로젝트 내용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28864" y="2996952"/>
            <a:ext cx="1944216" cy="24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Arial"/>
                <a:cs typeface="Arial"/>
              </a:rPr>
              <a:t> </a:t>
            </a:r>
            <a:r>
              <a:rPr lang="en-US" altLang="ko-KR" sz="1000">
                <a:latin typeface="Arial"/>
                <a:cs typeface="Arial"/>
              </a:rPr>
              <a:t>$</a:t>
            </a:r>
            <a:r>
              <a:rPr lang="ko-KR" altLang="en-US" sz="1000">
                <a:latin typeface="Arial"/>
                <a:cs typeface="Arial"/>
              </a:rPr>
              <a:t> </a:t>
            </a:r>
            <a:r>
              <a:rPr lang="en-US" altLang="ko-KR" sz="1000">
                <a:latin typeface="Arial"/>
                <a:cs typeface="Arial"/>
              </a:rPr>
              <a:t>180,000</a:t>
            </a:r>
            <a:r>
              <a:rPr lang="ko-KR" altLang="en-US" sz="1000">
                <a:latin typeface="Arial"/>
                <a:cs typeface="Arial"/>
              </a:rPr>
              <a:t> 원</a:t>
            </a:r>
          </a:p>
        </p:txBody>
      </p:sp>
      <p:sp>
        <p:nvSpPr>
          <p:cNvPr id="64" name="TextBox 73"/>
          <p:cNvSpPr txBox="1"/>
          <p:nvPr/>
        </p:nvSpPr>
        <p:spPr>
          <a:xfrm>
            <a:off x="2792760" y="3317087"/>
            <a:ext cx="1152128" cy="2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 프로젝트 내용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28864" y="3313644"/>
            <a:ext cx="1944216" cy="242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Arial"/>
                <a:cs typeface="Arial"/>
              </a:rPr>
              <a:t> </a:t>
            </a:r>
            <a:r>
              <a:rPr lang="en-US" altLang="ko-KR" sz="1000">
                <a:latin typeface="Arial"/>
                <a:cs typeface="Arial"/>
              </a:rPr>
              <a:t>$</a:t>
            </a:r>
            <a:r>
              <a:rPr lang="ko-KR" altLang="en-US" sz="1000">
                <a:latin typeface="Arial"/>
                <a:cs typeface="Arial"/>
              </a:rPr>
              <a:t> </a:t>
            </a:r>
            <a:r>
              <a:rPr lang="en-US" altLang="ko-KR" sz="1000">
                <a:latin typeface="Arial"/>
                <a:cs typeface="Arial"/>
              </a:rPr>
              <a:t>2,715,000</a:t>
            </a:r>
            <a:r>
              <a:rPr lang="ko-KR" altLang="en-US" sz="1000">
                <a:latin typeface="Arial"/>
                <a:cs typeface="Arial"/>
              </a:rPr>
              <a:t> 원</a:t>
            </a:r>
          </a:p>
        </p:txBody>
      </p:sp>
      <p:sp>
        <p:nvSpPr>
          <p:cNvPr id="66" name="TextBox 16"/>
          <p:cNvSpPr txBox="1"/>
          <p:nvPr/>
        </p:nvSpPr>
        <p:spPr>
          <a:xfrm>
            <a:off x="2305756" y="1915051"/>
            <a:ext cx="786059" cy="2166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수익금 내역</a:t>
            </a:r>
          </a:p>
        </p:txBody>
      </p:sp>
      <p:sp>
        <p:nvSpPr>
          <p:cNvPr id="67" name="TextBox 16"/>
          <p:cNvSpPr txBox="1"/>
          <p:nvPr/>
        </p:nvSpPr>
        <p:spPr>
          <a:xfrm>
            <a:off x="3152800" y="1915051"/>
            <a:ext cx="648057" cy="2166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출금내역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93B995-3562-4C4D-A965-808F4B81B921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92C958-3191-40BF-AE02-BDAA6C2B0494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나의 서비스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BDE866-7B14-4B51-B69A-1FA20F867524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BB96FD-5802-412B-BDA6-C00DFA779B4B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8CA73B-D393-46B2-9263-DDD62003A1A1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AC9216-7351-4C80-9120-F32C92A0DD54}"/>
              </a:ext>
            </a:extLst>
          </p:cNvPr>
          <p:cNvSpPr txBox="1"/>
          <p:nvPr/>
        </p:nvSpPr>
        <p:spPr>
          <a:xfrm>
            <a:off x="950893" y="468419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수익관리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AC8336-E4EB-46AC-BF2E-6F33C3CBF7BF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56" name="TextBox 28">
            <a:extLst>
              <a:ext uri="{FF2B5EF4-FFF2-40B4-BE49-F238E27FC236}">
                <a16:creationId xmlns:a16="http://schemas.microsoft.com/office/drawing/2014/main" id="{AF12FA62-50B0-4C6A-A1D0-1E035C767A64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57" name="TextBox 107">
            <a:extLst>
              <a:ext uri="{FF2B5EF4-FFF2-40B4-BE49-F238E27FC236}">
                <a16:creationId xmlns:a16="http://schemas.microsoft.com/office/drawing/2014/main" id="{6B64FB85-0D2B-4425-93DF-7E956CEA47DD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58" name="TextBox 109">
            <a:extLst>
              <a:ext uri="{FF2B5EF4-FFF2-40B4-BE49-F238E27FC236}">
                <a16:creationId xmlns:a16="http://schemas.microsoft.com/office/drawing/2014/main" id="{A228113B-DF59-4FA9-BCDF-7FD445D751D1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cxnSp>
        <p:nvCxnSpPr>
          <p:cNvPr id="59" name="직선 연결선 43">
            <a:extLst>
              <a:ext uri="{FF2B5EF4-FFF2-40B4-BE49-F238E27FC236}">
                <a16:creationId xmlns:a16="http://schemas.microsoft.com/office/drawing/2014/main" id="{B4ACF3D7-FF30-4CCC-9DF4-3304C0B27683}"/>
              </a:ext>
            </a:extLst>
          </p:cNvPr>
          <p:cNvCxnSpPr>
            <a:cxnSpLocks/>
          </p:cNvCxnSpPr>
          <p:nvPr/>
        </p:nvCxnSpPr>
        <p:spPr>
          <a:xfrm>
            <a:off x="2698785" y="5085184"/>
            <a:ext cx="376638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43">
            <a:extLst>
              <a:ext uri="{FF2B5EF4-FFF2-40B4-BE49-F238E27FC236}">
                <a16:creationId xmlns:a16="http://schemas.microsoft.com/office/drawing/2014/main" id="{08550CCB-9FA5-4B65-9077-A06BBFA9ACD8}"/>
              </a:ext>
            </a:extLst>
          </p:cNvPr>
          <p:cNvCxnSpPr>
            <a:cxnSpLocks/>
          </p:cNvCxnSpPr>
          <p:nvPr/>
        </p:nvCxnSpPr>
        <p:spPr>
          <a:xfrm>
            <a:off x="2698785" y="4017548"/>
            <a:ext cx="376638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28">
            <a:extLst>
              <a:ext uri="{FF2B5EF4-FFF2-40B4-BE49-F238E27FC236}">
                <a16:creationId xmlns:a16="http://schemas.microsoft.com/office/drawing/2014/main" id="{A07A8CA3-DFE7-4FE2-9573-1E1728D121FB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프로필 등록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프로필 등록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639145-FFFA-4FDC-A433-FEDB375F3D14}"/>
              </a:ext>
            </a:extLst>
          </p:cNvPr>
          <p:cNvSpPr/>
          <p:nvPr/>
        </p:nvSpPr>
        <p:spPr>
          <a:xfrm>
            <a:off x="2417447" y="2204877"/>
            <a:ext cx="4320480" cy="410444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4CAEBB-B40D-4F75-8C85-CF3EF811F577}"/>
              </a:ext>
            </a:extLst>
          </p:cNvPr>
          <p:cNvSpPr/>
          <p:nvPr/>
        </p:nvSpPr>
        <p:spPr>
          <a:xfrm>
            <a:off x="2720752" y="2672273"/>
            <a:ext cx="3744416" cy="3277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A45EA6-A32E-47CF-B73C-A2DB27DD7981}"/>
              </a:ext>
            </a:extLst>
          </p:cNvPr>
          <p:cNvSpPr txBox="1"/>
          <p:nvPr/>
        </p:nvSpPr>
        <p:spPr>
          <a:xfrm>
            <a:off x="2646187" y="23706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전문가 소개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DA0A41-D558-4213-8A7E-9C8EB2AF4153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3E3193-7A6D-4ED5-8E69-9A6D25696EBA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나의 서비스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2205ED-ED65-48BD-BD2C-A6E44BA30CB8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D26F11-D31E-4A55-8D44-F3E797C40AD4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723362-8D84-4BAC-A689-43FD07A2D2AF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4673A3-2394-428B-B375-F19C4C4790A0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602FF-D08B-4043-B372-9953933C837E}"/>
              </a:ext>
            </a:extLst>
          </p:cNvPr>
          <p:cNvSpPr txBox="1"/>
          <p:nvPr/>
        </p:nvSpPr>
        <p:spPr>
          <a:xfrm>
            <a:off x="950893" y="4928401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프로필 등록</a:t>
            </a: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B3369339-1789-42E1-8701-BAFD1F76BF63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43" name="TextBox 107">
            <a:extLst>
              <a:ext uri="{FF2B5EF4-FFF2-40B4-BE49-F238E27FC236}">
                <a16:creationId xmlns:a16="http://schemas.microsoft.com/office/drawing/2014/main" id="{B1AA8A28-C093-4DE4-BA0D-45907BA4941D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46" name="TextBox 109">
            <a:extLst>
              <a:ext uri="{FF2B5EF4-FFF2-40B4-BE49-F238E27FC236}">
                <a16:creationId xmlns:a16="http://schemas.microsoft.com/office/drawing/2014/main" id="{3CF62C37-8F28-4A5D-8F61-097322C6929A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45" name="TextBox 28">
            <a:extLst>
              <a:ext uri="{FF2B5EF4-FFF2-40B4-BE49-F238E27FC236}">
                <a16:creationId xmlns:a16="http://schemas.microsoft.com/office/drawing/2014/main" id="{6096C01E-E0F9-4947-A8A8-71CF5267331C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602458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C9E1E37F-3912-4BBB-90D3-AC082760B8DC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367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프로필 입력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프로필 등록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639145-FFFA-4FDC-A433-FEDB375F3D14}"/>
              </a:ext>
            </a:extLst>
          </p:cNvPr>
          <p:cNvSpPr/>
          <p:nvPr/>
        </p:nvSpPr>
        <p:spPr>
          <a:xfrm>
            <a:off x="2417447" y="2204878"/>
            <a:ext cx="4320480" cy="31665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4CAEBB-B40D-4F75-8C85-CF3EF811F577}"/>
              </a:ext>
            </a:extLst>
          </p:cNvPr>
          <p:cNvSpPr/>
          <p:nvPr/>
        </p:nvSpPr>
        <p:spPr>
          <a:xfrm>
            <a:off x="2720752" y="2672273"/>
            <a:ext cx="3744416" cy="186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A45EA6-A32E-47CF-B73C-A2DB27DD7981}"/>
              </a:ext>
            </a:extLst>
          </p:cNvPr>
          <p:cNvSpPr txBox="1"/>
          <p:nvPr/>
        </p:nvSpPr>
        <p:spPr>
          <a:xfrm>
            <a:off x="2646187" y="23706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전문가 소개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1D406A2-1080-4629-B35E-25EFA20CE12E}"/>
              </a:ext>
            </a:extLst>
          </p:cNvPr>
          <p:cNvSpPr/>
          <p:nvPr/>
        </p:nvSpPr>
        <p:spPr>
          <a:xfrm>
            <a:off x="1968470" y="2557588"/>
            <a:ext cx="4150772" cy="294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A441040-5490-4501-AC92-5B0FC69F6B33}"/>
              </a:ext>
            </a:extLst>
          </p:cNvPr>
          <p:cNvSpPr/>
          <p:nvPr/>
        </p:nvSpPr>
        <p:spPr>
          <a:xfrm>
            <a:off x="2144688" y="3861048"/>
            <a:ext cx="2160240" cy="86409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B412690-CBDE-438B-AF9A-25EA558C93E1}"/>
              </a:ext>
            </a:extLst>
          </p:cNvPr>
          <p:cNvSpPr/>
          <p:nvPr/>
        </p:nvSpPr>
        <p:spPr>
          <a:xfrm>
            <a:off x="1968470" y="2557588"/>
            <a:ext cx="4150772" cy="2945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D1C789F-5149-43BE-89BC-8AA3583CB504}"/>
              </a:ext>
            </a:extLst>
          </p:cNvPr>
          <p:cNvSpPr/>
          <p:nvPr/>
        </p:nvSpPr>
        <p:spPr>
          <a:xfrm>
            <a:off x="2708449" y="3291821"/>
            <a:ext cx="1591233" cy="2581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D0B2A-C428-45C6-B5D2-AE4282799920}"/>
              </a:ext>
            </a:extLst>
          </p:cNvPr>
          <p:cNvSpPr txBox="1"/>
          <p:nvPr/>
        </p:nvSpPr>
        <p:spPr>
          <a:xfrm>
            <a:off x="2625150" y="304007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닉네임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329DF6-1DD3-4BCD-BDFB-12BC756772A5}"/>
              </a:ext>
            </a:extLst>
          </p:cNvPr>
          <p:cNvSpPr/>
          <p:nvPr/>
        </p:nvSpPr>
        <p:spPr>
          <a:xfrm>
            <a:off x="3656108" y="5074580"/>
            <a:ext cx="648820" cy="2569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88632E-2BEA-4A57-9EF3-662CE1C04FB2}"/>
              </a:ext>
            </a:extLst>
          </p:cNvPr>
          <p:cNvSpPr txBox="1"/>
          <p:nvPr/>
        </p:nvSpPr>
        <p:spPr>
          <a:xfrm>
            <a:off x="3656108" y="5119923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저장 후 다음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D24051-33E2-4C08-9EE4-36143D4B19A1}"/>
              </a:ext>
            </a:extLst>
          </p:cNvPr>
          <p:cNvSpPr txBox="1"/>
          <p:nvPr/>
        </p:nvSpPr>
        <p:spPr>
          <a:xfrm>
            <a:off x="2050758" y="362971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자기소개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39792F1-3C85-4C0A-B8A6-F7A6DC78DB16}"/>
              </a:ext>
            </a:extLst>
          </p:cNvPr>
          <p:cNvSpPr/>
          <p:nvPr/>
        </p:nvSpPr>
        <p:spPr>
          <a:xfrm>
            <a:off x="4481146" y="3068959"/>
            <a:ext cx="1436186" cy="226257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7480FAC-4667-400C-A53D-7F924D85826E}"/>
              </a:ext>
            </a:extLst>
          </p:cNvPr>
          <p:cNvSpPr/>
          <p:nvPr/>
        </p:nvSpPr>
        <p:spPr>
          <a:xfrm>
            <a:off x="5871613" y="3068958"/>
            <a:ext cx="45719" cy="1944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251B2CB-AF2D-4660-BA0B-69C3D8DADF3A}"/>
              </a:ext>
            </a:extLst>
          </p:cNvPr>
          <p:cNvSpPr/>
          <p:nvPr/>
        </p:nvSpPr>
        <p:spPr>
          <a:xfrm>
            <a:off x="5871613" y="5013176"/>
            <a:ext cx="45719" cy="318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C665170-665E-407B-9A38-7CE08040A7D5}"/>
              </a:ext>
            </a:extLst>
          </p:cNvPr>
          <p:cNvGrpSpPr/>
          <p:nvPr/>
        </p:nvGrpSpPr>
        <p:grpSpPr>
          <a:xfrm>
            <a:off x="2153246" y="3082758"/>
            <a:ext cx="453970" cy="463199"/>
            <a:chOff x="488504" y="1628800"/>
            <a:chExt cx="515960" cy="216024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5CA507B-7729-47C7-B1A4-10205D925D19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02A3A5F-1234-41A6-8E5E-6F0D5511EDD2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0426AC71-B433-4670-8E31-B2CA34EC3DAF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54C7050-FB54-4499-80D6-0A70DC80111B}"/>
              </a:ext>
            </a:extLst>
          </p:cNvPr>
          <p:cNvGrpSpPr/>
          <p:nvPr/>
        </p:nvGrpSpPr>
        <p:grpSpPr>
          <a:xfrm>
            <a:off x="4596183" y="3296982"/>
            <a:ext cx="453970" cy="463199"/>
            <a:chOff x="488504" y="1628800"/>
            <a:chExt cx="515960" cy="21602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7ECD8CF-10ED-4535-9DE0-E5D9A99565DC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B7BA0BF-DC0D-4CE1-8776-EE145711AC30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F5FCB48-B87B-47E6-871D-062A6FD671D6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1B9055F-9B66-4023-AB78-26F5B59B0BB2}"/>
              </a:ext>
            </a:extLst>
          </p:cNvPr>
          <p:cNvCxnSpPr/>
          <p:nvPr/>
        </p:nvCxnSpPr>
        <p:spPr>
          <a:xfrm>
            <a:off x="4596183" y="4041067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359A8AA-307F-4CF9-85E3-0B9C15917546}"/>
              </a:ext>
            </a:extLst>
          </p:cNvPr>
          <p:cNvCxnSpPr/>
          <p:nvPr/>
        </p:nvCxnSpPr>
        <p:spPr>
          <a:xfrm>
            <a:off x="4596183" y="443711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EBA3F80-0C63-466D-88BE-E0AB90BCFE27}"/>
              </a:ext>
            </a:extLst>
          </p:cNvPr>
          <p:cNvCxnSpPr/>
          <p:nvPr/>
        </p:nvCxnSpPr>
        <p:spPr>
          <a:xfrm>
            <a:off x="4596183" y="479715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F2F71BF-F155-4A79-9DDF-A90A5F0F7942}"/>
              </a:ext>
            </a:extLst>
          </p:cNvPr>
          <p:cNvCxnSpPr/>
          <p:nvPr/>
        </p:nvCxnSpPr>
        <p:spPr>
          <a:xfrm>
            <a:off x="4596183" y="5085184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90C24B1-7515-4E65-923D-4037788A7738}"/>
              </a:ext>
            </a:extLst>
          </p:cNvPr>
          <p:cNvSpPr/>
          <p:nvPr/>
        </p:nvSpPr>
        <p:spPr>
          <a:xfrm rot="5400000" flipH="1">
            <a:off x="2450143" y="2577097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8BF5F5A-4E45-4147-9E40-64A29AAF5962}"/>
              </a:ext>
            </a:extLst>
          </p:cNvPr>
          <p:cNvSpPr/>
          <p:nvPr/>
        </p:nvSpPr>
        <p:spPr>
          <a:xfrm rot="5400000" flipH="1">
            <a:off x="3089657" y="2577097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7E34FA6-6F4B-4B4A-B4D5-81529F172F48}"/>
              </a:ext>
            </a:extLst>
          </p:cNvPr>
          <p:cNvSpPr/>
          <p:nvPr/>
        </p:nvSpPr>
        <p:spPr>
          <a:xfrm rot="5400000" flipH="1">
            <a:off x="3729171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1333044-85C6-462D-B353-4D436A213E7B}"/>
              </a:ext>
            </a:extLst>
          </p:cNvPr>
          <p:cNvSpPr/>
          <p:nvPr/>
        </p:nvSpPr>
        <p:spPr>
          <a:xfrm rot="5400000" flipH="1">
            <a:off x="4368684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8E3FB3-6375-4875-99AD-AFFD127A45FD}"/>
              </a:ext>
            </a:extLst>
          </p:cNvPr>
          <p:cNvSpPr/>
          <p:nvPr/>
        </p:nvSpPr>
        <p:spPr>
          <a:xfrm rot="5400000" flipH="1">
            <a:off x="5008196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B3280C7-9DE6-4356-9A11-A3E1D3B9CC6A}"/>
              </a:ext>
            </a:extLst>
          </p:cNvPr>
          <p:cNvSpPr/>
          <p:nvPr/>
        </p:nvSpPr>
        <p:spPr>
          <a:xfrm rot="5400000" flipH="1">
            <a:off x="5611431" y="2613814"/>
            <a:ext cx="45719" cy="566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E7F038-CD5E-4FDB-B666-61D01AD5467E}"/>
              </a:ext>
            </a:extLst>
          </p:cNvPr>
          <p:cNvSpPr txBox="1"/>
          <p:nvPr/>
        </p:nvSpPr>
        <p:spPr>
          <a:xfrm>
            <a:off x="2354160" y="2699560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/>
              <a:t>전문가 소개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2BC1BA7-F678-4930-A4D9-685EEB95CB3E}"/>
              </a:ext>
            </a:extLst>
          </p:cNvPr>
          <p:cNvSpPr txBox="1"/>
          <p:nvPr/>
        </p:nvSpPr>
        <p:spPr>
          <a:xfrm>
            <a:off x="3054060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전문 분야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44B899-227B-4C64-80DB-1511730B7F89}"/>
              </a:ext>
            </a:extLst>
          </p:cNvPr>
          <p:cNvSpPr txBox="1"/>
          <p:nvPr/>
        </p:nvSpPr>
        <p:spPr>
          <a:xfrm>
            <a:off x="3656856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보유 기술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C929AFD-F1AB-416D-81E7-33F8E51A8F54}"/>
              </a:ext>
            </a:extLst>
          </p:cNvPr>
          <p:cNvSpPr txBox="1"/>
          <p:nvPr/>
        </p:nvSpPr>
        <p:spPr>
          <a:xfrm>
            <a:off x="4301889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학력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전공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3B4F9C-5628-416C-9AC9-EC9E4B13A52F}"/>
              </a:ext>
            </a:extLst>
          </p:cNvPr>
          <p:cNvSpPr txBox="1"/>
          <p:nvPr/>
        </p:nvSpPr>
        <p:spPr>
          <a:xfrm>
            <a:off x="5024784" y="2699560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자격증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770EB69-351D-45FB-837B-EA1F3AF6DD28}"/>
              </a:ext>
            </a:extLst>
          </p:cNvPr>
          <p:cNvSpPr txBox="1"/>
          <p:nvPr/>
        </p:nvSpPr>
        <p:spPr>
          <a:xfrm>
            <a:off x="5585731" y="2699560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경력사항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21E3F3-DA45-45F4-ACCB-75947A3F874C}"/>
              </a:ext>
            </a:extLst>
          </p:cNvPr>
          <p:cNvSpPr txBox="1"/>
          <p:nvPr/>
        </p:nvSpPr>
        <p:spPr>
          <a:xfrm>
            <a:off x="4515600" y="3745134"/>
            <a:ext cx="886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아이디아이디아이디</a:t>
            </a:r>
            <a:endParaRPr lang="ko-KR" altLang="en-US" sz="500" dirty="0"/>
          </a:p>
          <a:p>
            <a:endParaRPr lang="ko-KR" altLang="en-US" sz="5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C32397B-8390-4EF1-BA85-DC2FDA5590BD}"/>
              </a:ext>
            </a:extLst>
          </p:cNvPr>
          <p:cNvSpPr/>
          <p:nvPr/>
        </p:nvSpPr>
        <p:spPr>
          <a:xfrm>
            <a:off x="5871612" y="2268335"/>
            <a:ext cx="247629" cy="2308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280923-4E05-4B49-B689-C41869E858A6}"/>
              </a:ext>
            </a:extLst>
          </p:cNvPr>
          <p:cNvCxnSpPr/>
          <p:nvPr/>
        </p:nvCxnSpPr>
        <p:spPr>
          <a:xfrm flipV="1">
            <a:off x="5917332" y="2312711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4423D92-AC60-4206-A1E0-181AD9B56AA2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나의 서비스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54FA44-E347-4DAA-BC99-248B8423442D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119033-40E2-46E0-97F7-72DBD565E617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B83822-3F53-41DE-9B80-1FFAFD75446C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47CBD2-B873-4CFA-B330-6773006D33DC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946170E-B5A5-4B0E-84AF-8A29BC2FAAE5}"/>
              </a:ext>
            </a:extLst>
          </p:cNvPr>
          <p:cNvSpPr txBox="1"/>
          <p:nvPr/>
        </p:nvSpPr>
        <p:spPr>
          <a:xfrm>
            <a:off x="950893" y="4928401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프로필 등록</a:t>
            </a:r>
          </a:p>
        </p:txBody>
      </p:sp>
      <p:sp>
        <p:nvSpPr>
          <p:cNvPr id="87" name="TextBox 28">
            <a:extLst>
              <a:ext uri="{FF2B5EF4-FFF2-40B4-BE49-F238E27FC236}">
                <a16:creationId xmlns:a16="http://schemas.microsoft.com/office/drawing/2014/main" id="{DE125395-80C9-4229-81EF-8FE1F707628E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88" name="TextBox 107">
            <a:extLst>
              <a:ext uri="{FF2B5EF4-FFF2-40B4-BE49-F238E27FC236}">
                <a16:creationId xmlns:a16="http://schemas.microsoft.com/office/drawing/2014/main" id="{D86B5A33-00EA-467A-97DF-177150FF35DB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89" name="TextBox 109">
            <a:extLst>
              <a:ext uri="{FF2B5EF4-FFF2-40B4-BE49-F238E27FC236}">
                <a16:creationId xmlns:a16="http://schemas.microsoft.com/office/drawing/2014/main" id="{61D5AF4F-A016-4DA0-9882-71D3421B86AF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EBA76E0-30B1-4E31-85AB-63FB02D8275B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03" y="2314776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8">
            <a:extLst>
              <a:ext uri="{FF2B5EF4-FFF2-40B4-BE49-F238E27FC236}">
                <a16:creationId xmlns:a16="http://schemas.microsoft.com/office/drawing/2014/main" id="{90E774EA-7B28-4C03-A87F-C4C7E898D1AA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149309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E6A548DA-442F-4CB8-A79B-382BEB186417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265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프로필 입력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프로필 등록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639145-FFFA-4FDC-A433-FEDB375F3D14}"/>
              </a:ext>
            </a:extLst>
          </p:cNvPr>
          <p:cNvSpPr/>
          <p:nvPr/>
        </p:nvSpPr>
        <p:spPr>
          <a:xfrm>
            <a:off x="2417447" y="2204878"/>
            <a:ext cx="4320480" cy="31665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4CAEBB-B40D-4F75-8C85-CF3EF811F577}"/>
              </a:ext>
            </a:extLst>
          </p:cNvPr>
          <p:cNvSpPr/>
          <p:nvPr/>
        </p:nvSpPr>
        <p:spPr>
          <a:xfrm>
            <a:off x="2720752" y="2672273"/>
            <a:ext cx="3744416" cy="186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A45EA6-A32E-47CF-B73C-A2DB27DD7981}"/>
              </a:ext>
            </a:extLst>
          </p:cNvPr>
          <p:cNvSpPr txBox="1"/>
          <p:nvPr/>
        </p:nvSpPr>
        <p:spPr>
          <a:xfrm>
            <a:off x="2646187" y="23706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전문가 소개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1D406A2-1080-4629-B35E-25EFA20CE12E}"/>
              </a:ext>
            </a:extLst>
          </p:cNvPr>
          <p:cNvSpPr/>
          <p:nvPr/>
        </p:nvSpPr>
        <p:spPr>
          <a:xfrm>
            <a:off x="1954356" y="2557587"/>
            <a:ext cx="4150772" cy="294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B412690-CBDE-438B-AF9A-25EA558C93E1}"/>
              </a:ext>
            </a:extLst>
          </p:cNvPr>
          <p:cNvSpPr/>
          <p:nvPr/>
        </p:nvSpPr>
        <p:spPr>
          <a:xfrm>
            <a:off x="1968470" y="2557588"/>
            <a:ext cx="4150772" cy="2945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D0B2A-C428-45C6-B5D2-AE4282799920}"/>
              </a:ext>
            </a:extLst>
          </p:cNvPr>
          <p:cNvSpPr txBox="1"/>
          <p:nvPr/>
        </p:nvSpPr>
        <p:spPr>
          <a:xfrm>
            <a:off x="2042294" y="301292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전문 분야 및 상세 분야 선택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329DF6-1DD3-4BCD-BDFB-12BC756772A5}"/>
              </a:ext>
            </a:extLst>
          </p:cNvPr>
          <p:cNvSpPr/>
          <p:nvPr/>
        </p:nvSpPr>
        <p:spPr>
          <a:xfrm>
            <a:off x="3656108" y="5074580"/>
            <a:ext cx="648820" cy="2569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88632E-2BEA-4A57-9EF3-662CE1C04FB2}"/>
              </a:ext>
            </a:extLst>
          </p:cNvPr>
          <p:cNvSpPr txBox="1"/>
          <p:nvPr/>
        </p:nvSpPr>
        <p:spPr>
          <a:xfrm>
            <a:off x="3656108" y="5119923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저장 후 다음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39792F1-3C85-4C0A-B8A6-F7A6DC78DB16}"/>
              </a:ext>
            </a:extLst>
          </p:cNvPr>
          <p:cNvSpPr/>
          <p:nvPr/>
        </p:nvSpPr>
        <p:spPr>
          <a:xfrm>
            <a:off x="4481146" y="3068959"/>
            <a:ext cx="1436186" cy="226257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7480FAC-4667-400C-A53D-7F924D85826E}"/>
              </a:ext>
            </a:extLst>
          </p:cNvPr>
          <p:cNvSpPr/>
          <p:nvPr/>
        </p:nvSpPr>
        <p:spPr>
          <a:xfrm>
            <a:off x="5871613" y="3068958"/>
            <a:ext cx="45719" cy="1944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251B2CB-AF2D-4660-BA0B-69C3D8DADF3A}"/>
              </a:ext>
            </a:extLst>
          </p:cNvPr>
          <p:cNvSpPr/>
          <p:nvPr/>
        </p:nvSpPr>
        <p:spPr>
          <a:xfrm>
            <a:off x="5871613" y="5013176"/>
            <a:ext cx="45719" cy="318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54C7050-FB54-4499-80D6-0A70DC80111B}"/>
              </a:ext>
            </a:extLst>
          </p:cNvPr>
          <p:cNvGrpSpPr/>
          <p:nvPr/>
        </p:nvGrpSpPr>
        <p:grpSpPr>
          <a:xfrm>
            <a:off x="4596183" y="3296982"/>
            <a:ext cx="453970" cy="463199"/>
            <a:chOff x="488504" y="1628800"/>
            <a:chExt cx="515960" cy="21602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7ECD8CF-10ED-4535-9DE0-E5D9A99565DC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B7BA0BF-DC0D-4CE1-8776-EE145711AC30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F5FCB48-B87B-47E6-871D-062A6FD671D6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1B9055F-9B66-4023-AB78-26F5B59B0BB2}"/>
              </a:ext>
            </a:extLst>
          </p:cNvPr>
          <p:cNvCxnSpPr/>
          <p:nvPr/>
        </p:nvCxnSpPr>
        <p:spPr>
          <a:xfrm>
            <a:off x="4596183" y="4041067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359A8AA-307F-4CF9-85E3-0B9C15917546}"/>
              </a:ext>
            </a:extLst>
          </p:cNvPr>
          <p:cNvCxnSpPr/>
          <p:nvPr/>
        </p:nvCxnSpPr>
        <p:spPr>
          <a:xfrm>
            <a:off x="4596183" y="443711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EBA3F80-0C63-466D-88BE-E0AB90BCFE27}"/>
              </a:ext>
            </a:extLst>
          </p:cNvPr>
          <p:cNvCxnSpPr/>
          <p:nvPr/>
        </p:nvCxnSpPr>
        <p:spPr>
          <a:xfrm>
            <a:off x="4596183" y="479715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F2F71BF-F155-4A79-9DDF-A90A5F0F7942}"/>
              </a:ext>
            </a:extLst>
          </p:cNvPr>
          <p:cNvCxnSpPr/>
          <p:nvPr/>
        </p:nvCxnSpPr>
        <p:spPr>
          <a:xfrm>
            <a:off x="4596183" y="5085184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8BF5F5A-4E45-4147-9E40-64A29AAF5962}"/>
              </a:ext>
            </a:extLst>
          </p:cNvPr>
          <p:cNvSpPr/>
          <p:nvPr/>
        </p:nvSpPr>
        <p:spPr>
          <a:xfrm rot="5400000" flipH="1">
            <a:off x="3089657" y="2577097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7E34FA6-6F4B-4B4A-B4D5-81529F172F48}"/>
              </a:ext>
            </a:extLst>
          </p:cNvPr>
          <p:cNvSpPr/>
          <p:nvPr/>
        </p:nvSpPr>
        <p:spPr>
          <a:xfrm rot="5400000" flipH="1">
            <a:off x="3729171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1333044-85C6-462D-B353-4D436A213E7B}"/>
              </a:ext>
            </a:extLst>
          </p:cNvPr>
          <p:cNvSpPr/>
          <p:nvPr/>
        </p:nvSpPr>
        <p:spPr>
          <a:xfrm rot="5400000" flipH="1">
            <a:off x="4368684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8E3FB3-6375-4875-99AD-AFFD127A45FD}"/>
              </a:ext>
            </a:extLst>
          </p:cNvPr>
          <p:cNvSpPr/>
          <p:nvPr/>
        </p:nvSpPr>
        <p:spPr>
          <a:xfrm rot="5400000" flipH="1">
            <a:off x="5008196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B3280C7-9DE6-4356-9A11-A3E1D3B9CC6A}"/>
              </a:ext>
            </a:extLst>
          </p:cNvPr>
          <p:cNvSpPr/>
          <p:nvPr/>
        </p:nvSpPr>
        <p:spPr>
          <a:xfrm rot="5400000" flipH="1">
            <a:off x="5611431" y="2613814"/>
            <a:ext cx="45719" cy="566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E7F038-CD5E-4FDB-B666-61D01AD5467E}"/>
              </a:ext>
            </a:extLst>
          </p:cNvPr>
          <p:cNvSpPr txBox="1"/>
          <p:nvPr/>
        </p:nvSpPr>
        <p:spPr>
          <a:xfrm>
            <a:off x="2354160" y="2699560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전문가 소개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2BC1BA7-F678-4930-A4D9-685EEB95CB3E}"/>
              </a:ext>
            </a:extLst>
          </p:cNvPr>
          <p:cNvSpPr txBox="1"/>
          <p:nvPr/>
        </p:nvSpPr>
        <p:spPr>
          <a:xfrm>
            <a:off x="3054060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전문 분야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44B899-227B-4C64-80DB-1511730B7F89}"/>
              </a:ext>
            </a:extLst>
          </p:cNvPr>
          <p:cNvSpPr txBox="1"/>
          <p:nvPr/>
        </p:nvSpPr>
        <p:spPr>
          <a:xfrm>
            <a:off x="3656856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보유 기술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C929AFD-F1AB-416D-81E7-33F8E51A8F54}"/>
              </a:ext>
            </a:extLst>
          </p:cNvPr>
          <p:cNvSpPr txBox="1"/>
          <p:nvPr/>
        </p:nvSpPr>
        <p:spPr>
          <a:xfrm>
            <a:off x="4301889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학력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전공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3B4F9C-5628-416C-9AC9-EC9E4B13A52F}"/>
              </a:ext>
            </a:extLst>
          </p:cNvPr>
          <p:cNvSpPr txBox="1"/>
          <p:nvPr/>
        </p:nvSpPr>
        <p:spPr>
          <a:xfrm>
            <a:off x="5024784" y="2699560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자격증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770EB69-351D-45FB-837B-EA1F3AF6DD28}"/>
              </a:ext>
            </a:extLst>
          </p:cNvPr>
          <p:cNvSpPr txBox="1"/>
          <p:nvPr/>
        </p:nvSpPr>
        <p:spPr>
          <a:xfrm>
            <a:off x="5585731" y="2699560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경력사항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21E3F3-DA45-45F4-ACCB-75947A3F874C}"/>
              </a:ext>
            </a:extLst>
          </p:cNvPr>
          <p:cNvSpPr txBox="1"/>
          <p:nvPr/>
        </p:nvSpPr>
        <p:spPr>
          <a:xfrm>
            <a:off x="4515600" y="3745134"/>
            <a:ext cx="886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아이디아이디아이디</a:t>
            </a:r>
            <a:endParaRPr lang="ko-KR" altLang="en-US" sz="500" dirty="0"/>
          </a:p>
          <a:p>
            <a:endParaRPr lang="ko-KR" altLang="en-US" sz="5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C32397B-8390-4EF1-BA85-DC2FDA5590BD}"/>
              </a:ext>
            </a:extLst>
          </p:cNvPr>
          <p:cNvSpPr/>
          <p:nvPr/>
        </p:nvSpPr>
        <p:spPr>
          <a:xfrm>
            <a:off x="5871612" y="2268335"/>
            <a:ext cx="247629" cy="2308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280923-4E05-4B49-B689-C41869E858A6}"/>
              </a:ext>
            </a:extLst>
          </p:cNvPr>
          <p:cNvCxnSpPr/>
          <p:nvPr/>
        </p:nvCxnSpPr>
        <p:spPr>
          <a:xfrm flipV="1">
            <a:off x="5917332" y="2312711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EBA76E0-30B1-4E31-85AB-63FB02D8275B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03" y="2314776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37B356A8-008A-4A7D-A420-FF07E3956706}"/>
              </a:ext>
            </a:extLst>
          </p:cNvPr>
          <p:cNvGrpSpPr/>
          <p:nvPr/>
        </p:nvGrpSpPr>
        <p:grpSpPr>
          <a:xfrm>
            <a:off x="2137161" y="3236074"/>
            <a:ext cx="2167767" cy="192926"/>
            <a:chOff x="2137161" y="3236074"/>
            <a:chExt cx="2167767" cy="19292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438C369-3387-4BF5-8AFA-E0237D7D59EF}"/>
                </a:ext>
              </a:extLst>
            </p:cNvPr>
            <p:cNvSpPr/>
            <p:nvPr/>
          </p:nvSpPr>
          <p:spPr>
            <a:xfrm>
              <a:off x="2137161" y="3236074"/>
              <a:ext cx="2167767" cy="1929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A125F0C-CB7D-4D60-929A-A121C2E096AA}"/>
                </a:ext>
              </a:extLst>
            </p:cNvPr>
            <p:cNvSpPr/>
            <p:nvPr/>
          </p:nvSpPr>
          <p:spPr>
            <a:xfrm rot="10800000">
              <a:off x="4176981" y="3308768"/>
              <a:ext cx="55939" cy="4822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ACA54CF-37CB-4A54-A9F7-8597DC35AA2B}"/>
              </a:ext>
            </a:extLst>
          </p:cNvPr>
          <p:cNvGrpSpPr/>
          <p:nvPr/>
        </p:nvGrpSpPr>
        <p:grpSpPr>
          <a:xfrm>
            <a:off x="2137161" y="3507734"/>
            <a:ext cx="2167767" cy="192926"/>
            <a:chOff x="2137161" y="3236074"/>
            <a:chExt cx="2167767" cy="19292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C1F7CCC-9BC7-44B0-A812-D3D19D477A3D}"/>
                </a:ext>
              </a:extLst>
            </p:cNvPr>
            <p:cNvSpPr/>
            <p:nvPr/>
          </p:nvSpPr>
          <p:spPr>
            <a:xfrm>
              <a:off x="2137161" y="3236074"/>
              <a:ext cx="2167767" cy="1929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47A31196-D937-4794-9C86-DFC3948E0542}"/>
                </a:ext>
              </a:extLst>
            </p:cNvPr>
            <p:cNvSpPr/>
            <p:nvPr/>
          </p:nvSpPr>
          <p:spPr>
            <a:xfrm rot="10800000">
              <a:off x="4176981" y="3308768"/>
              <a:ext cx="55939" cy="4822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B3A0F8F2-1024-4443-8E35-48615BC6A866}"/>
              </a:ext>
            </a:extLst>
          </p:cNvPr>
          <p:cNvSpPr txBox="1"/>
          <p:nvPr/>
        </p:nvSpPr>
        <p:spPr>
          <a:xfrm>
            <a:off x="2042294" y="4119549"/>
            <a:ext cx="8643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선택한 전문 분야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654C6A-2CB2-4587-9DF3-544060F262DD}"/>
              </a:ext>
            </a:extLst>
          </p:cNvPr>
          <p:cNvSpPr/>
          <p:nvPr/>
        </p:nvSpPr>
        <p:spPr>
          <a:xfrm>
            <a:off x="2155731" y="4381710"/>
            <a:ext cx="632799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1ED50CF-EF1A-4FE2-8527-0737C5C7519D}"/>
              </a:ext>
            </a:extLst>
          </p:cNvPr>
          <p:cNvSpPr txBox="1"/>
          <p:nvPr/>
        </p:nvSpPr>
        <p:spPr>
          <a:xfrm>
            <a:off x="2167894" y="437392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5C702BDF-FC21-43DF-9771-331E50CE04CD}"/>
              </a:ext>
            </a:extLst>
          </p:cNvPr>
          <p:cNvSpPr/>
          <p:nvPr/>
        </p:nvSpPr>
        <p:spPr>
          <a:xfrm>
            <a:off x="2855337" y="4381710"/>
            <a:ext cx="632799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24D19EBF-4B45-4C3D-A4A7-FF3CE4FEC4E4}"/>
              </a:ext>
            </a:extLst>
          </p:cNvPr>
          <p:cNvSpPr/>
          <p:nvPr/>
        </p:nvSpPr>
        <p:spPr>
          <a:xfrm>
            <a:off x="3592311" y="4381710"/>
            <a:ext cx="632799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F17040D-50AA-4745-9DB8-08ADE311131A}"/>
              </a:ext>
            </a:extLst>
          </p:cNvPr>
          <p:cNvSpPr txBox="1"/>
          <p:nvPr/>
        </p:nvSpPr>
        <p:spPr>
          <a:xfrm>
            <a:off x="2957748" y="437392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디자인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C1413FE-0EBF-4388-B46D-6727DFA1B8F9}"/>
              </a:ext>
            </a:extLst>
          </p:cNvPr>
          <p:cNvSpPr txBox="1"/>
          <p:nvPr/>
        </p:nvSpPr>
        <p:spPr>
          <a:xfrm>
            <a:off x="3598917" y="437392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tx1"/>
                </a:solidFill>
              </a:rPr>
              <a:t>프론트엔드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7520FF-5305-40C7-9B3B-6A8582FD665D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나의 서비스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74DC01-FC6A-4F57-9E6F-522011F12A77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04E912-E571-461C-A113-85E3DF5152CC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7FBE66-0709-4ED6-AC05-D668B599BF67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96922D-DFBC-4B25-A99B-8C86FA27CFD4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0A5D7-5DD3-4F6D-87E7-7903A073A8AE}"/>
              </a:ext>
            </a:extLst>
          </p:cNvPr>
          <p:cNvSpPr txBox="1"/>
          <p:nvPr/>
        </p:nvSpPr>
        <p:spPr>
          <a:xfrm>
            <a:off x="950893" y="4928401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프로필 등록</a:t>
            </a:r>
          </a:p>
        </p:txBody>
      </p:sp>
      <p:sp>
        <p:nvSpPr>
          <p:cNvPr id="105" name="TextBox 28">
            <a:extLst>
              <a:ext uri="{FF2B5EF4-FFF2-40B4-BE49-F238E27FC236}">
                <a16:creationId xmlns:a16="http://schemas.microsoft.com/office/drawing/2014/main" id="{912C8D80-1930-4387-B019-0E51F4042987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106" name="TextBox 107">
            <a:extLst>
              <a:ext uri="{FF2B5EF4-FFF2-40B4-BE49-F238E27FC236}">
                <a16:creationId xmlns:a16="http://schemas.microsoft.com/office/drawing/2014/main" id="{194D8630-134E-4674-B36F-613A71E96CFA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107" name="TextBox 109">
            <a:extLst>
              <a:ext uri="{FF2B5EF4-FFF2-40B4-BE49-F238E27FC236}">
                <a16:creationId xmlns:a16="http://schemas.microsoft.com/office/drawing/2014/main" id="{C2B5A792-51CD-4491-8D01-D3454C18A207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5C4208-6862-427D-8F8D-EB282EAE4F4A}"/>
              </a:ext>
            </a:extLst>
          </p:cNvPr>
          <p:cNvSpPr/>
          <p:nvPr/>
        </p:nvSpPr>
        <p:spPr>
          <a:xfrm rot="5400000" flipH="1">
            <a:off x="2452628" y="2577097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28">
            <a:extLst>
              <a:ext uri="{FF2B5EF4-FFF2-40B4-BE49-F238E27FC236}">
                <a16:creationId xmlns:a16="http://schemas.microsoft.com/office/drawing/2014/main" id="{603C4520-2A4B-482D-87BC-00D086FA2797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1160551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E692B26-3B9C-483F-8FD5-955836CE7E40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265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프로필 입력 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프로필 등록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639145-FFFA-4FDC-A433-FEDB375F3D14}"/>
              </a:ext>
            </a:extLst>
          </p:cNvPr>
          <p:cNvSpPr/>
          <p:nvPr/>
        </p:nvSpPr>
        <p:spPr>
          <a:xfrm>
            <a:off x="2417447" y="2204878"/>
            <a:ext cx="4320480" cy="31665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4CAEBB-B40D-4F75-8C85-CF3EF811F577}"/>
              </a:ext>
            </a:extLst>
          </p:cNvPr>
          <p:cNvSpPr/>
          <p:nvPr/>
        </p:nvSpPr>
        <p:spPr>
          <a:xfrm>
            <a:off x="2720752" y="2672273"/>
            <a:ext cx="3744416" cy="186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A45EA6-A32E-47CF-B73C-A2DB27DD7981}"/>
              </a:ext>
            </a:extLst>
          </p:cNvPr>
          <p:cNvSpPr txBox="1"/>
          <p:nvPr/>
        </p:nvSpPr>
        <p:spPr>
          <a:xfrm>
            <a:off x="2646187" y="23706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전문가 소개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1D406A2-1080-4629-B35E-25EFA20CE12E}"/>
              </a:ext>
            </a:extLst>
          </p:cNvPr>
          <p:cNvSpPr/>
          <p:nvPr/>
        </p:nvSpPr>
        <p:spPr>
          <a:xfrm>
            <a:off x="1968470" y="2557588"/>
            <a:ext cx="4150772" cy="294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B412690-CBDE-438B-AF9A-25EA558C93E1}"/>
              </a:ext>
            </a:extLst>
          </p:cNvPr>
          <p:cNvSpPr/>
          <p:nvPr/>
        </p:nvSpPr>
        <p:spPr>
          <a:xfrm>
            <a:off x="1968470" y="2557588"/>
            <a:ext cx="4150772" cy="2945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D0B2A-C428-45C6-B5D2-AE4282799920}"/>
              </a:ext>
            </a:extLst>
          </p:cNvPr>
          <p:cNvSpPr txBox="1"/>
          <p:nvPr/>
        </p:nvSpPr>
        <p:spPr>
          <a:xfrm>
            <a:off x="2042294" y="3012921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분야 별 보유기술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329DF6-1DD3-4BCD-BDFB-12BC756772A5}"/>
              </a:ext>
            </a:extLst>
          </p:cNvPr>
          <p:cNvSpPr/>
          <p:nvPr/>
        </p:nvSpPr>
        <p:spPr>
          <a:xfrm>
            <a:off x="3656108" y="5074580"/>
            <a:ext cx="648820" cy="2569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88632E-2BEA-4A57-9EF3-662CE1C04FB2}"/>
              </a:ext>
            </a:extLst>
          </p:cNvPr>
          <p:cNvSpPr txBox="1"/>
          <p:nvPr/>
        </p:nvSpPr>
        <p:spPr>
          <a:xfrm>
            <a:off x="3656108" y="5119923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저장 후 다음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39792F1-3C85-4C0A-B8A6-F7A6DC78DB16}"/>
              </a:ext>
            </a:extLst>
          </p:cNvPr>
          <p:cNvSpPr/>
          <p:nvPr/>
        </p:nvSpPr>
        <p:spPr>
          <a:xfrm>
            <a:off x="4481146" y="3068959"/>
            <a:ext cx="1436186" cy="226257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7480FAC-4667-400C-A53D-7F924D85826E}"/>
              </a:ext>
            </a:extLst>
          </p:cNvPr>
          <p:cNvSpPr/>
          <p:nvPr/>
        </p:nvSpPr>
        <p:spPr>
          <a:xfrm>
            <a:off x="5871613" y="3068958"/>
            <a:ext cx="45719" cy="1944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251B2CB-AF2D-4660-BA0B-69C3D8DADF3A}"/>
              </a:ext>
            </a:extLst>
          </p:cNvPr>
          <p:cNvSpPr/>
          <p:nvPr/>
        </p:nvSpPr>
        <p:spPr>
          <a:xfrm>
            <a:off x="5871613" y="5013176"/>
            <a:ext cx="45719" cy="318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54C7050-FB54-4499-80D6-0A70DC80111B}"/>
              </a:ext>
            </a:extLst>
          </p:cNvPr>
          <p:cNvGrpSpPr/>
          <p:nvPr/>
        </p:nvGrpSpPr>
        <p:grpSpPr>
          <a:xfrm>
            <a:off x="4596183" y="3296982"/>
            <a:ext cx="453970" cy="463199"/>
            <a:chOff x="488504" y="1628800"/>
            <a:chExt cx="515960" cy="21602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7ECD8CF-10ED-4535-9DE0-E5D9A99565DC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B7BA0BF-DC0D-4CE1-8776-EE145711AC30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F5FCB48-B87B-47E6-871D-062A6FD671D6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1B9055F-9B66-4023-AB78-26F5B59B0BB2}"/>
              </a:ext>
            </a:extLst>
          </p:cNvPr>
          <p:cNvCxnSpPr/>
          <p:nvPr/>
        </p:nvCxnSpPr>
        <p:spPr>
          <a:xfrm>
            <a:off x="4596183" y="4041067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359A8AA-307F-4CF9-85E3-0B9C15917546}"/>
              </a:ext>
            </a:extLst>
          </p:cNvPr>
          <p:cNvCxnSpPr/>
          <p:nvPr/>
        </p:nvCxnSpPr>
        <p:spPr>
          <a:xfrm>
            <a:off x="4596183" y="443711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EBA3F80-0C63-466D-88BE-E0AB90BCFE27}"/>
              </a:ext>
            </a:extLst>
          </p:cNvPr>
          <p:cNvCxnSpPr/>
          <p:nvPr/>
        </p:nvCxnSpPr>
        <p:spPr>
          <a:xfrm>
            <a:off x="4596183" y="479715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F2F71BF-F155-4A79-9DDF-A90A5F0F7942}"/>
              </a:ext>
            </a:extLst>
          </p:cNvPr>
          <p:cNvCxnSpPr/>
          <p:nvPr/>
        </p:nvCxnSpPr>
        <p:spPr>
          <a:xfrm>
            <a:off x="4596183" y="5085184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8BF5F5A-4E45-4147-9E40-64A29AAF5962}"/>
              </a:ext>
            </a:extLst>
          </p:cNvPr>
          <p:cNvSpPr/>
          <p:nvPr/>
        </p:nvSpPr>
        <p:spPr>
          <a:xfrm rot="5400000" flipH="1">
            <a:off x="3089657" y="2577097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1333044-85C6-462D-B353-4D436A213E7B}"/>
              </a:ext>
            </a:extLst>
          </p:cNvPr>
          <p:cNvSpPr/>
          <p:nvPr/>
        </p:nvSpPr>
        <p:spPr>
          <a:xfrm rot="5400000" flipH="1">
            <a:off x="4368684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8E3FB3-6375-4875-99AD-AFFD127A45FD}"/>
              </a:ext>
            </a:extLst>
          </p:cNvPr>
          <p:cNvSpPr/>
          <p:nvPr/>
        </p:nvSpPr>
        <p:spPr>
          <a:xfrm rot="5400000" flipH="1">
            <a:off x="5008196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B3280C7-9DE6-4356-9A11-A3E1D3B9CC6A}"/>
              </a:ext>
            </a:extLst>
          </p:cNvPr>
          <p:cNvSpPr/>
          <p:nvPr/>
        </p:nvSpPr>
        <p:spPr>
          <a:xfrm rot="5400000" flipH="1">
            <a:off x="5611431" y="2613814"/>
            <a:ext cx="45719" cy="566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2BC1BA7-F678-4930-A4D9-685EEB95CB3E}"/>
              </a:ext>
            </a:extLst>
          </p:cNvPr>
          <p:cNvSpPr txBox="1"/>
          <p:nvPr/>
        </p:nvSpPr>
        <p:spPr>
          <a:xfrm>
            <a:off x="3054060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전문 분야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C929AFD-F1AB-416D-81E7-33F8E51A8F54}"/>
              </a:ext>
            </a:extLst>
          </p:cNvPr>
          <p:cNvSpPr txBox="1"/>
          <p:nvPr/>
        </p:nvSpPr>
        <p:spPr>
          <a:xfrm>
            <a:off x="4301889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학력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전공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3B4F9C-5628-416C-9AC9-EC9E4B13A52F}"/>
              </a:ext>
            </a:extLst>
          </p:cNvPr>
          <p:cNvSpPr txBox="1"/>
          <p:nvPr/>
        </p:nvSpPr>
        <p:spPr>
          <a:xfrm>
            <a:off x="5024784" y="2699560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자격증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770EB69-351D-45FB-837B-EA1F3AF6DD28}"/>
              </a:ext>
            </a:extLst>
          </p:cNvPr>
          <p:cNvSpPr txBox="1"/>
          <p:nvPr/>
        </p:nvSpPr>
        <p:spPr>
          <a:xfrm>
            <a:off x="5585731" y="2699560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경력사항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21E3F3-DA45-45F4-ACCB-75947A3F874C}"/>
              </a:ext>
            </a:extLst>
          </p:cNvPr>
          <p:cNvSpPr txBox="1"/>
          <p:nvPr/>
        </p:nvSpPr>
        <p:spPr>
          <a:xfrm>
            <a:off x="4515600" y="3745134"/>
            <a:ext cx="886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아이디아이디아이디</a:t>
            </a:r>
            <a:endParaRPr lang="ko-KR" altLang="en-US" sz="500" dirty="0"/>
          </a:p>
          <a:p>
            <a:endParaRPr lang="ko-KR" altLang="en-US" sz="5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C32397B-8390-4EF1-BA85-DC2FDA5590BD}"/>
              </a:ext>
            </a:extLst>
          </p:cNvPr>
          <p:cNvSpPr/>
          <p:nvPr/>
        </p:nvSpPr>
        <p:spPr>
          <a:xfrm>
            <a:off x="5871612" y="2268335"/>
            <a:ext cx="247629" cy="2308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280923-4E05-4B49-B689-C41869E858A6}"/>
              </a:ext>
            </a:extLst>
          </p:cNvPr>
          <p:cNvCxnSpPr/>
          <p:nvPr/>
        </p:nvCxnSpPr>
        <p:spPr>
          <a:xfrm flipV="1">
            <a:off x="5917332" y="2312711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EBA76E0-30B1-4E31-85AB-63FB02D8275B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03" y="2314776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9A85299-6111-4A11-9A11-34557140568A}"/>
              </a:ext>
            </a:extLst>
          </p:cNvPr>
          <p:cNvSpPr/>
          <p:nvPr/>
        </p:nvSpPr>
        <p:spPr>
          <a:xfrm>
            <a:off x="2137125" y="3187821"/>
            <a:ext cx="2171635" cy="17627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9F5B1F1-ADD5-4B05-BBB2-0EF86D385065}"/>
              </a:ext>
            </a:extLst>
          </p:cNvPr>
          <p:cNvSpPr/>
          <p:nvPr/>
        </p:nvSpPr>
        <p:spPr>
          <a:xfrm>
            <a:off x="2646071" y="3413242"/>
            <a:ext cx="45719" cy="1218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C3B3CAC-2828-4764-A997-2EF364B7E907}"/>
              </a:ext>
            </a:extLst>
          </p:cNvPr>
          <p:cNvSpPr/>
          <p:nvPr/>
        </p:nvSpPr>
        <p:spPr>
          <a:xfrm>
            <a:off x="2641933" y="4632327"/>
            <a:ext cx="45719" cy="31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C436E0-242E-44E5-8138-033DA170BE6A}"/>
              </a:ext>
            </a:extLst>
          </p:cNvPr>
          <p:cNvSpPr/>
          <p:nvPr/>
        </p:nvSpPr>
        <p:spPr>
          <a:xfrm>
            <a:off x="3448348" y="3413242"/>
            <a:ext cx="45719" cy="1218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615299-1C56-4179-AE66-F3C8D6356D67}"/>
              </a:ext>
            </a:extLst>
          </p:cNvPr>
          <p:cNvSpPr/>
          <p:nvPr/>
        </p:nvSpPr>
        <p:spPr>
          <a:xfrm>
            <a:off x="3444210" y="4632327"/>
            <a:ext cx="45719" cy="31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A228A9-89A1-4BE5-8509-3EFA689C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25" y="3190550"/>
            <a:ext cx="216889" cy="21217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88C52D-F3FC-476D-9141-7648166BEA0E}"/>
              </a:ext>
            </a:extLst>
          </p:cNvPr>
          <p:cNvCxnSpPr>
            <a:cxnSpLocks/>
          </p:cNvCxnSpPr>
          <p:nvPr/>
        </p:nvCxnSpPr>
        <p:spPr>
          <a:xfrm>
            <a:off x="2137125" y="3605564"/>
            <a:ext cx="5048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957D11E-1F66-404B-9107-C4C8773A7894}"/>
              </a:ext>
            </a:extLst>
          </p:cNvPr>
          <p:cNvCxnSpPr>
            <a:cxnSpLocks/>
          </p:cNvCxnSpPr>
          <p:nvPr/>
        </p:nvCxnSpPr>
        <p:spPr>
          <a:xfrm>
            <a:off x="2137125" y="3812545"/>
            <a:ext cx="5048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0C934BA-71B4-4DE6-ADCB-C7E26AE8DBDD}"/>
              </a:ext>
            </a:extLst>
          </p:cNvPr>
          <p:cNvCxnSpPr>
            <a:cxnSpLocks/>
          </p:cNvCxnSpPr>
          <p:nvPr/>
        </p:nvCxnSpPr>
        <p:spPr>
          <a:xfrm>
            <a:off x="2137125" y="4020182"/>
            <a:ext cx="5048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B35FF9E-283A-441A-8BF5-F457D20097F1}"/>
              </a:ext>
            </a:extLst>
          </p:cNvPr>
          <p:cNvCxnSpPr>
            <a:cxnSpLocks/>
          </p:cNvCxnSpPr>
          <p:nvPr/>
        </p:nvCxnSpPr>
        <p:spPr>
          <a:xfrm>
            <a:off x="2137125" y="4221088"/>
            <a:ext cx="5048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FA7B1AA-06C9-4987-A2C1-47710E1F2001}"/>
              </a:ext>
            </a:extLst>
          </p:cNvPr>
          <p:cNvCxnSpPr>
            <a:cxnSpLocks/>
          </p:cNvCxnSpPr>
          <p:nvPr/>
        </p:nvCxnSpPr>
        <p:spPr>
          <a:xfrm>
            <a:off x="2137125" y="4433862"/>
            <a:ext cx="5048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35CA74E-9718-4707-9631-090BD1D47258}"/>
              </a:ext>
            </a:extLst>
          </p:cNvPr>
          <p:cNvCxnSpPr>
            <a:cxnSpLocks/>
          </p:cNvCxnSpPr>
          <p:nvPr/>
        </p:nvCxnSpPr>
        <p:spPr>
          <a:xfrm>
            <a:off x="2137125" y="4656569"/>
            <a:ext cx="5048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B3DEF82-7BF1-466A-AA3F-E702CEC48CC8}"/>
              </a:ext>
            </a:extLst>
          </p:cNvPr>
          <p:cNvCxnSpPr>
            <a:cxnSpLocks/>
          </p:cNvCxnSpPr>
          <p:nvPr/>
        </p:nvCxnSpPr>
        <p:spPr>
          <a:xfrm>
            <a:off x="2137125" y="4869160"/>
            <a:ext cx="5048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B94F671-E04C-4E78-82CB-4558FE073099}"/>
              </a:ext>
            </a:extLst>
          </p:cNvPr>
          <p:cNvCxnSpPr>
            <a:cxnSpLocks/>
          </p:cNvCxnSpPr>
          <p:nvPr/>
        </p:nvCxnSpPr>
        <p:spPr>
          <a:xfrm>
            <a:off x="2687652" y="3605564"/>
            <a:ext cx="7565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84887E5-94A7-452F-AB3F-4099A4B3BC5F}"/>
              </a:ext>
            </a:extLst>
          </p:cNvPr>
          <p:cNvCxnSpPr>
            <a:cxnSpLocks/>
          </p:cNvCxnSpPr>
          <p:nvPr/>
        </p:nvCxnSpPr>
        <p:spPr>
          <a:xfrm>
            <a:off x="2687652" y="3812545"/>
            <a:ext cx="7565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80477D1-F0F6-4158-B61B-6D8FFD07D76E}"/>
              </a:ext>
            </a:extLst>
          </p:cNvPr>
          <p:cNvCxnSpPr>
            <a:cxnSpLocks/>
          </p:cNvCxnSpPr>
          <p:nvPr/>
        </p:nvCxnSpPr>
        <p:spPr>
          <a:xfrm>
            <a:off x="2687652" y="4020182"/>
            <a:ext cx="7565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D6544388-312A-478B-B214-BBB3B68A0AE9}"/>
              </a:ext>
            </a:extLst>
          </p:cNvPr>
          <p:cNvCxnSpPr>
            <a:cxnSpLocks/>
          </p:cNvCxnSpPr>
          <p:nvPr/>
        </p:nvCxnSpPr>
        <p:spPr>
          <a:xfrm>
            <a:off x="2687652" y="4221088"/>
            <a:ext cx="7565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6AA5AA8-A664-4AA5-8AFE-8CA8D7E917B4}"/>
              </a:ext>
            </a:extLst>
          </p:cNvPr>
          <p:cNvCxnSpPr>
            <a:cxnSpLocks/>
          </p:cNvCxnSpPr>
          <p:nvPr/>
        </p:nvCxnSpPr>
        <p:spPr>
          <a:xfrm>
            <a:off x="2687652" y="4433862"/>
            <a:ext cx="7565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39FD5FE-969C-43DA-BDFB-DFC3274F52AD}"/>
              </a:ext>
            </a:extLst>
          </p:cNvPr>
          <p:cNvCxnSpPr>
            <a:cxnSpLocks/>
          </p:cNvCxnSpPr>
          <p:nvPr/>
        </p:nvCxnSpPr>
        <p:spPr>
          <a:xfrm>
            <a:off x="2687652" y="4656569"/>
            <a:ext cx="7565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4C958B6-9D97-4C67-BFFC-A9389131C6BB}"/>
              </a:ext>
            </a:extLst>
          </p:cNvPr>
          <p:cNvCxnSpPr>
            <a:cxnSpLocks/>
          </p:cNvCxnSpPr>
          <p:nvPr/>
        </p:nvCxnSpPr>
        <p:spPr>
          <a:xfrm>
            <a:off x="2687652" y="4869160"/>
            <a:ext cx="7565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D09F904-39BF-4E22-8285-0B39C0B728C5}"/>
              </a:ext>
            </a:extLst>
          </p:cNvPr>
          <p:cNvSpPr txBox="1"/>
          <p:nvPr/>
        </p:nvSpPr>
        <p:spPr>
          <a:xfrm>
            <a:off x="2321099" y="3221547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검색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73FF9B8-E6A7-45FC-B30E-A95EA34DCE92}"/>
              </a:ext>
            </a:extLst>
          </p:cNvPr>
          <p:cNvSpPr txBox="1"/>
          <p:nvPr/>
        </p:nvSpPr>
        <p:spPr>
          <a:xfrm>
            <a:off x="2354160" y="2699560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전문가 소개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D02E096-CCDE-49CF-A68A-84E2A42BD4EA}"/>
              </a:ext>
            </a:extLst>
          </p:cNvPr>
          <p:cNvSpPr/>
          <p:nvPr/>
        </p:nvSpPr>
        <p:spPr>
          <a:xfrm rot="5400000" flipH="1">
            <a:off x="2452628" y="2577097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D26F20C-BFE1-40AD-90CC-26B4F7FBB69B}"/>
              </a:ext>
            </a:extLst>
          </p:cNvPr>
          <p:cNvSpPr/>
          <p:nvPr/>
        </p:nvSpPr>
        <p:spPr>
          <a:xfrm>
            <a:off x="3591499" y="3488818"/>
            <a:ext cx="632799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232CC4-8D2F-448F-B67B-1DEF4722735C}"/>
              </a:ext>
            </a:extLst>
          </p:cNvPr>
          <p:cNvSpPr txBox="1"/>
          <p:nvPr/>
        </p:nvSpPr>
        <p:spPr>
          <a:xfrm>
            <a:off x="3603662" y="3481035"/>
            <a:ext cx="6335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20C2DE73-DA29-40D2-81B9-1E36E69ABC09}"/>
              </a:ext>
            </a:extLst>
          </p:cNvPr>
          <p:cNvSpPr/>
          <p:nvPr/>
        </p:nvSpPr>
        <p:spPr>
          <a:xfrm>
            <a:off x="3585683" y="3740460"/>
            <a:ext cx="632799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A2D3463-4DCE-47D0-8973-CA030FBFA740}"/>
              </a:ext>
            </a:extLst>
          </p:cNvPr>
          <p:cNvSpPr txBox="1"/>
          <p:nvPr/>
        </p:nvSpPr>
        <p:spPr>
          <a:xfrm>
            <a:off x="3688094" y="3732677"/>
            <a:ext cx="453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디자인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2F024F8-A9BE-40B0-B0DE-75E49B35EA43}"/>
              </a:ext>
            </a:extLst>
          </p:cNvPr>
          <p:cNvSpPr/>
          <p:nvPr/>
        </p:nvSpPr>
        <p:spPr>
          <a:xfrm>
            <a:off x="2137125" y="3396144"/>
            <a:ext cx="2171635" cy="155441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A91A42C-AE4C-47D9-8010-47FABCF22B65}"/>
              </a:ext>
            </a:extLst>
          </p:cNvPr>
          <p:cNvSpPr/>
          <p:nvPr/>
        </p:nvSpPr>
        <p:spPr>
          <a:xfrm rot="5400000" flipH="1">
            <a:off x="3729171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1D20F6A-1CD8-465E-81CA-D4D80A9A416D}"/>
              </a:ext>
            </a:extLst>
          </p:cNvPr>
          <p:cNvSpPr txBox="1"/>
          <p:nvPr/>
        </p:nvSpPr>
        <p:spPr>
          <a:xfrm>
            <a:off x="3656856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보유 기술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3347A78-215F-4EEB-93ED-1CE4858E7769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나의 서비스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50095-498A-4AA0-8B27-CE25F7BF76DF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ADBE0D-C4DC-4B0A-A618-2D6D22FA8193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AF29565-8D65-4C69-9871-2B4371D498D9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9F9841-BC6F-457E-995B-973B9308B7B3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수익관리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77EAFF9-C874-4150-A8C4-72CECACF22C8}"/>
              </a:ext>
            </a:extLst>
          </p:cNvPr>
          <p:cNvSpPr txBox="1"/>
          <p:nvPr/>
        </p:nvSpPr>
        <p:spPr>
          <a:xfrm>
            <a:off x="950893" y="4928401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프로필 등록</a:t>
            </a:r>
          </a:p>
        </p:txBody>
      </p:sp>
      <p:sp>
        <p:nvSpPr>
          <p:cNvPr id="134" name="TextBox 28">
            <a:extLst>
              <a:ext uri="{FF2B5EF4-FFF2-40B4-BE49-F238E27FC236}">
                <a16:creationId xmlns:a16="http://schemas.microsoft.com/office/drawing/2014/main" id="{B0F43507-6599-419A-B3A8-C559C487BB47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135" name="TextBox 107">
            <a:extLst>
              <a:ext uri="{FF2B5EF4-FFF2-40B4-BE49-F238E27FC236}">
                <a16:creationId xmlns:a16="http://schemas.microsoft.com/office/drawing/2014/main" id="{A247F80D-7E6B-467D-99C0-87341C7444AC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146" name="TextBox 109">
            <a:extLst>
              <a:ext uri="{FF2B5EF4-FFF2-40B4-BE49-F238E27FC236}">
                <a16:creationId xmlns:a16="http://schemas.microsoft.com/office/drawing/2014/main" id="{FE08B8F4-C46B-40C6-BDEF-9610467D0CB2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94" name="TextBox 28">
            <a:extLst>
              <a:ext uri="{FF2B5EF4-FFF2-40B4-BE49-F238E27FC236}">
                <a16:creationId xmlns:a16="http://schemas.microsoft.com/office/drawing/2014/main" id="{D121E8A2-49E7-4205-86AA-E3C7159B802E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4099805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3D4CFB7-D9A0-4570-BAAB-05349B484C86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265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프로필 입력 </a:t>
            </a:r>
            <a:r>
              <a:rPr lang="en-US" altLang="ko-KR" sz="1100" dirty="0"/>
              <a:t>4</a:t>
            </a:r>
            <a:endParaRPr lang="ko-KR" altLang="en-US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프로필 등록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639145-FFFA-4FDC-A433-FEDB375F3D14}"/>
              </a:ext>
            </a:extLst>
          </p:cNvPr>
          <p:cNvSpPr/>
          <p:nvPr/>
        </p:nvSpPr>
        <p:spPr>
          <a:xfrm>
            <a:off x="2417447" y="2204878"/>
            <a:ext cx="4320480" cy="31665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4CAEBB-B40D-4F75-8C85-CF3EF811F577}"/>
              </a:ext>
            </a:extLst>
          </p:cNvPr>
          <p:cNvSpPr/>
          <p:nvPr/>
        </p:nvSpPr>
        <p:spPr>
          <a:xfrm>
            <a:off x="2720752" y="2672273"/>
            <a:ext cx="3744416" cy="186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A45EA6-A32E-47CF-B73C-A2DB27DD7981}"/>
              </a:ext>
            </a:extLst>
          </p:cNvPr>
          <p:cNvSpPr txBox="1"/>
          <p:nvPr/>
        </p:nvSpPr>
        <p:spPr>
          <a:xfrm>
            <a:off x="2646187" y="23706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전문가 소개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1D406A2-1080-4629-B35E-25EFA20CE12E}"/>
              </a:ext>
            </a:extLst>
          </p:cNvPr>
          <p:cNvSpPr/>
          <p:nvPr/>
        </p:nvSpPr>
        <p:spPr>
          <a:xfrm>
            <a:off x="1954356" y="2557587"/>
            <a:ext cx="4150772" cy="294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B412690-CBDE-438B-AF9A-25EA558C93E1}"/>
              </a:ext>
            </a:extLst>
          </p:cNvPr>
          <p:cNvSpPr/>
          <p:nvPr/>
        </p:nvSpPr>
        <p:spPr>
          <a:xfrm>
            <a:off x="1968470" y="2557588"/>
            <a:ext cx="4150772" cy="2945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D0B2A-C428-45C6-B5D2-AE4282799920}"/>
              </a:ext>
            </a:extLst>
          </p:cNvPr>
          <p:cNvSpPr txBox="1"/>
          <p:nvPr/>
        </p:nvSpPr>
        <p:spPr>
          <a:xfrm>
            <a:off x="2042294" y="3012921"/>
            <a:ext cx="1223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학력 전공을 작성해주세요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329DF6-1DD3-4BCD-BDFB-12BC756772A5}"/>
              </a:ext>
            </a:extLst>
          </p:cNvPr>
          <p:cNvSpPr/>
          <p:nvPr/>
        </p:nvSpPr>
        <p:spPr>
          <a:xfrm>
            <a:off x="3656108" y="5074580"/>
            <a:ext cx="648820" cy="2569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88632E-2BEA-4A57-9EF3-662CE1C04FB2}"/>
              </a:ext>
            </a:extLst>
          </p:cNvPr>
          <p:cNvSpPr txBox="1"/>
          <p:nvPr/>
        </p:nvSpPr>
        <p:spPr>
          <a:xfrm>
            <a:off x="3656108" y="5119923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저장 후 다음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39792F1-3C85-4C0A-B8A6-F7A6DC78DB16}"/>
              </a:ext>
            </a:extLst>
          </p:cNvPr>
          <p:cNvSpPr/>
          <p:nvPr/>
        </p:nvSpPr>
        <p:spPr>
          <a:xfrm>
            <a:off x="4481146" y="3068959"/>
            <a:ext cx="1436186" cy="226257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7480FAC-4667-400C-A53D-7F924D85826E}"/>
              </a:ext>
            </a:extLst>
          </p:cNvPr>
          <p:cNvSpPr/>
          <p:nvPr/>
        </p:nvSpPr>
        <p:spPr>
          <a:xfrm>
            <a:off x="5871613" y="3068958"/>
            <a:ext cx="45719" cy="1944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251B2CB-AF2D-4660-BA0B-69C3D8DADF3A}"/>
              </a:ext>
            </a:extLst>
          </p:cNvPr>
          <p:cNvSpPr/>
          <p:nvPr/>
        </p:nvSpPr>
        <p:spPr>
          <a:xfrm>
            <a:off x="5871613" y="5013176"/>
            <a:ext cx="45719" cy="318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54C7050-FB54-4499-80D6-0A70DC80111B}"/>
              </a:ext>
            </a:extLst>
          </p:cNvPr>
          <p:cNvGrpSpPr/>
          <p:nvPr/>
        </p:nvGrpSpPr>
        <p:grpSpPr>
          <a:xfrm>
            <a:off x="4596183" y="3296982"/>
            <a:ext cx="453970" cy="463199"/>
            <a:chOff x="488504" y="1628800"/>
            <a:chExt cx="515960" cy="21602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7ECD8CF-10ED-4535-9DE0-E5D9A99565DC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B7BA0BF-DC0D-4CE1-8776-EE145711AC30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F5FCB48-B87B-47E6-871D-062A6FD671D6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1B9055F-9B66-4023-AB78-26F5B59B0BB2}"/>
              </a:ext>
            </a:extLst>
          </p:cNvPr>
          <p:cNvCxnSpPr/>
          <p:nvPr/>
        </p:nvCxnSpPr>
        <p:spPr>
          <a:xfrm>
            <a:off x="4596183" y="4041067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359A8AA-307F-4CF9-85E3-0B9C15917546}"/>
              </a:ext>
            </a:extLst>
          </p:cNvPr>
          <p:cNvCxnSpPr/>
          <p:nvPr/>
        </p:nvCxnSpPr>
        <p:spPr>
          <a:xfrm>
            <a:off x="4596183" y="443711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EBA3F80-0C63-466D-88BE-E0AB90BCFE27}"/>
              </a:ext>
            </a:extLst>
          </p:cNvPr>
          <p:cNvCxnSpPr/>
          <p:nvPr/>
        </p:nvCxnSpPr>
        <p:spPr>
          <a:xfrm>
            <a:off x="4596183" y="479715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F2F71BF-F155-4A79-9DDF-A90A5F0F7942}"/>
              </a:ext>
            </a:extLst>
          </p:cNvPr>
          <p:cNvCxnSpPr/>
          <p:nvPr/>
        </p:nvCxnSpPr>
        <p:spPr>
          <a:xfrm>
            <a:off x="4596183" y="5085184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8BF5F5A-4E45-4147-9E40-64A29AAF5962}"/>
              </a:ext>
            </a:extLst>
          </p:cNvPr>
          <p:cNvSpPr/>
          <p:nvPr/>
        </p:nvSpPr>
        <p:spPr>
          <a:xfrm rot="5400000" flipH="1">
            <a:off x="3089657" y="2577097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7E34FA6-6F4B-4B4A-B4D5-81529F172F48}"/>
              </a:ext>
            </a:extLst>
          </p:cNvPr>
          <p:cNvSpPr/>
          <p:nvPr/>
        </p:nvSpPr>
        <p:spPr>
          <a:xfrm rot="5400000" flipH="1">
            <a:off x="3729171" y="2577098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1333044-85C6-462D-B353-4D436A213E7B}"/>
              </a:ext>
            </a:extLst>
          </p:cNvPr>
          <p:cNvSpPr/>
          <p:nvPr/>
        </p:nvSpPr>
        <p:spPr>
          <a:xfrm rot="5400000" flipH="1">
            <a:off x="4368684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8E3FB3-6375-4875-99AD-AFFD127A45FD}"/>
              </a:ext>
            </a:extLst>
          </p:cNvPr>
          <p:cNvSpPr/>
          <p:nvPr/>
        </p:nvSpPr>
        <p:spPr>
          <a:xfrm rot="5400000" flipH="1">
            <a:off x="5008196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B3280C7-9DE6-4356-9A11-A3E1D3B9CC6A}"/>
              </a:ext>
            </a:extLst>
          </p:cNvPr>
          <p:cNvSpPr/>
          <p:nvPr/>
        </p:nvSpPr>
        <p:spPr>
          <a:xfrm rot="5400000" flipH="1">
            <a:off x="5611431" y="2613814"/>
            <a:ext cx="45719" cy="566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E7F038-CD5E-4FDB-B666-61D01AD5467E}"/>
              </a:ext>
            </a:extLst>
          </p:cNvPr>
          <p:cNvSpPr txBox="1"/>
          <p:nvPr/>
        </p:nvSpPr>
        <p:spPr>
          <a:xfrm>
            <a:off x="2354160" y="2699560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전문가 소개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2BC1BA7-F678-4930-A4D9-685EEB95CB3E}"/>
              </a:ext>
            </a:extLst>
          </p:cNvPr>
          <p:cNvSpPr txBox="1"/>
          <p:nvPr/>
        </p:nvSpPr>
        <p:spPr>
          <a:xfrm>
            <a:off x="3054060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전문 분야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44B899-227B-4C64-80DB-1511730B7F89}"/>
              </a:ext>
            </a:extLst>
          </p:cNvPr>
          <p:cNvSpPr txBox="1"/>
          <p:nvPr/>
        </p:nvSpPr>
        <p:spPr>
          <a:xfrm>
            <a:off x="3656856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보유 기술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C929AFD-F1AB-416D-81E7-33F8E51A8F54}"/>
              </a:ext>
            </a:extLst>
          </p:cNvPr>
          <p:cNvSpPr txBox="1"/>
          <p:nvPr/>
        </p:nvSpPr>
        <p:spPr>
          <a:xfrm>
            <a:off x="4301889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학력</a:t>
            </a:r>
            <a:r>
              <a:rPr lang="en-US" altLang="ko-KR" sz="500" b="1" dirty="0">
                <a:solidFill>
                  <a:schemeClr val="tx1"/>
                </a:solidFill>
              </a:rPr>
              <a:t> </a:t>
            </a:r>
            <a:r>
              <a:rPr lang="ko-KR" altLang="en-US" sz="500" b="1" dirty="0">
                <a:solidFill>
                  <a:schemeClr val="tx1"/>
                </a:solidFill>
              </a:rPr>
              <a:t>전공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3B4F9C-5628-416C-9AC9-EC9E4B13A52F}"/>
              </a:ext>
            </a:extLst>
          </p:cNvPr>
          <p:cNvSpPr txBox="1"/>
          <p:nvPr/>
        </p:nvSpPr>
        <p:spPr>
          <a:xfrm>
            <a:off x="5024784" y="2699560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자격증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770EB69-351D-45FB-837B-EA1F3AF6DD28}"/>
              </a:ext>
            </a:extLst>
          </p:cNvPr>
          <p:cNvSpPr txBox="1"/>
          <p:nvPr/>
        </p:nvSpPr>
        <p:spPr>
          <a:xfrm>
            <a:off x="5585731" y="2699560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경력사항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21E3F3-DA45-45F4-ACCB-75947A3F874C}"/>
              </a:ext>
            </a:extLst>
          </p:cNvPr>
          <p:cNvSpPr txBox="1"/>
          <p:nvPr/>
        </p:nvSpPr>
        <p:spPr>
          <a:xfrm>
            <a:off x="4515600" y="3745134"/>
            <a:ext cx="886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아이디아이디아이디</a:t>
            </a:r>
            <a:endParaRPr lang="ko-KR" altLang="en-US" sz="500" dirty="0"/>
          </a:p>
          <a:p>
            <a:endParaRPr lang="ko-KR" altLang="en-US" sz="5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C32397B-8390-4EF1-BA85-DC2FDA5590BD}"/>
              </a:ext>
            </a:extLst>
          </p:cNvPr>
          <p:cNvSpPr/>
          <p:nvPr/>
        </p:nvSpPr>
        <p:spPr>
          <a:xfrm>
            <a:off x="5871612" y="2268335"/>
            <a:ext cx="247629" cy="2308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280923-4E05-4B49-B689-C41869E858A6}"/>
              </a:ext>
            </a:extLst>
          </p:cNvPr>
          <p:cNvCxnSpPr/>
          <p:nvPr/>
        </p:nvCxnSpPr>
        <p:spPr>
          <a:xfrm flipV="1">
            <a:off x="5917332" y="2312711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EBA76E0-30B1-4E31-85AB-63FB02D8275B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03" y="2314776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8C369-3387-4BF5-8AFA-E0237D7D59EF}"/>
              </a:ext>
            </a:extLst>
          </p:cNvPr>
          <p:cNvSpPr/>
          <p:nvPr/>
        </p:nvSpPr>
        <p:spPr>
          <a:xfrm>
            <a:off x="2137161" y="3236074"/>
            <a:ext cx="2167767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C1F7CCC-9BC7-44B0-A812-D3D19D477A3D}"/>
              </a:ext>
            </a:extLst>
          </p:cNvPr>
          <p:cNvSpPr/>
          <p:nvPr/>
        </p:nvSpPr>
        <p:spPr>
          <a:xfrm>
            <a:off x="3671421" y="3533267"/>
            <a:ext cx="633507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47A31196-D937-4794-9C86-DFC3948E0542}"/>
              </a:ext>
            </a:extLst>
          </p:cNvPr>
          <p:cNvSpPr/>
          <p:nvPr/>
        </p:nvSpPr>
        <p:spPr>
          <a:xfrm rot="10800000">
            <a:off x="4176981" y="3605961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5C4208-6862-427D-8F8D-EB282EAE4F4A}"/>
              </a:ext>
            </a:extLst>
          </p:cNvPr>
          <p:cNvSpPr/>
          <p:nvPr/>
        </p:nvSpPr>
        <p:spPr>
          <a:xfrm rot="5400000" flipH="1">
            <a:off x="2452628" y="2577097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791293-2C9E-4B0F-A963-AE9E03B138AC}"/>
              </a:ext>
            </a:extLst>
          </p:cNvPr>
          <p:cNvSpPr/>
          <p:nvPr/>
        </p:nvSpPr>
        <p:spPr>
          <a:xfrm>
            <a:off x="2137162" y="3527084"/>
            <a:ext cx="1461756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B6BEAFD-7C09-4F3D-8BCC-FE05433D342E}"/>
              </a:ext>
            </a:extLst>
          </p:cNvPr>
          <p:cNvSpPr txBox="1"/>
          <p:nvPr/>
        </p:nvSpPr>
        <p:spPr>
          <a:xfrm>
            <a:off x="2148713" y="323156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학교명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3F6959-386E-460C-B0D2-D92C4C827150}"/>
              </a:ext>
            </a:extLst>
          </p:cNvPr>
          <p:cNvSpPr txBox="1"/>
          <p:nvPr/>
        </p:nvSpPr>
        <p:spPr>
          <a:xfrm>
            <a:off x="2148713" y="352230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전공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AB3928B-36E7-4319-A363-6FC6727B192D}"/>
              </a:ext>
            </a:extLst>
          </p:cNvPr>
          <p:cNvSpPr txBox="1"/>
          <p:nvPr/>
        </p:nvSpPr>
        <p:spPr>
          <a:xfrm>
            <a:off x="3679501" y="352230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상태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EBAD2A-4045-495D-AA91-F4702BB5D296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나의 서비스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29895C-D91B-47B0-844C-21F3B9B78FAA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8108F8-55F1-45E0-A0B2-3C04FF8024FC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4DDCF2-A0EA-4CB8-8DB6-6E37FE957C91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B375FC-4549-4515-B6A0-B82D0EBB020A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DFD7DF-032C-438B-A890-15BACF2F7FA0}"/>
              </a:ext>
            </a:extLst>
          </p:cNvPr>
          <p:cNvSpPr txBox="1"/>
          <p:nvPr/>
        </p:nvSpPr>
        <p:spPr>
          <a:xfrm>
            <a:off x="950893" y="4928401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프로필 등록</a:t>
            </a:r>
          </a:p>
        </p:txBody>
      </p:sp>
      <p:sp>
        <p:nvSpPr>
          <p:cNvPr id="91" name="TextBox 28">
            <a:extLst>
              <a:ext uri="{FF2B5EF4-FFF2-40B4-BE49-F238E27FC236}">
                <a16:creationId xmlns:a16="http://schemas.microsoft.com/office/drawing/2014/main" id="{6913201D-D319-4187-A134-32EB12CCF2C3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99" name="TextBox 107">
            <a:extLst>
              <a:ext uri="{FF2B5EF4-FFF2-40B4-BE49-F238E27FC236}">
                <a16:creationId xmlns:a16="http://schemas.microsoft.com/office/drawing/2014/main" id="{E60E658F-CA5A-401D-A476-3F4F1C573514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104" name="TextBox 109">
            <a:extLst>
              <a:ext uri="{FF2B5EF4-FFF2-40B4-BE49-F238E27FC236}">
                <a16:creationId xmlns:a16="http://schemas.microsoft.com/office/drawing/2014/main" id="{DED57B87-6807-4322-82A7-EC70C0493799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75" name="TextBox 28">
            <a:extLst>
              <a:ext uri="{FF2B5EF4-FFF2-40B4-BE49-F238E27FC236}">
                <a16:creationId xmlns:a16="http://schemas.microsoft.com/office/drawing/2014/main" id="{011CFE25-168B-4C55-BF91-D543054DDFC2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887944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8A0FE062-5873-4DE7-B750-BEC037530E69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265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프로필 입력 </a:t>
            </a:r>
            <a:r>
              <a:rPr lang="en-US" altLang="ko-KR" sz="1100" dirty="0"/>
              <a:t>5</a:t>
            </a:r>
            <a:endParaRPr lang="ko-KR" altLang="en-US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프로필 등록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639145-FFFA-4FDC-A433-FEDB375F3D14}"/>
              </a:ext>
            </a:extLst>
          </p:cNvPr>
          <p:cNvSpPr/>
          <p:nvPr/>
        </p:nvSpPr>
        <p:spPr>
          <a:xfrm>
            <a:off x="2417447" y="2204878"/>
            <a:ext cx="4320480" cy="31665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4CAEBB-B40D-4F75-8C85-CF3EF811F577}"/>
              </a:ext>
            </a:extLst>
          </p:cNvPr>
          <p:cNvSpPr/>
          <p:nvPr/>
        </p:nvSpPr>
        <p:spPr>
          <a:xfrm>
            <a:off x="2720752" y="2672273"/>
            <a:ext cx="3744416" cy="186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A45EA6-A32E-47CF-B73C-A2DB27DD7981}"/>
              </a:ext>
            </a:extLst>
          </p:cNvPr>
          <p:cNvSpPr txBox="1"/>
          <p:nvPr/>
        </p:nvSpPr>
        <p:spPr>
          <a:xfrm>
            <a:off x="2646187" y="23706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전문가 소개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1D406A2-1080-4629-B35E-25EFA20CE12E}"/>
              </a:ext>
            </a:extLst>
          </p:cNvPr>
          <p:cNvSpPr/>
          <p:nvPr/>
        </p:nvSpPr>
        <p:spPr>
          <a:xfrm>
            <a:off x="1954356" y="2557587"/>
            <a:ext cx="4150772" cy="294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B412690-CBDE-438B-AF9A-25EA558C93E1}"/>
              </a:ext>
            </a:extLst>
          </p:cNvPr>
          <p:cNvSpPr/>
          <p:nvPr/>
        </p:nvSpPr>
        <p:spPr>
          <a:xfrm>
            <a:off x="1968470" y="2557588"/>
            <a:ext cx="4150772" cy="2945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D0B2A-C428-45C6-B5D2-AE4282799920}"/>
              </a:ext>
            </a:extLst>
          </p:cNvPr>
          <p:cNvSpPr txBox="1"/>
          <p:nvPr/>
        </p:nvSpPr>
        <p:spPr>
          <a:xfrm>
            <a:off x="2042294" y="3012921"/>
            <a:ext cx="14029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보유한 자격증을 작성해주세요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329DF6-1DD3-4BCD-BDFB-12BC756772A5}"/>
              </a:ext>
            </a:extLst>
          </p:cNvPr>
          <p:cNvSpPr/>
          <p:nvPr/>
        </p:nvSpPr>
        <p:spPr>
          <a:xfrm>
            <a:off x="3656108" y="5074580"/>
            <a:ext cx="648820" cy="2569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88632E-2BEA-4A57-9EF3-662CE1C04FB2}"/>
              </a:ext>
            </a:extLst>
          </p:cNvPr>
          <p:cNvSpPr txBox="1"/>
          <p:nvPr/>
        </p:nvSpPr>
        <p:spPr>
          <a:xfrm>
            <a:off x="3656108" y="5119923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저장 후 다음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39792F1-3C85-4C0A-B8A6-F7A6DC78DB16}"/>
              </a:ext>
            </a:extLst>
          </p:cNvPr>
          <p:cNvSpPr/>
          <p:nvPr/>
        </p:nvSpPr>
        <p:spPr>
          <a:xfrm>
            <a:off x="4481146" y="3068959"/>
            <a:ext cx="1436186" cy="226257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7480FAC-4667-400C-A53D-7F924D85826E}"/>
              </a:ext>
            </a:extLst>
          </p:cNvPr>
          <p:cNvSpPr/>
          <p:nvPr/>
        </p:nvSpPr>
        <p:spPr>
          <a:xfrm>
            <a:off x="5871613" y="3068958"/>
            <a:ext cx="45719" cy="1944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251B2CB-AF2D-4660-BA0B-69C3D8DADF3A}"/>
              </a:ext>
            </a:extLst>
          </p:cNvPr>
          <p:cNvSpPr/>
          <p:nvPr/>
        </p:nvSpPr>
        <p:spPr>
          <a:xfrm>
            <a:off x="5871613" y="5013176"/>
            <a:ext cx="45719" cy="318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54C7050-FB54-4499-80D6-0A70DC80111B}"/>
              </a:ext>
            </a:extLst>
          </p:cNvPr>
          <p:cNvGrpSpPr/>
          <p:nvPr/>
        </p:nvGrpSpPr>
        <p:grpSpPr>
          <a:xfrm>
            <a:off x="4596183" y="3296982"/>
            <a:ext cx="453970" cy="463199"/>
            <a:chOff x="488504" y="1628800"/>
            <a:chExt cx="515960" cy="21602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7ECD8CF-10ED-4535-9DE0-E5D9A99565DC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B7BA0BF-DC0D-4CE1-8776-EE145711AC30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F5FCB48-B87B-47E6-871D-062A6FD671D6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1B9055F-9B66-4023-AB78-26F5B59B0BB2}"/>
              </a:ext>
            </a:extLst>
          </p:cNvPr>
          <p:cNvCxnSpPr/>
          <p:nvPr/>
        </p:nvCxnSpPr>
        <p:spPr>
          <a:xfrm>
            <a:off x="4596183" y="4041067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359A8AA-307F-4CF9-85E3-0B9C15917546}"/>
              </a:ext>
            </a:extLst>
          </p:cNvPr>
          <p:cNvCxnSpPr/>
          <p:nvPr/>
        </p:nvCxnSpPr>
        <p:spPr>
          <a:xfrm>
            <a:off x="4596183" y="443711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EBA3F80-0C63-466D-88BE-E0AB90BCFE27}"/>
              </a:ext>
            </a:extLst>
          </p:cNvPr>
          <p:cNvCxnSpPr/>
          <p:nvPr/>
        </p:nvCxnSpPr>
        <p:spPr>
          <a:xfrm>
            <a:off x="4596183" y="479715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F2F71BF-F155-4A79-9DDF-A90A5F0F7942}"/>
              </a:ext>
            </a:extLst>
          </p:cNvPr>
          <p:cNvCxnSpPr/>
          <p:nvPr/>
        </p:nvCxnSpPr>
        <p:spPr>
          <a:xfrm>
            <a:off x="4596183" y="5085184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8BF5F5A-4E45-4147-9E40-64A29AAF5962}"/>
              </a:ext>
            </a:extLst>
          </p:cNvPr>
          <p:cNvSpPr/>
          <p:nvPr/>
        </p:nvSpPr>
        <p:spPr>
          <a:xfrm rot="5400000" flipH="1">
            <a:off x="3089657" y="2577097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7E34FA6-6F4B-4B4A-B4D5-81529F172F48}"/>
              </a:ext>
            </a:extLst>
          </p:cNvPr>
          <p:cNvSpPr/>
          <p:nvPr/>
        </p:nvSpPr>
        <p:spPr>
          <a:xfrm rot="5400000" flipH="1">
            <a:off x="3729171" y="2577098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1333044-85C6-462D-B353-4D436A213E7B}"/>
              </a:ext>
            </a:extLst>
          </p:cNvPr>
          <p:cNvSpPr/>
          <p:nvPr/>
        </p:nvSpPr>
        <p:spPr>
          <a:xfrm rot="5400000" flipH="1">
            <a:off x="4368684" y="2577098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8E3FB3-6375-4875-99AD-AFFD127A45FD}"/>
              </a:ext>
            </a:extLst>
          </p:cNvPr>
          <p:cNvSpPr/>
          <p:nvPr/>
        </p:nvSpPr>
        <p:spPr>
          <a:xfrm rot="5400000" flipH="1">
            <a:off x="5008196" y="2577098"/>
            <a:ext cx="45719" cy="639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B3280C7-9DE6-4356-9A11-A3E1D3B9CC6A}"/>
              </a:ext>
            </a:extLst>
          </p:cNvPr>
          <p:cNvSpPr/>
          <p:nvPr/>
        </p:nvSpPr>
        <p:spPr>
          <a:xfrm rot="5400000" flipH="1">
            <a:off x="5611431" y="2613814"/>
            <a:ext cx="45719" cy="566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E7F038-CD5E-4FDB-B666-61D01AD5467E}"/>
              </a:ext>
            </a:extLst>
          </p:cNvPr>
          <p:cNvSpPr txBox="1"/>
          <p:nvPr/>
        </p:nvSpPr>
        <p:spPr>
          <a:xfrm>
            <a:off x="2354160" y="2699560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전문가 소개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2BC1BA7-F678-4930-A4D9-685EEB95CB3E}"/>
              </a:ext>
            </a:extLst>
          </p:cNvPr>
          <p:cNvSpPr txBox="1"/>
          <p:nvPr/>
        </p:nvSpPr>
        <p:spPr>
          <a:xfrm>
            <a:off x="3054060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전문 분야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44B899-227B-4C64-80DB-1511730B7F89}"/>
              </a:ext>
            </a:extLst>
          </p:cNvPr>
          <p:cNvSpPr txBox="1"/>
          <p:nvPr/>
        </p:nvSpPr>
        <p:spPr>
          <a:xfrm>
            <a:off x="3656856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보유 기술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C929AFD-F1AB-416D-81E7-33F8E51A8F54}"/>
              </a:ext>
            </a:extLst>
          </p:cNvPr>
          <p:cNvSpPr txBox="1"/>
          <p:nvPr/>
        </p:nvSpPr>
        <p:spPr>
          <a:xfrm>
            <a:off x="4301889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학력</a:t>
            </a:r>
            <a:r>
              <a:rPr lang="en-US" altLang="ko-KR" sz="500" b="1" dirty="0">
                <a:solidFill>
                  <a:schemeClr val="tx1"/>
                </a:solidFill>
              </a:rPr>
              <a:t> </a:t>
            </a:r>
            <a:r>
              <a:rPr lang="ko-KR" altLang="en-US" sz="500" b="1" dirty="0">
                <a:solidFill>
                  <a:schemeClr val="tx1"/>
                </a:solidFill>
              </a:rPr>
              <a:t>전공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3B4F9C-5628-416C-9AC9-EC9E4B13A52F}"/>
              </a:ext>
            </a:extLst>
          </p:cNvPr>
          <p:cNvSpPr txBox="1"/>
          <p:nvPr/>
        </p:nvSpPr>
        <p:spPr>
          <a:xfrm>
            <a:off x="5024784" y="2699560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자격증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770EB69-351D-45FB-837B-EA1F3AF6DD28}"/>
              </a:ext>
            </a:extLst>
          </p:cNvPr>
          <p:cNvSpPr txBox="1"/>
          <p:nvPr/>
        </p:nvSpPr>
        <p:spPr>
          <a:xfrm>
            <a:off x="5585731" y="2699560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>
                <a:solidFill>
                  <a:schemeClr val="bg1">
                    <a:lumMod val="50000"/>
                  </a:schemeClr>
                </a:solidFill>
              </a:rPr>
              <a:t>경력사항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21E3F3-DA45-45F4-ACCB-75947A3F874C}"/>
              </a:ext>
            </a:extLst>
          </p:cNvPr>
          <p:cNvSpPr txBox="1"/>
          <p:nvPr/>
        </p:nvSpPr>
        <p:spPr>
          <a:xfrm>
            <a:off x="4515600" y="3745134"/>
            <a:ext cx="886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아이디아이디아이디</a:t>
            </a:r>
            <a:endParaRPr lang="ko-KR" altLang="en-US" sz="500" dirty="0"/>
          </a:p>
          <a:p>
            <a:endParaRPr lang="ko-KR" altLang="en-US" sz="5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C32397B-8390-4EF1-BA85-DC2FDA5590BD}"/>
              </a:ext>
            </a:extLst>
          </p:cNvPr>
          <p:cNvSpPr/>
          <p:nvPr/>
        </p:nvSpPr>
        <p:spPr>
          <a:xfrm>
            <a:off x="5871612" y="2268335"/>
            <a:ext cx="247629" cy="2308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280923-4E05-4B49-B689-C41869E858A6}"/>
              </a:ext>
            </a:extLst>
          </p:cNvPr>
          <p:cNvCxnSpPr/>
          <p:nvPr/>
        </p:nvCxnSpPr>
        <p:spPr>
          <a:xfrm flipV="1">
            <a:off x="5917332" y="2312711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EBA76E0-30B1-4E31-85AB-63FB02D8275B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03" y="2314776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8C369-3387-4BF5-8AFA-E0237D7D59EF}"/>
              </a:ext>
            </a:extLst>
          </p:cNvPr>
          <p:cNvSpPr/>
          <p:nvPr/>
        </p:nvSpPr>
        <p:spPr>
          <a:xfrm>
            <a:off x="2137161" y="3236074"/>
            <a:ext cx="2167767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C1F7CCC-9BC7-44B0-A812-D3D19D477A3D}"/>
              </a:ext>
            </a:extLst>
          </p:cNvPr>
          <p:cNvSpPr/>
          <p:nvPr/>
        </p:nvSpPr>
        <p:spPr>
          <a:xfrm>
            <a:off x="2720753" y="3533267"/>
            <a:ext cx="1584176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5C4208-6862-427D-8F8D-EB282EAE4F4A}"/>
              </a:ext>
            </a:extLst>
          </p:cNvPr>
          <p:cNvSpPr/>
          <p:nvPr/>
        </p:nvSpPr>
        <p:spPr>
          <a:xfrm rot="5400000" flipH="1">
            <a:off x="2452628" y="2577097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791293-2C9E-4B0F-A963-AE9E03B138AC}"/>
              </a:ext>
            </a:extLst>
          </p:cNvPr>
          <p:cNvSpPr/>
          <p:nvPr/>
        </p:nvSpPr>
        <p:spPr>
          <a:xfrm>
            <a:off x="2137162" y="3527084"/>
            <a:ext cx="509025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34FB2-9563-4D96-B8A1-892681F65CDB}"/>
              </a:ext>
            </a:extLst>
          </p:cNvPr>
          <p:cNvSpPr txBox="1"/>
          <p:nvPr/>
        </p:nvSpPr>
        <p:spPr>
          <a:xfrm>
            <a:off x="2153744" y="351697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발급일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C0BB1A-B16A-4461-AE76-A62367E7EB30}"/>
              </a:ext>
            </a:extLst>
          </p:cNvPr>
          <p:cNvSpPr txBox="1"/>
          <p:nvPr/>
        </p:nvSpPr>
        <p:spPr>
          <a:xfrm>
            <a:off x="2737861" y="35169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발급기관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E99993-2645-4E46-8DAA-36BE25915B61}"/>
              </a:ext>
            </a:extLst>
          </p:cNvPr>
          <p:cNvSpPr txBox="1"/>
          <p:nvPr/>
        </p:nvSpPr>
        <p:spPr>
          <a:xfrm>
            <a:off x="2148713" y="323156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자격증명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DF1290B-8BB2-44E2-88DB-2A4448F2DE7E}"/>
              </a:ext>
            </a:extLst>
          </p:cNvPr>
          <p:cNvSpPr/>
          <p:nvPr/>
        </p:nvSpPr>
        <p:spPr>
          <a:xfrm>
            <a:off x="2136071" y="4581128"/>
            <a:ext cx="2172689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DF6639-0E94-4984-9667-93C8AE02A878}"/>
              </a:ext>
            </a:extLst>
          </p:cNvPr>
          <p:cNvSpPr txBox="1"/>
          <p:nvPr/>
        </p:nvSpPr>
        <p:spPr>
          <a:xfrm>
            <a:off x="2173941" y="4548963"/>
            <a:ext cx="815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정보처리기사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DEA019-AD71-4331-8723-5E9D7F3E659C}"/>
              </a:ext>
            </a:extLst>
          </p:cNvPr>
          <p:cNvSpPr txBox="1"/>
          <p:nvPr/>
        </p:nvSpPr>
        <p:spPr>
          <a:xfrm>
            <a:off x="2042294" y="416511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자격증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D9504E3-EA8C-4D0A-969D-BB5F8223D1E3}"/>
              </a:ext>
            </a:extLst>
          </p:cNvPr>
          <p:cNvCxnSpPr>
            <a:cxnSpLocks/>
          </p:cNvCxnSpPr>
          <p:nvPr/>
        </p:nvCxnSpPr>
        <p:spPr>
          <a:xfrm>
            <a:off x="2124130" y="4415568"/>
            <a:ext cx="2177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53730AD-19E4-48A5-8B22-0E0402C638E0}"/>
              </a:ext>
            </a:extLst>
          </p:cNvPr>
          <p:cNvSpPr txBox="1"/>
          <p:nvPr/>
        </p:nvSpPr>
        <p:spPr>
          <a:xfrm>
            <a:off x="3673201" y="4548963"/>
            <a:ext cx="815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2020.07.20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BB9574-38C7-4C56-AC7A-8F5ED7B194C5}"/>
              </a:ext>
            </a:extLst>
          </p:cNvPr>
          <p:cNvSpPr txBox="1"/>
          <p:nvPr/>
        </p:nvSpPr>
        <p:spPr>
          <a:xfrm>
            <a:off x="2839130" y="4548963"/>
            <a:ext cx="936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tx1"/>
                </a:solidFill>
              </a:rPr>
              <a:t>한국산업인력공단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9F002B0-ED8F-4E5D-BDD7-2F527F12C6D1}"/>
              </a:ext>
            </a:extLst>
          </p:cNvPr>
          <p:cNvSpPr/>
          <p:nvPr/>
        </p:nvSpPr>
        <p:spPr>
          <a:xfrm>
            <a:off x="2134121" y="3834873"/>
            <a:ext cx="2167767" cy="2401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958222C-428A-407E-86E9-401AA530B148}"/>
              </a:ext>
            </a:extLst>
          </p:cNvPr>
          <p:cNvSpPr txBox="1"/>
          <p:nvPr/>
        </p:nvSpPr>
        <p:spPr>
          <a:xfrm>
            <a:off x="3009730" y="386341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6A03A2-68F9-4E63-85EE-D07D2D9CF2BF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나의 서비스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50BB9F-8FEC-4C79-9479-6FF8EF753959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F0CA50-EFDF-434F-9F04-8D45A583544C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573672-4D46-4076-96E9-BFE479F23DBF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FE387F-6E72-4BC5-9E00-F221137CE78B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981BD26-378C-408C-B242-5F699620F007}"/>
              </a:ext>
            </a:extLst>
          </p:cNvPr>
          <p:cNvSpPr txBox="1"/>
          <p:nvPr/>
        </p:nvSpPr>
        <p:spPr>
          <a:xfrm>
            <a:off x="950893" y="4928401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프로필 등록</a:t>
            </a:r>
          </a:p>
        </p:txBody>
      </p:sp>
      <p:sp>
        <p:nvSpPr>
          <p:cNvPr id="130" name="TextBox 28">
            <a:extLst>
              <a:ext uri="{FF2B5EF4-FFF2-40B4-BE49-F238E27FC236}">
                <a16:creationId xmlns:a16="http://schemas.microsoft.com/office/drawing/2014/main" id="{D756E7E2-3784-4695-B91F-16D387DE57C9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132" name="TextBox 107">
            <a:extLst>
              <a:ext uri="{FF2B5EF4-FFF2-40B4-BE49-F238E27FC236}">
                <a16:creationId xmlns:a16="http://schemas.microsoft.com/office/drawing/2014/main" id="{FD2D64D1-ADC1-4DA6-BF46-8870BA919FA8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133" name="TextBox 109">
            <a:extLst>
              <a:ext uri="{FF2B5EF4-FFF2-40B4-BE49-F238E27FC236}">
                <a16:creationId xmlns:a16="http://schemas.microsoft.com/office/drawing/2014/main" id="{A1C1F052-65A6-428F-B2E1-26ECA4461527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83" name="TextBox 28">
            <a:extLst>
              <a:ext uri="{FF2B5EF4-FFF2-40B4-BE49-F238E27FC236}">
                <a16:creationId xmlns:a16="http://schemas.microsoft.com/office/drawing/2014/main" id="{1F8A54C1-E309-44CF-81C5-E76FF45807CE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78913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7473280" y="173516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7473280" y="213138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연관 검색어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HOME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F79935-3C99-4F19-A924-3C4330D238E7}"/>
              </a:ext>
            </a:extLst>
          </p:cNvPr>
          <p:cNvSpPr txBox="1"/>
          <p:nvPr/>
        </p:nvSpPr>
        <p:spPr>
          <a:xfrm>
            <a:off x="262254" y="4221088"/>
            <a:ext cx="1090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카테고리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618279-8CC2-4B2A-9BBC-CBEBEBC50D17}"/>
              </a:ext>
            </a:extLst>
          </p:cNvPr>
          <p:cNvSpPr txBox="1"/>
          <p:nvPr/>
        </p:nvSpPr>
        <p:spPr>
          <a:xfrm>
            <a:off x="262254" y="5492635"/>
            <a:ext cx="1090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카테고리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41A3EBE-713D-456B-BD42-6D539A95901B}"/>
              </a:ext>
            </a:extLst>
          </p:cNvPr>
          <p:cNvSpPr txBox="1"/>
          <p:nvPr/>
        </p:nvSpPr>
        <p:spPr>
          <a:xfrm>
            <a:off x="7761311" y="1704680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배너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3659510-209B-4AD6-AF54-B3172E8D6F07}"/>
              </a:ext>
            </a:extLst>
          </p:cNvPr>
          <p:cNvSpPr txBox="1"/>
          <p:nvPr/>
        </p:nvSpPr>
        <p:spPr>
          <a:xfrm>
            <a:off x="7761311" y="210089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우선 정렬 설정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5E57B20-C209-4AF0-97AE-188CA4554CB9}"/>
              </a:ext>
            </a:extLst>
          </p:cNvPr>
          <p:cNvGrpSpPr/>
          <p:nvPr/>
        </p:nvGrpSpPr>
        <p:grpSpPr>
          <a:xfrm>
            <a:off x="488504" y="2395792"/>
            <a:ext cx="6480720" cy="1015713"/>
            <a:chOff x="686526" y="2395792"/>
            <a:chExt cx="3690410" cy="2833408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193D959-1250-49C5-A371-70D98E525EED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05B5757-FBF7-493B-88F2-FE977FD7AC8D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6E685B76-2504-46D5-93F0-44B9F62B47DE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5E4EACC-5BBC-43E7-ADA3-89FD027A28DF}"/>
              </a:ext>
            </a:extLst>
          </p:cNvPr>
          <p:cNvSpPr/>
          <p:nvPr/>
        </p:nvSpPr>
        <p:spPr>
          <a:xfrm>
            <a:off x="488504" y="1689829"/>
            <a:ext cx="1216901" cy="43552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LOGO</a:t>
            </a:r>
            <a:endParaRPr lang="ko-KR" altLang="en-US" sz="13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8D661B8-4301-4F5D-B304-A6B07F15B5BB}"/>
              </a:ext>
            </a:extLst>
          </p:cNvPr>
          <p:cNvSpPr/>
          <p:nvPr/>
        </p:nvSpPr>
        <p:spPr>
          <a:xfrm>
            <a:off x="2000671" y="1767941"/>
            <a:ext cx="4320481" cy="2625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E49D954-1C5D-4390-8B7D-AABB33E66D64}"/>
              </a:ext>
            </a:extLst>
          </p:cNvPr>
          <p:cNvSpPr/>
          <p:nvPr/>
        </p:nvSpPr>
        <p:spPr>
          <a:xfrm>
            <a:off x="5817096" y="1340768"/>
            <a:ext cx="1331541" cy="2818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회원가입</a:t>
            </a:r>
            <a:r>
              <a:rPr lang="en-US" altLang="ko-KR" sz="975" dirty="0"/>
              <a:t>  |  </a:t>
            </a:r>
            <a:r>
              <a:rPr lang="ko-KR" altLang="en-US" sz="975" dirty="0"/>
              <a:t>로그인  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6F1035-97FA-43D5-A60E-0C5479E01FBC}"/>
              </a:ext>
            </a:extLst>
          </p:cNvPr>
          <p:cNvSpPr/>
          <p:nvPr/>
        </p:nvSpPr>
        <p:spPr>
          <a:xfrm>
            <a:off x="6465169" y="1767942"/>
            <a:ext cx="504056" cy="260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A93E610-1AD7-4D05-A867-F6A233C9AECC}"/>
              </a:ext>
            </a:extLst>
          </p:cNvPr>
          <p:cNvSpPr/>
          <p:nvPr/>
        </p:nvSpPr>
        <p:spPr>
          <a:xfrm>
            <a:off x="2000671" y="2028423"/>
            <a:ext cx="4320481" cy="6084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7717F-FE31-4F1F-A689-DD8C9BEC0C5A}"/>
              </a:ext>
            </a:extLst>
          </p:cNvPr>
          <p:cNvSpPr txBox="1"/>
          <p:nvPr/>
        </p:nvSpPr>
        <p:spPr>
          <a:xfrm>
            <a:off x="2091365" y="2194167"/>
            <a:ext cx="23887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특정 단어 타이핑시 연관 검색어 출력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47D4A4-0CCA-4CDF-B0F7-0C0CDE85E0F5}"/>
              </a:ext>
            </a:extLst>
          </p:cNvPr>
          <p:cNvGrpSpPr/>
          <p:nvPr/>
        </p:nvGrpSpPr>
        <p:grpSpPr>
          <a:xfrm>
            <a:off x="3416462" y="3243308"/>
            <a:ext cx="816458" cy="96382"/>
            <a:chOff x="2864768" y="3243308"/>
            <a:chExt cx="816458" cy="963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D7B8E3-FCAF-466E-B6F5-EEE097A15991}"/>
                </a:ext>
              </a:extLst>
            </p:cNvPr>
            <p:cNvSpPr/>
            <p:nvPr/>
          </p:nvSpPr>
          <p:spPr>
            <a:xfrm>
              <a:off x="2864768" y="3243308"/>
              <a:ext cx="96382" cy="96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A9104ED-B3F0-4B66-8BAB-9C6AEDC0AD6C}"/>
                </a:ext>
              </a:extLst>
            </p:cNvPr>
            <p:cNvSpPr/>
            <p:nvPr/>
          </p:nvSpPr>
          <p:spPr>
            <a:xfrm>
              <a:off x="3044787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7FED980-914D-4DC3-829E-33F1FCE2B021}"/>
                </a:ext>
              </a:extLst>
            </p:cNvPr>
            <p:cNvSpPr/>
            <p:nvPr/>
          </p:nvSpPr>
          <p:spPr>
            <a:xfrm>
              <a:off x="3224806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7AC8191-B27C-45D5-AE5F-9EF605A6DA3E}"/>
                </a:ext>
              </a:extLst>
            </p:cNvPr>
            <p:cNvSpPr/>
            <p:nvPr/>
          </p:nvSpPr>
          <p:spPr>
            <a:xfrm>
              <a:off x="3404825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FDC249F-1E0A-4FD7-ABC7-738FD59E9454}"/>
                </a:ext>
              </a:extLst>
            </p:cNvPr>
            <p:cNvSpPr/>
            <p:nvPr/>
          </p:nvSpPr>
          <p:spPr>
            <a:xfrm>
              <a:off x="3584844" y="3243308"/>
              <a:ext cx="96382" cy="9638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9" name="그림 158">
            <a:extLst>
              <a:ext uri="{FF2B5EF4-FFF2-40B4-BE49-F238E27FC236}">
                <a16:creationId xmlns:a16="http://schemas.microsoft.com/office/drawing/2014/main" id="{24C35A9C-59F1-4873-94E5-3BF1E7C7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68" y="4178814"/>
            <a:ext cx="591915" cy="344387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2C46044-A0BB-40D3-B9CA-8FDF2BD055FC}"/>
              </a:ext>
            </a:extLst>
          </p:cNvPr>
          <p:cNvSpPr/>
          <p:nvPr/>
        </p:nvSpPr>
        <p:spPr>
          <a:xfrm>
            <a:off x="5358963" y="4202252"/>
            <a:ext cx="1034198" cy="26935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61" name="이등변 삼각형 160">
            <a:extLst>
              <a:ext uri="{FF2B5EF4-FFF2-40B4-BE49-F238E27FC236}">
                <a16:creationId xmlns:a16="http://schemas.microsoft.com/office/drawing/2014/main" id="{A43C22D8-2A14-4E66-BF46-903749F3AFC5}"/>
              </a:ext>
            </a:extLst>
          </p:cNvPr>
          <p:cNvSpPr/>
          <p:nvPr/>
        </p:nvSpPr>
        <p:spPr>
          <a:xfrm rot="10800000">
            <a:off x="6227724" y="4310439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007100-1A89-4997-AF9A-02522AB889B1}"/>
              </a:ext>
            </a:extLst>
          </p:cNvPr>
          <p:cNvGrpSpPr/>
          <p:nvPr/>
        </p:nvGrpSpPr>
        <p:grpSpPr>
          <a:xfrm>
            <a:off x="488504" y="4677989"/>
            <a:ext cx="6552730" cy="622339"/>
            <a:chOff x="488504" y="4677989"/>
            <a:chExt cx="6552730" cy="98325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7A2B642-10D6-47C0-BF28-0D4597B5069E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7944EA8-EC28-45EC-94DE-3F0502DFE30A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6CB31A6-E7B7-43BD-9EFC-3F5582E4809B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50DF4D7-EF13-49A5-98B3-4CD0FA756D50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FA872BA-1923-4D78-920B-C512AE37FCB2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EDF66762-719A-4AC4-82F9-3D5BF872EF29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AA312DF5-5696-4BB3-9A0D-E8F27B97A6EB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C0C3493E-0941-495A-841A-3AD903CF7F54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623B472-D5D6-4835-8FD7-07CB571BAB73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56E5CE3-66C4-4F66-9B58-B020F8213BD1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4EA9FD47-C028-4D67-9142-081C38A33D5D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B2B3B08-E4B3-4E9A-998D-C1AB07BBD7A0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300558C-260E-4A4A-A938-B63953B0C9EF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25FE6E5-1EC2-4596-927E-0DF82FB2617F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9A7CDF9-955B-4758-A202-82000A18EB02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4A7EC022-DBF6-4AFB-89BB-9723C7B5BA6E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677119A-60FA-4152-A43C-306B8FFE798A}"/>
              </a:ext>
            </a:extLst>
          </p:cNvPr>
          <p:cNvGrpSpPr/>
          <p:nvPr/>
        </p:nvGrpSpPr>
        <p:grpSpPr>
          <a:xfrm>
            <a:off x="488504" y="5816465"/>
            <a:ext cx="6552730" cy="622339"/>
            <a:chOff x="488504" y="4677989"/>
            <a:chExt cx="6552730" cy="983259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30AC185-3E84-4FE7-A9F5-E892487CA47D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CB43696-8AA8-4517-A048-9367C0B3CAF5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F665F913-5979-4CE4-A6CE-808428906173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DD00409E-4858-4333-A011-1555C43DA9A5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EE38CBA-B07B-4BC9-96C4-E33981EE33D1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E7C3732-4398-4C48-A290-F5C10D435A54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675D0C15-3A50-4C9C-B85E-B2605B53017A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0F8B86E9-C1CC-43C4-97F0-78D1FDA6F76B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9FF5659-1904-4AEB-8898-A39737AC3BD8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ACEAC90-DD4F-4B9A-AA77-9F645C4CE138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89EFB2BA-8C45-4DBE-94F3-37829D2E0256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853B48E4-5735-4A2A-9F02-6AE7B73B3631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DA7251A-C445-4D14-93B5-5B61F321E022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D90DA11-B055-4A20-B614-16FFD8254E20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6722F22E-3BDC-42C9-A269-5F302C95D663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E84512B2-AF55-4C05-A757-9868AE1E8713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12088EB2-3322-4878-A897-2CE163EA2A66}"/>
              </a:ext>
            </a:extLst>
          </p:cNvPr>
          <p:cNvSpPr/>
          <p:nvPr/>
        </p:nvSpPr>
        <p:spPr>
          <a:xfrm>
            <a:off x="1892659" y="1930573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9918591-6C5D-43CC-9A75-A159F9BD6CB1}"/>
              </a:ext>
            </a:extLst>
          </p:cNvPr>
          <p:cNvSpPr/>
          <p:nvPr/>
        </p:nvSpPr>
        <p:spPr>
          <a:xfrm>
            <a:off x="375379" y="2313979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DDE50AD-EF02-4D74-AD4D-2B10B57A4447}"/>
              </a:ext>
            </a:extLst>
          </p:cNvPr>
          <p:cNvSpPr/>
          <p:nvPr/>
        </p:nvSpPr>
        <p:spPr>
          <a:xfrm>
            <a:off x="5250951" y="411307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86A5D7D-4BD7-456E-8E2C-042CD5A07FC8}"/>
              </a:ext>
            </a:extLst>
          </p:cNvPr>
          <p:cNvGrpSpPr/>
          <p:nvPr/>
        </p:nvGrpSpPr>
        <p:grpSpPr>
          <a:xfrm>
            <a:off x="488504" y="3605316"/>
            <a:ext cx="6480720" cy="386953"/>
            <a:chOff x="385233" y="949655"/>
            <a:chExt cx="8953500" cy="476250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DFFB11A8-7D56-4A2A-B505-1948B93A3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2E3CA1A-70E6-4478-97F6-F9A4C4B33586}"/>
                </a:ext>
              </a:extLst>
            </p:cNvPr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31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90BD4B-1303-433F-B5F9-A1C40BCB40B4}"/>
                </a:ext>
              </a:extLst>
            </p:cNvPr>
            <p:cNvSpPr txBox="1"/>
            <p:nvPr/>
          </p:nvSpPr>
          <p:spPr>
            <a:xfrm>
              <a:off x="1002485" y="1043694"/>
              <a:ext cx="1268711" cy="28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900" dirty="0">
                  <a:solidFill>
                    <a:schemeClr val="bg1"/>
                  </a:solidFill>
                </a:rPr>
                <a:t>IT </a:t>
              </a:r>
              <a:r>
                <a:rPr lang="ko-KR" altLang="en-US" sz="900" dirty="0">
                  <a:solidFill>
                    <a:schemeClr val="bg1"/>
                  </a:solidFill>
                </a:rPr>
                <a:t>프로그래밍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53CDD40-781D-40AB-93F5-7CCF9EEFD8DE}"/>
                </a:ext>
              </a:extLst>
            </p:cNvPr>
            <p:cNvSpPr txBox="1"/>
            <p:nvPr/>
          </p:nvSpPr>
          <p:spPr>
            <a:xfrm>
              <a:off x="3016193" y="1043694"/>
              <a:ext cx="1268711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콘텐츠 제작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6781B21-C834-4656-8A40-FB95F02D9794}"/>
                </a:ext>
              </a:extLst>
            </p:cNvPr>
            <p:cNvSpPr txBox="1"/>
            <p:nvPr/>
          </p:nvSpPr>
          <p:spPr>
            <a:xfrm>
              <a:off x="5092670" y="1043694"/>
              <a:ext cx="1297601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종합 광고대행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6A1A8F-A277-4CAB-A18F-B6E5136FBF16}"/>
                </a:ext>
              </a:extLst>
            </p:cNvPr>
            <p:cNvSpPr txBox="1"/>
            <p:nvPr/>
          </p:nvSpPr>
          <p:spPr>
            <a:xfrm>
              <a:off x="7092196" y="1043694"/>
              <a:ext cx="2005516" cy="27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3">
                  <a:solidFill>
                    <a:schemeClr val="bg1"/>
                  </a:solidFill>
                </a:rPr>
                <a:t>레슨 실무교육</a:t>
              </a:r>
              <a:endParaRPr lang="ko-KR" altLang="en-US" sz="85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318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0922F6F-97F7-480A-99F3-ABC55B2D2FFA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367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프로필 입력 </a:t>
            </a:r>
            <a:r>
              <a:rPr lang="en-US" altLang="ko-KR" sz="1100" dirty="0"/>
              <a:t>6</a:t>
            </a:r>
            <a:endParaRPr lang="ko-KR" altLang="en-US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프로필 등록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639145-FFFA-4FDC-A433-FEDB375F3D14}"/>
              </a:ext>
            </a:extLst>
          </p:cNvPr>
          <p:cNvSpPr/>
          <p:nvPr/>
        </p:nvSpPr>
        <p:spPr>
          <a:xfrm>
            <a:off x="2417447" y="2204878"/>
            <a:ext cx="4320480" cy="31665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4CAEBB-B40D-4F75-8C85-CF3EF811F577}"/>
              </a:ext>
            </a:extLst>
          </p:cNvPr>
          <p:cNvSpPr/>
          <p:nvPr/>
        </p:nvSpPr>
        <p:spPr>
          <a:xfrm>
            <a:off x="2720752" y="2672273"/>
            <a:ext cx="3744416" cy="186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A45EA6-A32E-47CF-B73C-A2DB27DD7981}"/>
              </a:ext>
            </a:extLst>
          </p:cNvPr>
          <p:cNvSpPr txBox="1"/>
          <p:nvPr/>
        </p:nvSpPr>
        <p:spPr>
          <a:xfrm>
            <a:off x="2646187" y="23706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전문가 소개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1D406A2-1080-4629-B35E-25EFA20CE12E}"/>
              </a:ext>
            </a:extLst>
          </p:cNvPr>
          <p:cNvSpPr/>
          <p:nvPr/>
        </p:nvSpPr>
        <p:spPr>
          <a:xfrm>
            <a:off x="1954356" y="2557587"/>
            <a:ext cx="4150772" cy="294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B412690-CBDE-438B-AF9A-25EA558C93E1}"/>
              </a:ext>
            </a:extLst>
          </p:cNvPr>
          <p:cNvSpPr/>
          <p:nvPr/>
        </p:nvSpPr>
        <p:spPr>
          <a:xfrm>
            <a:off x="1968470" y="2557588"/>
            <a:ext cx="4150772" cy="2945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D0B2A-C428-45C6-B5D2-AE4282799920}"/>
              </a:ext>
            </a:extLst>
          </p:cNvPr>
          <p:cNvSpPr txBox="1"/>
          <p:nvPr/>
        </p:nvSpPr>
        <p:spPr>
          <a:xfrm>
            <a:off x="2042294" y="3012921"/>
            <a:ext cx="11977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경력사항을 입력해주세요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329DF6-1DD3-4BCD-BDFB-12BC756772A5}"/>
              </a:ext>
            </a:extLst>
          </p:cNvPr>
          <p:cNvSpPr/>
          <p:nvPr/>
        </p:nvSpPr>
        <p:spPr>
          <a:xfrm>
            <a:off x="3656108" y="5074580"/>
            <a:ext cx="648820" cy="2569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88632E-2BEA-4A57-9EF3-662CE1C04FB2}"/>
              </a:ext>
            </a:extLst>
          </p:cNvPr>
          <p:cNvSpPr txBox="1"/>
          <p:nvPr/>
        </p:nvSpPr>
        <p:spPr>
          <a:xfrm>
            <a:off x="3656108" y="5119923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저장 후 다음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39792F1-3C85-4C0A-B8A6-F7A6DC78DB16}"/>
              </a:ext>
            </a:extLst>
          </p:cNvPr>
          <p:cNvSpPr/>
          <p:nvPr/>
        </p:nvSpPr>
        <p:spPr>
          <a:xfrm>
            <a:off x="4481146" y="3068959"/>
            <a:ext cx="1436186" cy="226257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7480FAC-4667-400C-A53D-7F924D85826E}"/>
              </a:ext>
            </a:extLst>
          </p:cNvPr>
          <p:cNvSpPr/>
          <p:nvPr/>
        </p:nvSpPr>
        <p:spPr>
          <a:xfrm>
            <a:off x="5871613" y="3068958"/>
            <a:ext cx="45719" cy="1944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251B2CB-AF2D-4660-BA0B-69C3D8DADF3A}"/>
              </a:ext>
            </a:extLst>
          </p:cNvPr>
          <p:cNvSpPr/>
          <p:nvPr/>
        </p:nvSpPr>
        <p:spPr>
          <a:xfrm>
            <a:off x="5871613" y="5013176"/>
            <a:ext cx="45719" cy="318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54C7050-FB54-4499-80D6-0A70DC80111B}"/>
              </a:ext>
            </a:extLst>
          </p:cNvPr>
          <p:cNvGrpSpPr/>
          <p:nvPr/>
        </p:nvGrpSpPr>
        <p:grpSpPr>
          <a:xfrm>
            <a:off x="4596183" y="3296982"/>
            <a:ext cx="453970" cy="463199"/>
            <a:chOff x="488504" y="1628800"/>
            <a:chExt cx="515960" cy="21602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7ECD8CF-10ED-4535-9DE0-E5D9A99565DC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B7BA0BF-DC0D-4CE1-8776-EE145711AC30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F5FCB48-B87B-47E6-871D-062A6FD671D6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1B9055F-9B66-4023-AB78-26F5B59B0BB2}"/>
              </a:ext>
            </a:extLst>
          </p:cNvPr>
          <p:cNvCxnSpPr/>
          <p:nvPr/>
        </p:nvCxnSpPr>
        <p:spPr>
          <a:xfrm>
            <a:off x="4596183" y="4041067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359A8AA-307F-4CF9-85E3-0B9C15917546}"/>
              </a:ext>
            </a:extLst>
          </p:cNvPr>
          <p:cNvCxnSpPr/>
          <p:nvPr/>
        </p:nvCxnSpPr>
        <p:spPr>
          <a:xfrm>
            <a:off x="4596183" y="443711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EBA3F80-0C63-466D-88BE-E0AB90BCFE27}"/>
              </a:ext>
            </a:extLst>
          </p:cNvPr>
          <p:cNvCxnSpPr/>
          <p:nvPr/>
        </p:nvCxnSpPr>
        <p:spPr>
          <a:xfrm>
            <a:off x="4596183" y="4797152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F2F71BF-F155-4A79-9DDF-A90A5F0F7942}"/>
              </a:ext>
            </a:extLst>
          </p:cNvPr>
          <p:cNvCxnSpPr/>
          <p:nvPr/>
        </p:nvCxnSpPr>
        <p:spPr>
          <a:xfrm>
            <a:off x="4596183" y="5085184"/>
            <a:ext cx="11489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8BF5F5A-4E45-4147-9E40-64A29AAF5962}"/>
              </a:ext>
            </a:extLst>
          </p:cNvPr>
          <p:cNvSpPr/>
          <p:nvPr/>
        </p:nvSpPr>
        <p:spPr>
          <a:xfrm rot="5400000" flipH="1">
            <a:off x="3089657" y="2577097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7E34FA6-6F4B-4B4A-B4D5-81529F172F48}"/>
              </a:ext>
            </a:extLst>
          </p:cNvPr>
          <p:cNvSpPr/>
          <p:nvPr/>
        </p:nvSpPr>
        <p:spPr>
          <a:xfrm rot="5400000" flipH="1">
            <a:off x="3729171" y="2577098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1333044-85C6-462D-B353-4D436A213E7B}"/>
              </a:ext>
            </a:extLst>
          </p:cNvPr>
          <p:cNvSpPr/>
          <p:nvPr/>
        </p:nvSpPr>
        <p:spPr>
          <a:xfrm rot="5400000" flipH="1">
            <a:off x="4368684" y="2577098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8E3FB3-6375-4875-99AD-AFFD127A45FD}"/>
              </a:ext>
            </a:extLst>
          </p:cNvPr>
          <p:cNvSpPr/>
          <p:nvPr/>
        </p:nvSpPr>
        <p:spPr>
          <a:xfrm rot="5400000" flipH="1">
            <a:off x="5008196" y="2577098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B3280C7-9DE6-4356-9A11-A3E1D3B9CC6A}"/>
              </a:ext>
            </a:extLst>
          </p:cNvPr>
          <p:cNvSpPr/>
          <p:nvPr/>
        </p:nvSpPr>
        <p:spPr>
          <a:xfrm rot="5400000" flipH="1">
            <a:off x="5611431" y="2613814"/>
            <a:ext cx="45719" cy="566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E7F038-CD5E-4FDB-B666-61D01AD5467E}"/>
              </a:ext>
            </a:extLst>
          </p:cNvPr>
          <p:cNvSpPr txBox="1"/>
          <p:nvPr/>
        </p:nvSpPr>
        <p:spPr>
          <a:xfrm>
            <a:off x="2354160" y="2699560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전문가 소개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2BC1BA7-F678-4930-A4D9-685EEB95CB3E}"/>
              </a:ext>
            </a:extLst>
          </p:cNvPr>
          <p:cNvSpPr txBox="1"/>
          <p:nvPr/>
        </p:nvSpPr>
        <p:spPr>
          <a:xfrm>
            <a:off x="3054060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전문 분야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44B899-227B-4C64-80DB-1511730B7F89}"/>
              </a:ext>
            </a:extLst>
          </p:cNvPr>
          <p:cNvSpPr txBox="1"/>
          <p:nvPr/>
        </p:nvSpPr>
        <p:spPr>
          <a:xfrm>
            <a:off x="3656856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보유 기술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C929AFD-F1AB-416D-81E7-33F8E51A8F54}"/>
              </a:ext>
            </a:extLst>
          </p:cNvPr>
          <p:cNvSpPr txBox="1"/>
          <p:nvPr/>
        </p:nvSpPr>
        <p:spPr>
          <a:xfrm>
            <a:off x="4301889" y="2699560"/>
            <a:ext cx="4587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학력</a:t>
            </a:r>
            <a:r>
              <a:rPr lang="en-US" altLang="ko-KR" sz="500" b="1" dirty="0">
                <a:solidFill>
                  <a:schemeClr val="tx1"/>
                </a:solidFill>
              </a:rPr>
              <a:t> </a:t>
            </a:r>
            <a:r>
              <a:rPr lang="ko-KR" altLang="en-US" sz="500" b="1" dirty="0">
                <a:solidFill>
                  <a:schemeClr val="tx1"/>
                </a:solidFill>
              </a:rPr>
              <a:t>전공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3B4F9C-5628-416C-9AC9-EC9E4B13A52F}"/>
              </a:ext>
            </a:extLst>
          </p:cNvPr>
          <p:cNvSpPr txBox="1"/>
          <p:nvPr/>
        </p:nvSpPr>
        <p:spPr>
          <a:xfrm>
            <a:off x="5024784" y="2699560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자격증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770EB69-351D-45FB-837B-EA1F3AF6DD28}"/>
              </a:ext>
            </a:extLst>
          </p:cNvPr>
          <p:cNvSpPr txBox="1"/>
          <p:nvPr/>
        </p:nvSpPr>
        <p:spPr>
          <a:xfrm>
            <a:off x="5585731" y="2699560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경력사항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21E3F3-DA45-45F4-ACCB-75947A3F874C}"/>
              </a:ext>
            </a:extLst>
          </p:cNvPr>
          <p:cNvSpPr txBox="1"/>
          <p:nvPr/>
        </p:nvSpPr>
        <p:spPr>
          <a:xfrm>
            <a:off x="4515600" y="3745134"/>
            <a:ext cx="886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아이디아이디아이디</a:t>
            </a:r>
            <a:endParaRPr lang="ko-KR" altLang="en-US" sz="500" dirty="0"/>
          </a:p>
          <a:p>
            <a:endParaRPr lang="ko-KR" altLang="en-US" sz="5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C32397B-8390-4EF1-BA85-DC2FDA5590BD}"/>
              </a:ext>
            </a:extLst>
          </p:cNvPr>
          <p:cNvSpPr/>
          <p:nvPr/>
        </p:nvSpPr>
        <p:spPr>
          <a:xfrm>
            <a:off x="5871612" y="2268335"/>
            <a:ext cx="247629" cy="2308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280923-4E05-4B49-B689-C41869E858A6}"/>
              </a:ext>
            </a:extLst>
          </p:cNvPr>
          <p:cNvCxnSpPr/>
          <p:nvPr/>
        </p:nvCxnSpPr>
        <p:spPr>
          <a:xfrm flipV="1">
            <a:off x="5917332" y="2312711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EBA76E0-30B1-4E31-85AB-63FB02D8275B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03" y="2314776"/>
            <a:ext cx="159357" cy="144016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8C369-3387-4BF5-8AFA-E0237D7D59EF}"/>
              </a:ext>
            </a:extLst>
          </p:cNvPr>
          <p:cNvSpPr/>
          <p:nvPr/>
        </p:nvSpPr>
        <p:spPr>
          <a:xfrm>
            <a:off x="2137162" y="3236074"/>
            <a:ext cx="1032186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5C4208-6862-427D-8F8D-EB282EAE4F4A}"/>
              </a:ext>
            </a:extLst>
          </p:cNvPr>
          <p:cNvSpPr/>
          <p:nvPr/>
        </p:nvSpPr>
        <p:spPr>
          <a:xfrm rot="5400000" flipH="1">
            <a:off x="2452628" y="2577097"/>
            <a:ext cx="45719" cy="639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791293-2C9E-4B0F-A963-AE9E03B138AC}"/>
              </a:ext>
            </a:extLst>
          </p:cNvPr>
          <p:cNvSpPr/>
          <p:nvPr/>
        </p:nvSpPr>
        <p:spPr>
          <a:xfrm>
            <a:off x="2137162" y="3527084"/>
            <a:ext cx="1032186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34FB2-9563-4D96-B8A1-892681F65CDB}"/>
              </a:ext>
            </a:extLst>
          </p:cNvPr>
          <p:cNvSpPr txBox="1"/>
          <p:nvPr/>
        </p:nvSpPr>
        <p:spPr>
          <a:xfrm>
            <a:off x="2153744" y="351697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직위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E99993-2645-4E46-8DAA-36BE25915B61}"/>
              </a:ext>
            </a:extLst>
          </p:cNvPr>
          <p:cNvSpPr txBox="1"/>
          <p:nvPr/>
        </p:nvSpPr>
        <p:spPr>
          <a:xfrm>
            <a:off x="2148713" y="323156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회사명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DF1290B-8BB2-44E2-88DB-2A4448F2DE7E}"/>
              </a:ext>
            </a:extLst>
          </p:cNvPr>
          <p:cNvSpPr/>
          <p:nvPr/>
        </p:nvSpPr>
        <p:spPr>
          <a:xfrm>
            <a:off x="2136071" y="4581128"/>
            <a:ext cx="2172689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DEA019-AD71-4331-8723-5E9D7F3E659C}"/>
              </a:ext>
            </a:extLst>
          </p:cNvPr>
          <p:cNvSpPr txBox="1"/>
          <p:nvPr/>
        </p:nvSpPr>
        <p:spPr>
          <a:xfrm>
            <a:off x="2042294" y="416511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경력사항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D9504E3-EA8C-4D0A-969D-BB5F8223D1E3}"/>
              </a:ext>
            </a:extLst>
          </p:cNvPr>
          <p:cNvCxnSpPr>
            <a:cxnSpLocks/>
          </p:cNvCxnSpPr>
          <p:nvPr/>
        </p:nvCxnSpPr>
        <p:spPr>
          <a:xfrm>
            <a:off x="2124130" y="4415568"/>
            <a:ext cx="2177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53730AD-19E4-48A5-8B22-0E0402C638E0}"/>
              </a:ext>
            </a:extLst>
          </p:cNvPr>
          <p:cNvSpPr txBox="1"/>
          <p:nvPr/>
        </p:nvSpPr>
        <p:spPr>
          <a:xfrm>
            <a:off x="3673201" y="4548963"/>
            <a:ext cx="815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1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3</a:t>
            </a:r>
            <a:r>
              <a:rPr lang="ko-KR" altLang="en-US" sz="700" dirty="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9F002B0-ED8F-4E5D-BDD7-2F527F12C6D1}"/>
              </a:ext>
            </a:extLst>
          </p:cNvPr>
          <p:cNvSpPr/>
          <p:nvPr/>
        </p:nvSpPr>
        <p:spPr>
          <a:xfrm>
            <a:off x="2134121" y="3834873"/>
            <a:ext cx="2167767" cy="2401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958222C-428A-407E-86E9-401AA530B148}"/>
              </a:ext>
            </a:extLst>
          </p:cNvPr>
          <p:cNvSpPr txBox="1"/>
          <p:nvPr/>
        </p:nvSpPr>
        <p:spPr>
          <a:xfrm>
            <a:off x="3009730" y="386341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05FC890-0658-4970-BE7F-E18B8C9FA63D}"/>
              </a:ext>
            </a:extLst>
          </p:cNvPr>
          <p:cNvSpPr/>
          <p:nvPr/>
        </p:nvSpPr>
        <p:spPr>
          <a:xfrm>
            <a:off x="3273636" y="3236074"/>
            <a:ext cx="1032186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353594-5179-44F3-B45A-297D09F7F6C7}"/>
              </a:ext>
            </a:extLst>
          </p:cNvPr>
          <p:cNvSpPr txBox="1"/>
          <p:nvPr/>
        </p:nvSpPr>
        <p:spPr>
          <a:xfrm>
            <a:off x="3293907" y="323156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근무부서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FF8BF86-9FCC-4CC4-B8C4-A88B7BE55419}"/>
              </a:ext>
            </a:extLst>
          </p:cNvPr>
          <p:cNvSpPr/>
          <p:nvPr/>
        </p:nvSpPr>
        <p:spPr>
          <a:xfrm>
            <a:off x="3804421" y="3533267"/>
            <a:ext cx="496316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78526A3-5D29-4943-A2B3-025EA12EA66B}"/>
              </a:ext>
            </a:extLst>
          </p:cNvPr>
          <p:cNvSpPr/>
          <p:nvPr/>
        </p:nvSpPr>
        <p:spPr>
          <a:xfrm>
            <a:off x="3268552" y="3533267"/>
            <a:ext cx="496316" cy="1929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422F2D8-DDE0-419D-A8FA-07304706AB62}"/>
              </a:ext>
            </a:extLst>
          </p:cNvPr>
          <p:cNvSpPr/>
          <p:nvPr/>
        </p:nvSpPr>
        <p:spPr>
          <a:xfrm rot="10800000">
            <a:off x="4176981" y="3605961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이등변 삼각형 106">
            <a:extLst>
              <a:ext uri="{FF2B5EF4-FFF2-40B4-BE49-F238E27FC236}">
                <a16:creationId xmlns:a16="http://schemas.microsoft.com/office/drawing/2014/main" id="{B1F1F3B5-BA3D-4B63-8A45-1B9A46CC8596}"/>
              </a:ext>
            </a:extLst>
          </p:cNvPr>
          <p:cNvSpPr/>
          <p:nvPr/>
        </p:nvSpPr>
        <p:spPr>
          <a:xfrm rot="10800000">
            <a:off x="3624012" y="3605961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5AAE6E1-8D07-4D15-B2EB-0BA128D4FF53}"/>
              </a:ext>
            </a:extLst>
          </p:cNvPr>
          <p:cNvSpPr txBox="1"/>
          <p:nvPr/>
        </p:nvSpPr>
        <p:spPr>
          <a:xfrm>
            <a:off x="3278085" y="351697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79B303B-BCCF-427B-BA22-8155C5368715}"/>
              </a:ext>
            </a:extLst>
          </p:cNvPr>
          <p:cNvSpPr txBox="1"/>
          <p:nvPr/>
        </p:nvSpPr>
        <p:spPr>
          <a:xfrm>
            <a:off x="3812779" y="351697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월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763F15A-969B-4530-B668-7AEE6AC5026E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나의 서비스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25316E-5B73-4DF3-AFB9-2EB23CE77F18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AF883FF-7E7F-41DF-B5DA-F17C4CF71A01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7D1E992-8BBF-4242-A1A6-BADB9B0B9686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BB9D4AF-0C56-460B-810D-EF9C642C11E9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B2792F2-3FF1-4C35-BD33-29265926953F}"/>
              </a:ext>
            </a:extLst>
          </p:cNvPr>
          <p:cNvSpPr txBox="1"/>
          <p:nvPr/>
        </p:nvSpPr>
        <p:spPr>
          <a:xfrm>
            <a:off x="950893" y="4928401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프로필 등록</a:t>
            </a:r>
          </a:p>
        </p:txBody>
      </p:sp>
      <p:sp>
        <p:nvSpPr>
          <p:cNvPr id="140" name="TextBox 28">
            <a:extLst>
              <a:ext uri="{FF2B5EF4-FFF2-40B4-BE49-F238E27FC236}">
                <a16:creationId xmlns:a16="http://schemas.microsoft.com/office/drawing/2014/main" id="{274BCBB8-8A4E-4B80-B7AE-0F75EB57C5BE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141" name="TextBox 107">
            <a:extLst>
              <a:ext uri="{FF2B5EF4-FFF2-40B4-BE49-F238E27FC236}">
                <a16:creationId xmlns:a16="http://schemas.microsoft.com/office/drawing/2014/main" id="{CF69B4BE-7D33-439F-B1BD-0C65CD1576AA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142" name="TextBox 109">
            <a:extLst>
              <a:ext uri="{FF2B5EF4-FFF2-40B4-BE49-F238E27FC236}">
                <a16:creationId xmlns:a16="http://schemas.microsoft.com/office/drawing/2014/main" id="{8684A2DC-013B-4FFE-96F8-E8C56014DFAC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86" name="TextBox 28">
            <a:extLst>
              <a:ext uri="{FF2B5EF4-FFF2-40B4-BE49-F238E27FC236}">
                <a16:creationId xmlns:a16="http://schemas.microsoft.com/office/drawing/2014/main" id="{6729EA6C-ED29-43E9-BA67-0D679AA73745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3840514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A411F35-7C30-4892-9313-B5A44B7A5206}"/>
              </a:ext>
            </a:extLst>
          </p:cNvPr>
          <p:cNvSpPr/>
          <p:nvPr/>
        </p:nvSpPr>
        <p:spPr>
          <a:xfrm>
            <a:off x="2702659" y="4927511"/>
            <a:ext cx="2172689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985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프로필 등록 </a:t>
            </a:r>
            <a:r>
              <a:rPr lang="en-US" altLang="ko-KR" sz="1100" dirty="0"/>
              <a:t>(</a:t>
            </a:r>
            <a:r>
              <a:rPr lang="ko-KR" altLang="en-US" sz="1100" dirty="0"/>
              <a:t>등록 완료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기업회원으로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프로필 등록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639145-FFFA-4FDC-A433-FEDB375F3D14}"/>
              </a:ext>
            </a:extLst>
          </p:cNvPr>
          <p:cNvSpPr/>
          <p:nvPr/>
        </p:nvSpPr>
        <p:spPr>
          <a:xfrm>
            <a:off x="2417447" y="2204878"/>
            <a:ext cx="4320480" cy="31665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A45EA6-A32E-47CF-B73C-A2DB27DD7981}"/>
              </a:ext>
            </a:extLst>
          </p:cNvPr>
          <p:cNvSpPr txBox="1"/>
          <p:nvPr/>
        </p:nvSpPr>
        <p:spPr>
          <a:xfrm>
            <a:off x="2646187" y="23706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전문가 소개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B11490-9291-4733-BF89-65DA08E0BF9A}"/>
              </a:ext>
            </a:extLst>
          </p:cNvPr>
          <p:cNvSpPr txBox="1"/>
          <p:nvPr/>
        </p:nvSpPr>
        <p:spPr>
          <a:xfrm>
            <a:off x="2646187" y="3158916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전문 분야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393C33-A3AF-4689-B4E0-C455BCCBC149}"/>
              </a:ext>
            </a:extLst>
          </p:cNvPr>
          <p:cNvSpPr txBox="1"/>
          <p:nvPr/>
        </p:nvSpPr>
        <p:spPr>
          <a:xfrm>
            <a:off x="2646187" y="3947144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보유 기술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2F7BD-9FDE-4FDF-A9A5-D22FDB05A86C}"/>
              </a:ext>
            </a:extLst>
          </p:cNvPr>
          <p:cNvSpPr txBox="1"/>
          <p:nvPr/>
        </p:nvSpPr>
        <p:spPr>
          <a:xfrm>
            <a:off x="2646187" y="4668956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학력 전공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B0F8F09-1475-4417-A21E-5B7023DBF002}"/>
              </a:ext>
            </a:extLst>
          </p:cNvPr>
          <p:cNvSpPr/>
          <p:nvPr/>
        </p:nvSpPr>
        <p:spPr>
          <a:xfrm>
            <a:off x="2704269" y="4234277"/>
            <a:ext cx="663625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4C69BA-7634-4867-BBF3-C522FCBEFFF3}"/>
              </a:ext>
            </a:extLst>
          </p:cNvPr>
          <p:cNvSpPr txBox="1"/>
          <p:nvPr/>
        </p:nvSpPr>
        <p:spPr>
          <a:xfrm>
            <a:off x="2720752" y="4221088"/>
            <a:ext cx="815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tx1"/>
                </a:solidFill>
              </a:rPr>
              <a:t>무과금근성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156E67D-D683-420A-B9EB-549ABF0DF5F4}"/>
              </a:ext>
            </a:extLst>
          </p:cNvPr>
          <p:cNvSpPr/>
          <p:nvPr/>
        </p:nvSpPr>
        <p:spPr>
          <a:xfrm>
            <a:off x="3440832" y="4234277"/>
            <a:ext cx="663625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1B7582-2912-4333-9343-6B333AA3A073}"/>
              </a:ext>
            </a:extLst>
          </p:cNvPr>
          <p:cNvSpPr txBox="1"/>
          <p:nvPr/>
        </p:nvSpPr>
        <p:spPr>
          <a:xfrm>
            <a:off x="3561358" y="4221088"/>
            <a:ext cx="815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열정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CB61F1D-C842-4721-814C-B57A4C3FE009}"/>
              </a:ext>
            </a:extLst>
          </p:cNvPr>
          <p:cNvSpPr/>
          <p:nvPr/>
        </p:nvSpPr>
        <p:spPr>
          <a:xfrm>
            <a:off x="4188721" y="4234277"/>
            <a:ext cx="663625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96BA02-2242-4EE5-8119-51B554D5CFA1}"/>
              </a:ext>
            </a:extLst>
          </p:cNvPr>
          <p:cNvSpPr txBox="1"/>
          <p:nvPr/>
        </p:nvSpPr>
        <p:spPr>
          <a:xfrm>
            <a:off x="4353446" y="4221088"/>
            <a:ext cx="815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JAVA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82EF42-3ECF-4D29-B313-0B9FC0201607}"/>
              </a:ext>
            </a:extLst>
          </p:cNvPr>
          <p:cNvSpPr/>
          <p:nvPr/>
        </p:nvSpPr>
        <p:spPr>
          <a:xfrm>
            <a:off x="4942107" y="4234277"/>
            <a:ext cx="663625" cy="173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5D3647-ED68-4584-96A4-EB783A448C00}"/>
              </a:ext>
            </a:extLst>
          </p:cNvPr>
          <p:cNvSpPr txBox="1"/>
          <p:nvPr/>
        </p:nvSpPr>
        <p:spPr>
          <a:xfrm>
            <a:off x="2689461" y="4927511"/>
            <a:ext cx="815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정보처리기사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40289B-3FB6-4D77-AA6A-501D4193BCB5}"/>
              </a:ext>
            </a:extLst>
          </p:cNvPr>
          <p:cNvSpPr txBox="1"/>
          <p:nvPr/>
        </p:nvSpPr>
        <p:spPr>
          <a:xfrm>
            <a:off x="4188721" y="4927511"/>
            <a:ext cx="815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2020.07.20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9AB0EB-9AC8-4FFD-98AC-17FBCE9944D7}"/>
              </a:ext>
            </a:extLst>
          </p:cNvPr>
          <p:cNvSpPr txBox="1"/>
          <p:nvPr/>
        </p:nvSpPr>
        <p:spPr>
          <a:xfrm>
            <a:off x="3354650" y="4927511"/>
            <a:ext cx="936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tx1"/>
                </a:solidFill>
              </a:rPr>
              <a:t>한국산업인력공단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D0F5415-F970-4D74-B241-4E19671F3B90}"/>
              </a:ext>
            </a:extLst>
          </p:cNvPr>
          <p:cNvSpPr/>
          <p:nvPr/>
        </p:nvSpPr>
        <p:spPr>
          <a:xfrm>
            <a:off x="2704269" y="3442852"/>
            <a:ext cx="736563" cy="1813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46DE03-6EFE-41FE-980B-3BA7AFE8E032}"/>
              </a:ext>
            </a:extLst>
          </p:cNvPr>
          <p:cNvSpPr txBox="1"/>
          <p:nvPr/>
        </p:nvSpPr>
        <p:spPr>
          <a:xfrm>
            <a:off x="2674997" y="3424180"/>
            <a:ext cx="965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바람의 나라 </a:t>
            </a:r>
            <a:r>
              <a:rPr lang="en-US" altLang="ko-KR" sz="700" dirty="0">
                <a:solidFill>
                  <a:schemeClr val="tx1"/>
                </a:solidFill>
              </a:rPr>
              <a:t>: </a:t>
            </a:r>
            <a:r>
              <a:rPr lang="ko-KR" altLang="en-US" sz="700" dirty="0">
                <a:solidFill>
                  <a:schemeClr val="tx1"/>
                </a:solidFill>
              </a:rPr>
              <a:t>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EDA6F4-B449-4189-A9DA-46698E089E9C}"/>
              </a:ext>
            </a:extLst>
          </p:cNvPr>
          <p:cNvSpPr txBox="1"/>
          <p:nvPr/>
        </p:nvSpPr>
        <p:spPr>
          <a:xfrm>
            <a:off x="2648744" y="2617167"/>
            <a:ext cx="38164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안녕하세요 이동성입니다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C90C5D-4C6B-4E36-BAA9-68CCAD14976E}"/>
              </a:ext>
            </a:extLst>
          </p:cNvPr>
          <p:cNvSpPr txBox="1"/>
          <p:nvPr/>
        </p:nvSpPr>
        <p:spPr>
          <a:xfrm>
            <a:off x="5088098" y="4221088"/>
            <a:ext cx="815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JAVA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나의 서비스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268E91-08C7-4AF1-B37C-654AF8C4BAB4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7A4E2C-84B0-4BC1-BE0E-27A9E84CA06F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950893" y="4928401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프로필 등록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65" name="TextBox 107">
            <a:extLst>
              <a:ext uri="{FF2B5EF4-FFF2-40B4-BE49-F238E27FC236}">
                <a16:creationId xmlns:a16="http://schemas.microsoft.com/office/drawing/2014/main" id="{42D85E86-0BCC-4C7B-9E76-95C9D41CC17A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66" name="TextBox 109">
            <a:extLst>
              <a:ext uri="{FF2B5EF4-FFF2-40B4-BE49-F238E27FC236}">
                <a16:creationId xmlns:a16="http://schemas.microsoft.com/office/drawing/2014/main" id="{B6743E24-3848-4993-A8EA-453786D056CD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1208901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3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Descriptions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8077998" y="35913"/>
            <a:ext cx="1195542" cy="571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>
                <a:solidFill>
                  <a:schemeClr val="tx1"/>
                </a:solidFill>
              </a:rPr>
              <a:t>YAMONG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Woongin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7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8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>
            <a:off x="132109" y="828691"/>
            <a:ext cx="226030" cy="24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050"/>
          </a:p>
        </p:txBody>
      </p:sp>
      <p:sp>
        <p:nvSpPr>
          <p:cNvPr id="1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뷰 페이지</a:t>
            </a:r>
          </a:p>
        </p:txBody>
      </p:sp>
      <p:sp>
        <p:nvSpPr>
          <p:cNvPr id="15" name="TextBox 185"/>
          <p:cNvSpPr txBox="1"/>
          <p:nvPr/>
        </p:nvSpPr>
        <p:spPr>
          <a:xfrm>
            <a:off x="1195908" y="370318"/>
            <a:ext cx="30877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계정 관리</a:t>
            </a:r>
            <a:r>
              <a:rPr lang="en-US" altLang="ko-KR" sz="1100" dirty="0"/>
              <a:t>(</a:t>
            </a:r>
            <a:r>
              <a:rPr lang="ko-KR" altLang="en-US" sz="1100" dirty="0"/>
              <a:t>비밀번호 변경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16" name="그룹 31"/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17" name="직사각형 32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40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41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/>
          <p:cNvSpPr txBox="1"/>
          <p:nvPr/>
        </p:nvSpPr>
        <p:spPr>
          <a:xfrm>
            <a:off x="1058440" y="2793726"/>
            <a:ext cx="1214991" cy="47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아이디아이디아이디</a:t>
            </a:r>
          </a:p>
          <a:p>
            <a:pPr lvl="0">
              <a:defRPr/>
            </a:pPr>
            <a:endParaRPr lang="ko-KR" altLang="en-US" sz="900"/>
          </a:p>
          <a:p>
            <a:pPr lvl="0">
              <a:defRPr/>
            </a:pPr>
            <a:endParaRPr lang="ko-KR" altLang="en-US" sz="900"/>
          </a:p>
        </p:txBody>
      </p:sp>
      <p:sp>
        <p:nvSpPr>
          <p:cNvPr id="21" name="사각형: 둥근 모서리 3"/>
          <p:cNvSpPr/>
          <p:nvPr/>
        </p:nvSpPr>
        <p:spPr>
          <a:xfrm>
            <a:off x="924577" y="3070145"/>
            <a:ext cx="1224136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기업회원으로 전환</a:t>
            </a:r>
            <a:endParaRPr lang="ko-KR" altLang="en-US"/>
          </a:p>
        </p:txBody>
      </p:sp>
      <p:cxnSp>
        <p:nvCxnSpPr>
          <p:cNvPr id="22" name="직선 연결선 43"/>
          <p:cNvCxnSpPr/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46"/>
          <p:cNvSpPr/>
          <p:nvPr/>
        </p:nvSpPr>
        <p:spPr>
          <a:xfrm>
            <a:off x="2417447" y="2276871"/>
            <a:ext cx="4320480" cy="403244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101"/>
          <p:cNvSpPr txBox="1"/>
          <p:nvPr/>
        </p:nvSpPr>
        <p:spPr>
          <a:xfrm>
            <a:off x="872164" y="3405510"/>
            <a:ext cx="63850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32720" y="1918013"/>
            <a:ext cx="1152128" cy="21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비밀번호  변경</a:t>
            </a:r>
          </a:p>
        </p:txBody>
      </p:sp>
      <p:sp>
        <p:nvSpPr>
          <p:cNvPr id="62" name="직사각형 85"/>
          <p:cNvSpPr/>
          <p:nvPr/>
        </p:nvSpPr>
        <p:spPr>
          <a:xfrm>
            <a:off x="2432720" y="1916832"/>
            <a:ext cx="936104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직사각형 45"/>
          <p:cNvSpPr/>
          <p:nvPr/>
        </p:nvSpPr>
        <p:spPr>
          <a:xfrm>
            <a:off x="2576736" y="2996952"/>
            <a:ext cx="2808312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85"/>
          <p:cNvSpPr/>
          <p:nvPr/>
        </p:nvSpPr>
        <p:spPr>
          <a:xfrm>
            <a:off x="2576736" y="2636912"/>
            <a:ext cx="1008112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현재 비밀번호</a:t>
            </a:r>
          </a:p>
        </p:txBody>
      </p:sp>
      <p:sp>
        <p:nvSpPr>
          <p:cNvPr id="69" name="직사각형 85"/>
          <p:cNvSpPr/>
          <p:nvPr/>
        </p:nvSpPr>
        <p:spPr>
          <a:xfrm>
            <a:off x="2576736" y="3552656"/>
            <a:ext cx="1008112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바꿀 비밀번호</a:t>
            </a:r>
          </a:p>
        </p:txBody>
      </p:sp>
      <p:sp>
        <p:nvSpPr>
          <p:cNvPr id="70" name="직사각형 85"/>
          <p:cNvSpPr/>
          <p:nvPr/>
        </p:nvSpPr>
        <p:spPr>
          <a:xfrm>
            <a:off x="2576736" y="4252376"/>
            <a:ext cx="1008112" cy="184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비밀번호 확인</a:t>
            </a:r>
          </a:p>
        </p:txBody>
      </p:sp>
      <p:sp>
        <p:nvSpPr>
          <p:cNvPr id="71" name="직사각형 45"/>
          <p:cNvSpPr/>
          <p:nvPr/>
        </p:nvSpPr>
        <p:spPr>
          <a:xfrm>
            <a:off x="2576736" y="3861048"/>
            <a:ext cx="2808312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45"/>
          <p:cNvSpPr/>
          <p:nvPr/>
        </p:nvSpPr>
        <p:spPr>
          <a:xfrm>
            <a:off x="2576736" y="4581128"/>
            <a:ext cx="2808312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사각형: 둥근 모서리 3"/>
          <p:cNvSpPr/>
          <p:nvPr/>
        </p:nvSpPr>
        <p:spPr>
          <a:xfrm>
            <a:off x="5817096" y="4941168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확인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2504728" y="342900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0177" y="878999"/>
            <a:ext cx="834391" cy="252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/>
              <a:t>· </a:t>
            </a:r>
            <a:r>
              <a:rPr lang="ko-KR" altLang="en-US" sz="1050"/>
              <a:t>계정 설정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86C0ED-1AD6-4527-8ABF-2134D5A949C0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77B64A-9216-4AA6-9633-00F665EB37F5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나의 서비스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22A07-B2D4-4A92-91A5-C015FCF7401A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판매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39F44D-534A-4A8A-9169-0F5F0F77B3EE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2DB2CE-775C-4EA3-9C03-9AEA3A9ED71E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3F435B-D236-42E5-9548-8D7AA4BC154C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E9D154-934F-47BE-82C1-5EA546C2BBC6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59" name="TextBox 28">
            <a:extLst>
              <a:ext uri="{FF2B5EF4-FFF2-40B4-BE49-F238E27FC236}">
                <a16:creationId xmlns:a16="http://schemas.microsoft.com/office/drawing/2014/main" id="{3A8B5270-301E-4C93-8FE1-B7194B16037C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73" name="TextBox 109">
            <a:extLst>
              <a:ext uri="{FF2B5EF4-FFF2-40B4-BE49-F238E27FC236}">
                <a16:creationId xmlns:a16="http://schemas.microsoft.com/office/drawing/2014/main" id="{0F1818F9-DD28-44D7-B447-805719416BAD}"/>
              </a:ext>
            </a:extLst>
          </p:cNvPr>
          <p:cNvSpPr txBox="1"/>
          <p:nvPr/>
        </p:nvSpPr>
        <p:spPr>
          <a:xfrm>
            <a:off x="1029017" y="5592472"/>
            <a:ext cx="624523" cy="21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회원 탈퇴</a:t>
            </a:r>
          </a:p>
        </p:txBody>
      </p:sp>
      <p:sp>
        <p:nvSpPr>
          <p:cNvPr id="77" name="TextBox 107">
            <a:extLst>
              <a:ext uri="{FF2B5EF4-FFF2-40B4-BE49-F238E27FC236}">
                <a16:creationId xmlns:a16="http://schemas.microsoft.com/office/drawing/2014/main" id="{9F2777AB-1C54-4CF0-80CC-A41562B262E2}"/>
              </a:ext>
            </a:extLst>
          </p:cNvPr>
          <p:cNvSpPr txBox="1"/>
          <p:nvPr/>
        </p:nvSpPr>
        <p:spPr>
          <a:xfrm>
            <a:off x="1029017" y="5392633"/>
            <a:ext cx="82907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6C55DCC8-4F41-4D29-BD72-158A3CA71EA3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3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Descriptions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8077998" y="35913"/>
            <a:ext cx="1195542" cy="571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>
                <a:solidFill>
                  <a:schemeClr val="tx1"/>
                </a:solidFill>
              </a:rPr>
              <a:t>YAMONG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Woongin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7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8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>
            <a:off x="132108" y="828691"/>
            <a:ext cx="835631" cy="24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· </a:t>
            </a:r>
            <a:r>
              <a:rPr lang="ko-KR" altLang="en-US" sz="1050"/>
              <a:t>계정 설정</a:t>
            </a:r>
          </a:p>
        </p:txBody>
      </p:sp>
      <p:sp>
        <p:nvSpPr>
          <p:cNvPr id="1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뷰 페이지</a:t>
            </a:r>
          </a:p>
        </p:txBody>
      </p:sp>
      <p:sp>
        <p:nvSpPr>
          <p:cNvPr id="15" name="TextBox 185"/>
          <p:cNvSpPr txBox="1"/>
          <p:nvPr/>
        </p:nvSpPr>
        <p:spPr>
          <a:xfrm>
            <a:off x="1195908" y="370318"/>
            <a:ext cx="280557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계정 관리</a:t>
            </a:r>
            <a:r>
              <a:rPr lang="en-US" altLang="ko-KR" sz="1100" dirty="0"/>
              <a:t>(</a:t>
            </a:r>
            <a:r>
              <a:rPr lang="ko-KR" altLang="en-US" sz="1100" dirty="0"/>
              <a:t>회원 탈퇴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16" name="그룹 31"/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17" name="직사각형 32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40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41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/>
          <p:cNvSpPr txBox="1"/>
          <p:nvPr/>
        </p:nvSpPr>
        <p:spPr>
          <a:xfrm>
            <a:off x="1058440" y="2793726"/>
            <a:ext cx="1214991" cy="47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아이디아이디아이디</a:t>
            </a:r>
          </a:p>
          <a:p>
            <a:pPr lvl="0">
              <a:defRPr/>
            </a:pPr>
            <a:endParaRPr lang="ko-KR" altLang="en-US" sz="900"/>
          </a:p>
          <a:p>
            <a:pPr lvl="0">
              <a:defRPr/>
            </a:pPr>
            <a:endParaRPr lang="ko-KR" altLang="en-US" sz="900"/>
          </a:p>
        </p:txBody>
      </p:sp>
      <p:sp>
        <p:nvSpPr>
          <p:cNvPr id="21" name="사각형: 둥근 모서리 3"/>
          <p:cNvSpPr/>
          <p:nvPr/>
        </p:nvSpPr>
        <p:spPr>
          <a:xfrm>
            <a:off x="924577" y="3070145"/>
            <a:ext cx="1224136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기업회원으로 전환</a:t>
            </a:r>
            <a:endParaRPr lang="ko-KR" altLang="en-US"/>
          </a:p>
        </p:txBody>
      </p:sp>
      <p:cxnSp>
        <p:nvCxnSpPr>
          <p:cNvPr id="22" name="직선 연결선 43"/>
          <p:cNvCxnSpPr/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46"/>
          <p:cNvSpPr/>
          <p:nvPr/>
        </p:nvSpPr>
        <p:spPr>
          <a:xfrm>
            <a:off x="2432720" y="2132855"/>
            <a:ext cx="4320480" cy="41764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01"/>
          <p:cNvSpPr txBox="1"/>
          <p:nvPr/>
        </p:nvSpPr>
        <p:spPr>
          <a:xfrm>
            <a:off x="872164" y="3405510"/>
            <a:ext cx="63850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32720" y="1918013"/>
            <a:ext cx="1152128" cy="21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/>
              <a:t>회원 탈퇴</a:t>
            </a:r>
          </a:p>
        </p:txBody>
      </p:sp>
      <p:sp>
        <p:nvSpPr>
          <p:cNvPr id="28" name="직사각형 85"/>
          <p:cNvSpPr/>
          <p:nvPr/>
        </p:nvSpPr>
        <p:spPr>
          <a:xfrm>
            <a:off x="2432720" y="1916832"/>
            <a:ext cx="936104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사각형: 둥근 모서리 3"/>
          <p:cNvSpPr/>
          <p:nvPr/>
        </p:nvSpPr>
        <p:spPr>
          <a:xfrm>
            <a:off x="4232920" y="5170143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탈퇴하기</a:t>
            </a:r>
          </a:p>
        </p:txBody>
      </p:sp>
      <p:sp>
        <p:nvSpPr>
          <p:cNvPr id="41" name="직사각형 45"/>
          <p:cNvSpPr/>
          <p:nvPr/>
        </p:nvSpPr>
        <p:spPr>
          <a:xfrm>
            <a:off x="3152800" y="3140968"/>
            <a:ext cx="2808312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사유선택</a:t>
            </a:r>
          </a:p>
        </p:txBody>
      </p:sp>
      <p:sp>
        <p:nvSpPr>
          <p:cNvPr id="43" name="타원 62"/>
          <p:cNvSpPr/>
          <p:nvPr/>
        </p:nvSpPr>
        <p:spPr>
          <a:xfrm>
            <a:off x="7473280" y="1196752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51" name="직사각형 45"/>
          <p:cNvSpPr/>
          <p:nvPr/>
        </p:nvSpPr>
        <p:spPr>
          <a:xfrm>
            <a:off x="3152800" y="4738095"/>
            <a:ext cx="2808312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ln>
                <a:solidFill>
                  <a:schemeClr val="dk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24808" y="4738095"/>
            <a:ext cx="25922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비밀번호를 입력해주세요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648744" y="4365104"/>
            <a:ext cx="36724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E24C22E-D4F0-4724-AAB7-A106DDE6A067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C615E-55D3-4018-BB0B-5F46FAEFAB1D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나의 서비스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549F47-4727-410A-85EC-AB2C61A638D6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판매 관리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7A5DF5-3C0A-41B6-A690-F07F9FF79B14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583A27-6406-4429-9D66-E3FB04223792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096CCC-13A4-454B-959F-38F1BA6A8312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CC84B3-16DB-4FDA-983C-4679E2EFAB8A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70" name="TextBox 28">
            <a:extLst>
              <a:ext uri="{FF2B5EF4-FFF2-40B4-BE49-F238E27FC236}">
                <a16:creationId xmlns:a16="http://schemas.microsoft.com/office/drawing/2014/main" id="{EF9F1DCE-08A5-48BA-835A-0FADFD0779C0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72" name="TextBox 109">
            <a:extLst>
              <a:ext uri="{FF2B5EF4-FFF2-40B4-BE49-F238E27FC236}">
                <a16:creationId xmlns:a16="http://schemas.microsoft.com/office/drawing/2014/main" id="{DA6410CB-F33E-4E41-9E46-C1E859DD5D8A}"/>
              </a:ext>
            </a:extLst>
          </p:cNvPr>
          <p:cNvSpPr txBox="1"/>
          <p:nvPr/>
        </p:nvSpPr>
        <p:spPr>
          <a:xfrm>
            <a:off x="1029017" y="5592472"/>
            <a:ext cx="62388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E33168A8-92E0-4312-A12F-F071C73EC9A1}"/>
              </a:ext>
            </a:extLst>
          </p:cNvPr>
          <p:cNvSpPr/>
          <p:nvPr/>
        </p:nvSpPr>
        <p:spPr>
          <a:xfrm rot="10800000">
            <a:off x="5812825" y="3240427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6B23C-9912-49A3-B9AE-C00047C0DB2E}"/>
              </a:ext>
            </a:extLst>
          </p:cNvPr>
          <p:cNvSpPr txBox="1"/>
          <p:nvPr/>
        </p:nvSpPr>
        <p:spPr>
          <a:xfrm>
            <a:off x="7746211" y="1175040"/>
            <a:ext cx="203132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다른 계정으로 가입하기 위해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사용 빈도가 낮아서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사이트 이용 시 에러가 많아서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기타</a:t>
            </a:r>
            <a:r>
              <a:rPr lang="en-US" altLang="ko-KR" sz="1100" dirty="0"/>
              <a:t>(</a:t>
            </a:r>
            <a:r>
              <a:rPr lang="ko-KR" altLang="en-US" sz="1100" dirty="0"/>
              <a:t>선택 시 인풋박스 생성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6" name="타원 62">
            <a:extLst>
              <a:ext uri="{FF2B5EF4-FFF2-40B4-BE49-F238E27FC236}">
                <a16:creationId xmlns:a16="http://schemas.microsoft.com/office/drawing/2014/main" id="{2E8C580E-7666-4EFE-AAAF-0D569774E928}"/>
              </a:ext>
            </a:extLst>
          </p:cNvPr>
          <p:cNvSpPr/>
          <p:nvPr/>
        </p:nvSpPr>
        <p:spPr>
          <a:xfrm>
            <a:off x="3044788" y="304851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181F86-0094-44F2-B5D8-F326D86EC71F}"/>
              </a:ext>
            </a:extLst>
          </p:cNvPr>
          <p:cNvSpPr txBox="1"/>
          <p:nvPr/>
        </p:nvSpPr>
        <p:spPr>
          <a:xfrm>
            <a:off x="3150325" y="4435255"/>
            <a:ext cx="102944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/>
              <a:t>비밀번호 확인</a:t>
            </a:r>
          </a:p>
        </p:txBody>
      </p:sp>
      <p:sp>
        <p:nvSpPr>
          <p:cNvPr id="89" name="TextBox 107">
            <a:extLst>
              <a:ext uri="{FF2B5EF4-FFF2-40B4-BE49-F238E27FC236}">
                <a16:creationId xmlns:a16="http://schemas.microsoft.com/office/drawing/2014/main" id="{8C5B13EF-2D82-4296-ADF6-5A00C541CEAC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45" name="TextBox 28">
            <a:extLst>
              <a:ext uri="{FF2B5EF4-FFF2-40B4-BE49-F238E27FC236}">
                <a16:creationId xmlns:a16="http://schemas.microsoft.com/office/drawing/2014/main" id="{AC377526-1B28-451B-B37D-028F6F5B8C20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3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Descriptions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8077998" y="35913"/>
            <a:ext cx="1195542" cy="571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>
                <a:solidFill>
                  <a:schemeClr val="tx1"/>
                </a:solidFill>
              </a:rPr>
              <a:t>YAMONG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Woongin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7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8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>
            <a:off x="132108" y="828691"/>
            <a:ext cx="835631" cy="24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· </a:t>
            </a:r>
            <a:r>
              <a:rPr lang="ko-KR" altLang="en-US" sz="1050"/>
              <a:t>계정 설정</a:t>
            </a:r>
          </a:p>
        </p:txBody>
      </p:sp>
      <p:sp>
        <p:nvSpPr>
          <p:cNvPr id="1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뷰 페이지</a:t>
            </a:r>
          </a:p>
        </p:txBody>
      </p:sp>
      <p:sp>
        <p:nvSpPr>
          <p:cNvPr id="13" name="TextBox 185"/>
          <p:cNvSpPr txBox="1"/>
          <p:nvPr/>
        </p:nvSpPr>
        <p:spPr>
          <a:xfrm>
            <a:off x="1195908" y="370318"/>
            <a:ext cx="280557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계정 관리</a:t>
            </a:r>
            <a:r>
              <a:rPr lang="en-US" altLang="ko-KR" sz="1100" dirty="0"/>
              <a:t>(</a:t>
            </a:r>
            <a:r>
              <a:rPr lang="ko-KR" altLang="en-US" sz="1100" dirty="0"/>
              <a:t>회원 탈퇴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14" name="그룹 31"/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15" name="직사각형 32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" name="직선 연결선 40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41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"/>
          <p:cNvSpPr txBox="1"/>
          <p:nvPr/>
        </p:nvSpPr>
        <p:spPr>
          <a:xfrm>
            <a:off x="1058440" y="2793726"/>
            <a:ext cx="1214991" cy="47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아이디아이디아이디</a:t>
            </a:r>
          </a:p>
          <a:p>
            <a:pPr lvl="0">
              <a:defRPr/>
            </a:pPr>
            <a:endParaRPr lang="ko-KR" altLang="en-US" sz="900"/>
          </a:p>
          <a:p>
            <a:pPr lvl="0">
              <a:defRPr/>
            </a:pPr>
            <a:endParaRPr lang="ko-KR" altLang="en-US" sz="900"/>
          </a:p>
        </p:txBody>
      </p:sp>
      <p:sp>
        <p:nvSpPr>
          <p:cNvPr id="19" name="사각형: 둥근 모서리 3"/>
          <p:cNvSpPr/>
          <p:nvPr/>
        </p:nvSpPr>
        <p:spPr>
          <a:xfrm>
            <a:off x="924577" y="3070145"/>
            <a:ext cx="1224136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기업회원으로 전환</a:t>
            </a:r>
            <a:endParaRPr lang="ko-KR" altLang="en-US"/>
          </a:p>
        </p:txBody>
      </p:sp>
      <p:cxnSp>
        <p:nvCxnSpPr>
          <p:cNvPr id="20" name="직선 연결선 43"/>
          <p:cNvCxnSpPr/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46"/>
          <p:cNvSpPr/>
          <p:nvPr/>
        </p:nvSpPr>
        <p:spPr>
          <a:xfrm>
            <a:off x="2432720" y="2132856"/>
            <a:ext cx="4320480" cy="30243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101"/>
          <p:cNvSpPr txBox="1"/>
          <p:nvPr/>
        </p:nvSpPr>
        <p:spPr>
          <a:xfrm>
            <a:off x="872164" y="3405510"/>
            <a:ext cx="63850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32720" y="1918013"/>
            <a:ext cx="1152128" cy="21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회원 탈퇴</a:t>
            </a:r>
          </a:p>
        </p:txBody>
      </p:sp>
      <p:sp>
        <p:nvSpPr>
          <p:cNvPr id="26" name="직사각형 85"/>
          <p:cNvSpPr/>
          <p:nvPr/>
        </p:nvSpPr>
        <p:spPr>
          <a:xfrm>
            <a:off x="2432720" y="1916832"/>
            <a:ext cx="936104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45"/>
          <p:cNvSpPr/>
          <p:nvPr/>
        </p:nvSpPr>
        <p:spPr>
          <a:xfrm>
            <a:off x="3080792" y="2564904"/>
            <a:ext cx="2808312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다른 계정으로 가입하기 위해</a:t>
            </a:r>
          </a:p>
        </p:txBody>
      </p:sp>
      <p:sp>
        <p:nvSpPr>
          <p:cNvPr id="32" name="직사각형 45"/>
          <p:cNvSpPr/>
          <p:nvPr/>
        </p:nvSpPr>
        <p:spPr>
          <a:xfrm>
            <a:off x="3080792" y="2924944"/>
            <a:ext cx="2808312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사용 빈도가 낮아서</a:t>
            </a:r>
          </a:p>
        </p:txBody>
      </p:sp>
      <p:sp>
        <p:nvSpPr>
          <p:cNvPr id="33" name="직사각형 45"/>
          <p:cNvSpPr/>
          <p:nvPr/>
        </p:nvSpPr>
        <p:spPr>
          <a:xfrm>
            <a:off x="3080792" y="3320988"/>
            <a:ext cx="2808312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사이트 이용시 에러가 많아서</a:t>
            </a:r>
          </a:p>
        </p:txBody>
      </p:sp>
      <p:sp>
        <p:nvSpPr>
          <p:cNvPr id="34" name="사각형: 둥근 모서리 3"/>
          <p:cNvSpPr/>
          <p:nvPr/>
        </p:nvSpPr>
        <p:spPr>
          <a:xfrm>
            <a:off x="4232920" y="4581128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탈퇴하기</a:t>
            </a:r>
          </a:p>
        </p:txBody>
      </p:sp>
      <p:sp>
        <p:nvSpPr>
          <p:cNvPr id="35" name="직사각형 45"/>
          <p:cNvSpPr/>
          <p:nvPr/>
        </p:nvSpPr>
        <p:spPr>
          <a:xfrm>
            <a:off x="3080792" y="3717032"/>
            <a:ext cx="2808312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기타 사유</a:t>
            </a:r>
          </a:p>
        </p:txBody>
      </p:sp>
      <p:sp>
        <p:nvSpPr>
          <p:cNvPr id="36" name="타원 62"/>
          <p:cNvSpPr/>
          <p:nvPr/>
        </p:nvSpPr>
        <p:spPr>
          <a:xfrm>
            <a:off x="2720752" y="256490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37" name="타원 62"/>
          <p:cNvSpPr/>
          <p:nvPr/>
        </p:nvSpPr>
        <p:spPr>
          <a:xfrm>
            <a:off x="2720752" y="292494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38" name="타원 62"/>
          <p:cNvSpPr/>
          <p:nvPr/>
        </p:nvSpPr>
        <p:spPr>
          <a:xfrm>
            <a:off x="2720752" y="332098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39" name="타원 62"/>
          <p:cNvSpPr/>
          <p:nvPr/>
        </p:nvSpPr>
        <p:spPr>
          <a:xfrm>
            <a:off x="2720752" y="3717032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40" name="직사각형 45"/>
          <p:cNvSpPr/>
          <p:nvPr/>
        </p:nvSpPr>
        <p:spPr>
          <a:xfrm>
            <a:off x="3548844" y="4077072"/>
            <a:ext cx="2340260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사유를 적어주세요</a:t>
            </a:r>
          </a:p>
        </p:txBody>
      </p:sp>
      <p:sp>
        <p:nvSpPr>
          <p:cNvPr id="41" name="화살표: 줄무늬가 있는 오른쪽 40"/>
          <p:cNvSpPr/>
          <p:nvPr/>
        </p:nvSpPr>
        <p:spPr>
          <a:xfrm>
            <a:off x="3224808" y="4077072"/>
            <a:ext cx="216024" cy="144016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" name="직사각형 43"/>
          <p:cNvSpPr/>
          <p:nvPr/>
        </p:nvSpPr>
        <p:spPr>
          <a:xfrm>
            <a:off x="2432720" y="1916832"/>
            <a:ext cx="4176464" cy="273630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3080792" y="2780928"/>
            <a:ext cx="3168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/>
              <a:t>정말 </a:t>
            </a:r>
            <a:r>
              <a:rPr lang="ko-KR" altLang="en-US" sz="1200" b="1" dirty="0"/>
              <a:t>탈퇴</a:t>
            </a:r>
            <a:r>
              <a:rPr lang="ko-KR" altLang="en-US" sz="1200" dirty="0"/>
              <a:t> 하시겠습니까</a:t>
            </a:r>
            <a:r>
              <a:rPr lang="en-US" altLang="ko-KR" sz="1200" dirty="0"/>
              <a:t>?</a:t>
            </a:r>
          </a:p>
        </p:txBody>
      </p:sp>
      <p:sp>
        <p:nvSpPr>
          <p:cNvPr id="49" name="사각형: 둥근 모서리 3"/>
          <p:cNvSpPr/>
          <p:nvPr/>
        </p:nvSpPr>
        <p:spPr>
          <a:xfrm>
            <a:off x="3728864" y="3717032"/>
            <a:ext cx="720080" cy="288032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/>
              <a:t>예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504728" y="1988840"/>
            <a:ext cx="4032448" cy="288032"/>
          </a:xfrm>
          <a:prstGeom prst="rect">
            <a:avLst/>
          </a:prstGeom>
          <a:solidFill>
            <a:schemeClr val="lt1"/>
          </a:solidFill>
          <a:ln w="317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" name="사각형: 둥근 모서리 3"/>
          <p:cNvSpPr/>
          <p:nvPr/>
        </p:nvSpPr>
        <p:spPr>
          <a:xfrm>
            <a:off x="4736976" y="3717032"/>
            <a:ext cx="720080" cy="288032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/>
              <a:t>아니오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DE2181-8E8E-421D-B8F4-81016DCEC07D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C9D208-D370-4011-A090-E2043BD80FD3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나의 서비스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852752-A4E1-4C33-8A95-18971C098EC6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판매 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BD67F6-E25B-423B-A9B1-E285F034F5BB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DD051A-0CCC-47B0-8DE1-8E38C7A7093D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D225A0-3823-4F1B-95F7-D8EB637B708A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058B6D-2DF5-49B7-BC3A-48F2CF2C78F9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9D5140FC-2C26-4C85-9CDA-7AEAC7C52123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60" name="TextBox 109">
            <a:extLst>
              <a:ext uri="{FF2B5EF4-FFF2-40B4-BE49-F238E27FC236}">
                <a16:creationId xmlns:a16="http://schemas.microsoft.com/office/drawing/2014/main" id="{44212183-8330-4BCC-967B-3B63A31E29F1}"/>
              </a:ext>
            </a:extLst>
          </p:cNvPr>
          <p:cNvSpPr txBox="1"/>
          <p:nvPr/>
        </p:nvSpPr>
        <p:spPr>
          <a:xfrm>
            <a:off x="1029017" y="5592472"/>
            <a:ext cx="62388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61" name="TextBox 107">
            <a:extLst>
              <a:ext uri="{FF2B5EF4-FFF2-40B4-BE49-F238E27FC236}">
                <a16:creationId xmlns:a16="http://schemas.microsoft.com/office/drawing/2014/main" id="{F2722D19-7442-4569-A18F-8099AC994312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59" name="TextBox 28">
            <a:extLst>
              <a:ext uri="{FF2B5EF4-FFF2-40B4-BE49-F238E27FC236}">
                <a16:creationId xmlns:a16="http://schemas.microsoft.com/office/drawing/2014/main" id="{C67BB5E5-267B-435A-A1F1-831FC794F737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 err="1"/>
              <a:t>찜목록</a:t>
            </a:r>
            <a:r>
              <a:rPr lang="ko-KR" altLang="en-US" sz="900" dirty="0"/>
              <a:t>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3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Descriptions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8077998" y="35913"/>
            <a:ext cx="1195542" cy="571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>
                <a:solidFill>
                  <a:schemeClr val="tx1"/>
                </a:solidFill>
              </a:rPr>
              <a:t>YAMONG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Woongin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7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8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>
            <a:off x="132108" y="828691"/>
            <a:ext cx="835631" cy="24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· </a:t>
            </a:r>
            <a:r>
              <a:rPr lang="ko-KR" altLang="en-US" sz="1050"/>
              <a:t>계정 설정</a:t>
            </a:r>
          </a:p>
        </p:txBody>
      </p:sp>
      <p:sp>
        <p:nvSpPr>
          <p:cNvPr id="1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84"/>
          <p:cNvSpPr txBox="1"/>
          <p:nvPr/>
        </p:nvSpPr>
        <p:spPr>
          <a:xfrm>
            <a:off x="1195909" y="34826"/>
            <a:ext cx="12490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전문가 뷰 페이지</a:t>
            </a:r>
          </a:p>
        </p:txBody>
      </p:sp>
      <p:sp>
        <p:nvSpPr>
          <p:cNvPr id="15" name="TextBox 185"/>
          <p:cNvSpPr txBox="1"/>
          <p:nvPr/>
        </p:nvSpPr>
        <p:spPr>
          <a:xfrm>
            <a:off x="1195908" y="370318"/>
            <a:ext cx="280557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/>
              <a:t>전문가 마이페이지 </a:t>
            </a:r>
            <a:r>
              <a:rPr lang="en-US" altLang="ko-KR" sz="1100" dirty="0"/>
              <a:t>– </a:t>
            </a:r>
            <a:r>
              <a:rPr lang="ko-KR" altLang="en-US" sz="1100" dirty="0"/>
              <a:t>계정 관리</a:t>
            </a:r>
            <a:r>
              <a:rPr lang="en-US" altLang="ko-KR" sz="1100" dirty="0"/>
              <a:t>(</a:t>
            </a:r>
            <a:r>
              <a:rPr lang="ko-KR" altLang="en-US" sz="1100" dirty="0"/>
              <a:t>회원 탈퇴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16" name="그룹 31"/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17" name="직사각형 32"/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40"/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41"/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/>
          <p:cNvSpPr txBox="1"/>
          <p:nvPr/>
        </p:nvSpPr>
        <p:spPr>
          <a:xfrm>
            <a:off x="1058440" y="2793726"/>
            <a:ext cx="1214991" cy="47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아이디아이디아이디</a:t>
            </a:r>
          </a:p>
          <a:p>
            <a:pPr lvl="0">
              <a:defRPr/>
            </a:pPr>
            <a:endParaRPr lang="ko-KR" altLang="en-US" sz="900"/>
          </a:p>
          <a:p>
            <a:pPr lvl="0">
              <a:defRPr/>
            </a:pPr>
            <a:endParaRPr lang="ko-KR" altLang="en-US" sz="900"/>
          </a:p>
        </p:txBody>
      </p:sp>
      <p:sp>
        <p:nvSpPr>
          <p:cNvPr id="21" name="사각형: 둥근 모서리 3"/>
          <p:cNvSpPr/>
          <p:nvPr/>
        </p:nvSpPr>
        <p:spPr>
          <a:xfrm>
            <a:off x="924577" y="3070145"/>
            <a:ext cx="1224136" cy="21602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기업회원으로 전환</a:t>
            </a:r>
            <a:endParaRPr lang="ko-KR" altLang="en-US"/>
          </a:p>
        </p:txBody>
      </p:sp>
      <p:cxnSp>
        <p:nvCxnSpPr>
          <p:cNvPr id="22" name="직선 연결선 43"/>
          <p:cNvCxnSpPr/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46"/>
          <p:cNvSpPr/>
          <p:nvPr/>
        </p:nvSpPr>
        <p:spPr>
          <a:xfrm>
            <a:off x="2432720" y="2132855"/>
            <a:ext cx="4320480" cy="41764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01"/>
          <p:cNvSpPr txBox="1"/>
          <p:nvPr/>
        </p:nvSpPr>
        <p:spPr>
          <a:xfrm>
            <a:off x="872164" y="3405510"/>
            <a:ext cx="63850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32720" y="1918013"/>
            <a:ext cx="1152128" cy="21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 err="1"/>
              <a:t>찜목록</a:t>
            </a:r>
            <a:r>
              <a:rPr lang="ko-KR" altLang="en-US" sz="800" dirty="0"/>
              <a:t> 관리</a:t>
            </a:r>
          </a:p>
        </p:txBody>
      </p:sp>
      <p:sp>
        <p:nvSpPr>
          <p:cNvPr id="28" name="직사각형 85"/>
          <p:cNvSpPr/>
          <p:nvPr/>
        </p:nvSpPr>
        <p:spPr>
          <a:xfrm>
            <a:off x="2432720" y="1916832"/>
            <a:ext cx="936104" cy="21602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타원 62"/>
          <p:cNvSpPr/>
          <p:nvPr/>
        </p:nvSpPr>
        <p:spPr>
          <a:xfrm>
            <a:off x="7473280" y="1196752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E24C22E-D4F0-4724-AAB7-A106DDE6A067}"/>
              </a:ext>
            </a:extLst>
          </p:cNvPr>
          <p:cNvSpPr/>
          <p:nvPr/>
        </p:nvSpPr>
        <p:spPr>
          <a:xfrm>
            <a:off x="924577" y="3784023"/>
            <a:ext cx="1204838" cy="252529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C615E-55D3-4018-BB0B-5F46FAEFAB1D}"/>
              </a:ext>
            </a:extLst>
          </p:cNvPr>
          <p:cNvSpPr txBox="1"/>
          <p:nvPr/>
        </p:nvSpPr>
        <p:spPr>
          <a:xfrm>
            <a:off x="950893" y="4441486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나의 서비스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549F47-4727-410A-85EC-AB2C61A638D6}"/>
              </a:ext>
            </a:extLst>
          </p:cNvPr>
          <p:cNvSpPr txBox="1"/>
          <p:nvPr/>
        </p:nvSpPr>
        <p:spPr>
          <a:xfrm>
            <a:off x="950893" y="3812545"/>
            <a:ext cx="6740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판매 관리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7A5DF5-3C0A-41B6-A690-F07F9FF79B14}"/>
              </a:ext>
            </a:extLst>
          </p:cNvPr>
          <p:cNvSpPr txBox="1"/>
          <p:nvPr/>
        </p:nvSpPr>
        <p:spPr>
          <a:xfrm>
            <a:off x="1029017" y="4024481"/>
            <a:ext cx="627614" cy="21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보낸 견적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583A27-6406-4429-9D66-E3FB04223792}"/>
              </a:ext>
            </a:extLst>
          </p:cNvPr>
          <p:cNvSpPr txBox="1"/>
          <p:nvPr/>
        </p:nvSpPr>
        <p:spPr>
          <a:xfrm>
            <a:off x="1029017" y="4224320"/>
            <a:ext cx="827639" cy="212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2">
                    <a:lumMod val="60000"/>
                    <a:lumOff val="40000"/>
                  </a:schemeClr>
                </a:solidFill>
              </a:rPr>
              <a:t>문의내용 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096CCC-13A4-454B-959F-38F1BA6A8312}"/>
              </a:ext>
            </a:extLst>
          </p:cNvPr>
          <p:cNvSpPr txBox="1"/>
          <p:nvPr/>
        </p:nvSpPr>
        <p:spPr>
          <a:xfrm>
            <a:off x="950893" y="4684197"/>
            <a:ext cx="646331" cy="21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수익관리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CC84B3-16DB-4FDA-983C-4679E2EFAB8A}"/>
              </a:ext>
            </a:extLst>
          </p:cNvPr>
          <p:cNvSpPr txBox="1"/>
          <p:nvPr/>
        </p:nvSpPr>
        <p:spPr>
          <a:xfrm>
            <a:off x="950893" y="4928401"/>
            <a:ext cx="793807" cy="222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프로필 등록</a:t>
            </a:r>
          </a:p>
        </p:txBody>
      </p:sp>
      <p:sp>
        <p:nvSpPr>
          <p:cNvPr id="70" name="TextBox 28">
            <a:extLst>
              <a:ext uri="{FF2B5EF4-FFF2-40B4-BE49-F238E27FC236}">
                <a16:creationId xmlns:a16="http://schemas.microsoft.com/office/drawing/2014/main" id="{EF9F1DCE-08A5-48BA-835A-0FADFD0779C0}"/>
              </a:ext>
            </a:extLst>
          </p:cNvPr>
          <p:cNvSpPr txBox="1"/>
          <p:nvPr/>
        </p:nvSpPr>
        <p:spPr>
          <a:xfrm>
            <a:off x="950893" y="5157192"/>
            <a:ext cx="674072" cy="222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계정 관리</a:t>
            </a:r>
          </a:p>
        </p:txBody>
      </p:sp>
      <p:sp>
        <p:nvSpPr>
          <p:cNvPr id="72" name="TextBox 109">
            <a:extLst>
              <a:ext uri="{FF2B5EF4-FFF2-40B4-BE49-F238E27FC236}">
                <a16:creationId xmlns:a16="http://schemas.microsoft.com/office/drawing/2014/main" id="{DA6410CB-F33E-4E41-9E46-C1E859DD5D8A}"/>
              </a:ext>
            </a:extLst>
          </p:cNvPr>
          <p:cNvSpPr txBox="1"/>
          <p:nvPr/>
        </p:nvSpPr>
        <p:spPr>
          <a:xfrm>
            <a:off x="1029017" y="5592472"/>
            <a:ext cx="62388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회원 탈퇴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6B23C-9912-49A3-B9AE-C00047C0DB2E}"/>
              </a:ext>
            </a:extLst>
          </p:cNvPr>
          <p:cNvSpPr txBox="1"/>
          <p:nvPr/>
        </p:nvSpPr>
        <p:spPr>
          <a:xfrm>
            <a:off x="7746211" y="1175040"/>
            <a:ext cx="203132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다른 계정으로 가입하기 위해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사용 빈도가 낮아서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사이트 이용 시 에러가 많아서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기타</a:t>
            </a:r>
            <a:r>
              <a:rPr lang="en-US" altLang="ko-KR" sz="1100" dirty="0"/>
              <a:t>(</a:t>
            </a:r>
            <a:r>
              <a:rPr lang="ko-KR" altLang="en-US" sz="1100" dirty="0"/>
              <a:t>선택 시 인풋박스 생성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9" name="TextBox 107">
            <a:extLst>
              <a:ext uri="{FF2B5EF4-FFF2-40B4-BE49-F238E27FC236}">
                <a16:creationId xmlns:a16="http://schemas.microsoft.com/office/drawing/2014/main" id="{8C5B13EF-2D82-4296-ADF6-5A00C541CEAC}"/>
              </a:ext>
            </a:extLst>
          </p:cNvPr>
          <p:cNvSpPr txBox="1"/>
          <p:nvPr/>
        </p:nvSpPr>
        <p:spPr>
          <a:xfrm>
            <a:off x="1029017" y="5392633"/>
            <a:ext cx="824548" cy="21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비밀번호 변경</a:t>
            </a:r>
          </a:p>
        </p:txBody>
      </p:sp>
      <p:sp>
        <p:nvSpPr>
          <p:cNvPr id="45" name="TextBox 28">
            <a:extLst>
              <a:ext uri="{FF2B5EF4-FFF2-40B4-BE49-F238E27FC236}">
                <a16:creationId xmlns:a16="http://schemas.microsoft.com/office/drawing/2014/main" id="{AC377526-1B28-451B-B37D-028F6F5B8C20}"/>
              </a:ext>
            </a:extLst>
          </p:cNvPr>
          <p:cNvSpPr txBox="1"/>
          <p:nvPr/>
        </p:nvSpPr>
        <p:spPr>
          <a:xfrm>
            <a:off x="950893" y="582921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 err="1"/>
              <a:t>찜목록</a:t>
            </a:r>
            <a:r>
              <a:rPr lang="ko-KR" altLang="en-US" sz="900" b="1" dirty="0"/>
              <a:t> 관리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23E5E4-1BB0-4D4B-9BFB-773990A243FE}"/>
              </a:ext>
            </a:extLst>
          </p:cNvPr>
          <p:cNvGrpSpPr/>
          <p:nvPr/>
        </p:nvGrpSpPr>
        <p:grpSpPr>
          <a:xfrm>
            <a:off x="2837155" y="2316205"/>
            <a:ext cx="566919" cy="422090"/>
            <a:chOff x="488504" y="1628800"/>
            <a:chExt cx="515960" cy="21602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7B49A4A-8A93-4DE6-A16C-A685BBCD6B2D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5B5B34C-14A7-4723-92CE-F051811BFC4C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3701187-F178-4BF0-80CC-37544CD8D0E5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1992AB-B024-44E7-9F5A-13E8AE2CC8AC}"/>
              </a:ext>
            </a:extLst>
          </p:cNvPr>
          <p:cNvGrpSpPr/>
          <p:nvPr/>
        </p:nvGrpSpPr>
        <p:grpSpPr>
          <a:xfrm>
            <a:off x="2837155" y="3187269"/>
            <a:ext cx="566919" cy="422090"/>
            <a:chOff x="488504" y="1628800"/>
            <a:chExt cx="515960" cy="21602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AF13E4-E7C8-46C2-8372-07EAE1E9472F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2264B93-3616-4724-9E9B-E0220378DD28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9E2D498-4A78-4477-9C22-7265DA93C0A6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7896606-AB0B-4014-9F64-A45DE4EB784A}"/>
              </a:ext>
            </a:extLst>
          </p:cNvPr>
          <p:cNvSpPr txBox="1"/>
          <p:nvPr/>
        </p:nvSpPr>
        <p:spPr>
          <a:xfrm>
            <a:off x="6070746" y="2380324"/>
            <a:ext cx="6046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10,000</a:t>
            </a:r>
            <a:r>
              <a:rPr lang="ko-KR" altLang="en-US" sz="800"/>
              <a:t>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692744-C5F1-49F3-9B7E-5CB727054BA8}"/>
              </a:ext>
            </a:extLst>
          </p:cNvPr>
          <p:cNvSpPr txBox="1"/>
          <p:nvPr/>
        </p:nvSpPr>
        <p:spPr>
          <a:xfrm>
            <a:off x="6070746" y="3251118"/>
            <a:ext cx="6046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10,000</a:t>
            </a:r>
            <a:r>
              <a:rPr lang="ko-KR" altLang="en-US" sz="800"/>
              <a:t>원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E116C78-092D-47ED-850C-DB936446A455}"/>
              </a:ext>
            </a:extLst>
          </p:cNvPr>
          <p:cNvCxnSpPr/>
          <p:nvPr/>
        </p:nvCxnSpPr>
        <p:spPr>
          <a:xfrm>
            <a:off x="3620098" y="2531038"/>
            <a:ext cx="15841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9367442-783E-41B4-9036-0C43737703C3}"/>
              </a:ext>
            </a:extLst>
          </p:cNvPr>
          <p:cNvCxnSpPr/>
          <p:nvPr/>
        </p:nvCxnSpPr>
        <p:spPr>
          <a:xfrm>
            <a:off x="3620098" y="3395134"/>
            <a:ext cx="15841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CD97A05-67B6-4721-BF13-4B952B496C55}"/>
              </a:ext>
            </a:extLst>
          </p:cNvPr>
          <p:cNvCxnSpPr/>
          <p:nvPr/>
        </p:nvCxnSpPr>
        <p:spPr>
          <a:xfrm>
            <a:off x="3620098" y="3599834"/>
            <a:ext cx="7200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6D990D1-64A2-4C1D-A14A-1C4F4F66E21D}"/>
              </a:ext>
            </a:extLst>
          </p:cNvPr>
          <p:cNvCxnSpPr/>
          <p:nvPr/>
        </p:nvCxnSpPr>
        <p:spPr>
          <a:xfrm>
            <a:off x="3620098" y="2707806"/>
            <a:ext cx="7200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5FF51A-6042-4B05-9B82-E069FD366D44}"/>
              </a:ext>
            </a:extLst>
          </p:cNvPr>
          <p:cNvGrpSpPr/>
          <p:nvPr/>
        </p:nvGrpSpPr>
        <p:grpSpPr>
          <a:xfrm>
            <a:off x="3594835" y="2276872"/>
            <a:ext cx="338554" cy="138499"/>
            <a:chOff x="3055529" y="2166722"/>
            <a:chExt cx="338554" cy="138499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498F6A3-26D8-4158-A306-49085305AE57}"/>
                </a:ext>
              </a:extLst>
            </p:cNvPr>
            <p:cNvSpPr/>
            <p:nvPr/>
          </p:nvSpPr>
          <p:spPr>
            <a:xfrm>
              <a:off x="3080792" y="2185712"/>
              <a:ext cx="288032" cy="10052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B8E3693-9276-4242-BAE9-8F50A63EFC02}"/>
                </a:ext>
              </a:extLst>
            </p:cNvPr>
            <p:cNvSpPr txBox="1"/>
            <p:nvPr/>
          </p:nvSpPr>
          <p:spPr>
            <a:xfrm>
              <a:off x="3055529" y="2166722"/>
              <a:ext cx="344552" cy="1384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00">
                  <a:solidFill>
                    <a:schemeClr val="bg1"/>
                  </a:solidFill>
                </a:rPr>
                <a:t>주문상태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121F412-E654-4DF1-9158-AF87FFCF1055}"/>
              </a:ext>
            </a:extLst>
          </p:cNvPr>
          <p:cNvGrpSpPr/>
          <p:nvPr/>
        </p:nvGrpSpPr>
        <p:grpSpPr>
          <a:xfrm>
            <a:off x="3594835" y="3156647"/>
            <a:ext cx="338554" cy="138499"/>
            <a:chOff x="3055529" y="2166722"/>
            <a:chExt cx="338554" cy="138499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9D4B075-EB43-4B25-B200-4439184772D9}"/>
                </a:ext>
              </a:extLst>
            </p:cNvPr>
            <p:cNvSpPr/>
            <p:nvPr/>
          </p:nvSpPr>
          <p:spPr>
            <a:xfrm>
              <a:off x="3080792" y="2185712"/>
              <a:ext cx="288032" cy="10052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AF81B5-4BF9-4B2E-BC01-B000FBCA18AC}"/>
                </a:ext>
              </a:extLst>
            </p:cNvPr>
            <p:cNvSpPr txBox="1"/>
            <p:nvPr/>
          </p:nvSpPr>
          <p:spPr>
            <a:xfrm>
              <a:off x="3055529" y="2166722"/>
              <a:ext cx="344552" cy="1384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00">
                  <a:solidFill>
                    <a:schemeClr val="bg1"/>
                  </a:solidFill>
                </a:rPr>
                <a:t>주문상태</a:t>
              </a:r>
            </a:p>
          </p:txBody>
        </p:sp>
      </p:grpSp>
      <p:grpSp>
        <p:nvGrpSpPr>
          <p:cNvPr id="78" name="그룹 56">
            <a:extLst>
              <a:ext uri="{FF2B5EF4-FFF2-40B4-BE49-F238E27FC236}">
                <a16:creationId xmlns:a16="http://schemas.microsoft.com/office/drawing/2014/main" id="{6E549C77-71AE-4A1E-98CD-49AE78CF44D3}"/>
              </a:ext>
            </a:extLst>
          </p:cNvPr>
          <p:cNvGrpSpPr/>
          <p:nvPr/>
        </p:nvGrpSpPr>
        <p:grpSpPr>
          <a:xfrm>
            <a:off x="2837155" y="4072029"/>
            <a:ext cx="566919" cy="422090"/>
            <a:chOff x="488504" y="1628800"/>
            <a:chExt cx="515960" cy="216024"/>
          </a:xfrm>
        </p:grpSpPr>
        <p:sp>
          <p:nvSpPr>
            <p:cNvPr id="79" name="직사각형 57">
              <a:extLst>
                <a:ext uri="{FF2B5EF4-FFF2-40B4-BE49-F238E27FC236}">
                  <a16:creationId xmlns:a16="http://schemas.microsoft.com/office/drawing/2014/main" id="{AAA70796-5BB8-4712-AAF1-A762B52CEA68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0" name="직선 연결선 58">
              <a:extLst>
                <a:ext uri="{FF2B5EF4-FFF2-40B4-BE49-F238E27FC236}">
                  <a16:creationId xmlns:a16="http://schemas.microsoft.com/office/drawing/2014/main" id="{8D699E03-F017-46BD-A1E1-E64D38BAF2B8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59">
              <a:extLst>
                <a:ext uri="{FF2B5EF4-FFF2-40B4-BE49-F238E27FC236}">
                  <a16:creationId xmlns:a16="http://schemas.microsoft.com/office/drawing/2014/main" id="{9A11E196-4E2A-465D-BED2-74FE20817DE4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61">
            <a:extLst>
              <a:ext uri="{FF2B5EF4-FFF2-40B4-BE49-F238E27FC236}">
                <a16:creationId xmlns:a16="http://schemas.microsoft.com/office/drawing/2014/main" id="{73C4EF96-838E-439E-9D01-1B7BC6FD929D}"/>
              </a:ext>
            </a:extLst>
          </p:cNvPr>
          <p:cNvSpPr txBox="1"/>
          <p:nvPr/>
        </p:nvSpPr>
        <p:spPr>
          <a:xfrm>
            <a:off x="6070746" y="4135878"/>
            <a:ext cx="6046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10,000</a:t>
            </a:r>
            <a:r>
              <a:rPr lang="ko-KR" altLang="en-US" sz="800"/>
              <a:t>원</a:t>
            </a:r>
          </a:p>
        </p:txBody>
      </p:sp>
      <p:cxnSp>
        <p:nvCxnSpPr>
          <p:cNvPr id="83" name="직선 연결선 70">
            <a:extLst>
              <a:ext uri="{FF2B5EF4-FFF2-40B4-BE49-F238E27FC236}">
                <a16:creationId xmlns:a16="http://schemas.microsoft.com/office/drawing/2014/main" id="{2198ACD1-F0F8-475C-92D4-F30B8B3E84E7}"/>
              </a:ext>
            </a:extLst>
          </p:cNvPr>
          <p:cNvCxnSpPr/>
          <p:nvPr/>
        </p:nvCxnSpPr>
        <p:spPr>
          <a:xfrm>
            <a:off x="3620098" y="4279894"/>
            <a:ext cx="15841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71">
            <a:extLst>
              <a:ext uri="{FF2B5EF4-FFF2-40B4-BE49-F238E27FC236}">
                <a16:creationId xmlns:a16="http://schemas.microsoft.com/office/drawing/2014/main" id="{0A692221-8C24-4DCE-BA4E-E99FF1E4E107}"/>
              </a:ext>
            </a:extLst>
          </p:cNvPr>
          <p:cNvCxnSpPr/>
          <p:nvPr/>
        </p:nvCxnSpPr>
        <p:spPr>
          <a:xfrm>
            <a:off x="3620098" y="4484594"/>
            <a:ext cx="7200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78">
            <a:extLst>
              <a:ext uri="{FF2B5EF4-FFF2-40B4-BE49-F238E27FC236}">
                <a16:creationId xmlns:a16="http://schemas.microsoft.com/office/drawing/2014/main" id="{F573AD6E-E56A-4A81-BE97-7EA786CA94D7}"/>
              </a:ext>
            </a:extLst>
          </p:cNvPr>
          <p:cNvGrpSpPr/>
          <p:nvPr/>
        </p:nvGrpSpPr>
        <p:grpSpPr>
          <a:xfrm>
            <a:off x="3594835" y="4041407"/>
            <a:ext cx="338554" cy="138499"/>
            <a:chOff x="3055529" y="2166722"/>
            <a:chExt cx="338554" cy="138499"/>
          </a:xfrm>
        </p:grpSpPr>
        <p:sp>
          <p:nvSpPr>
            <p:cNvPr id="90" name="사각형: 둥근 모서리 79">
              <a:extLst>
                <a:ext uri="{FF2B5EF4-FFF2-40B4-BE49-F238E27FC236}">
                  <a16:creationId xmlns:a16="http://schemas.microsoft.com/office/drawing/2014/main" id="{7D25FCC5-F915-43EE-848B-0EFB8B307511}"/>
                </a:ext>
              </a:extLst>
            </p:cNvPr>
            <p:cNvSpPr/>
            <p:nvPr/>
          </p:nvSpPr>
          <p:spPr>
            <a:xfrm>
              <a:off x="3080792" y="2185712"/>
              <a:ext cx="288032" cy="10052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00"/>
            </a:p>
          </p:txBody>
        </p:sp>
        <p:sp>
          <p:nvSpPr>
            <p:cNvPr id="91" name="TextBox 80">
              <a:extLst>
                <a:ext uri="{FF2B5EF4-FFF2-40B4-BE49-F238E27FC236}">
                  <a16:creationId xmlns:a16="http://schemas.microsoft.com/office/drawing/2014/main" id="{5F7EC75E-EF9C-4532-9512-8415AF75A273}"/>
                </a:ext>
              </a:extLst>
            </p:cNvPr>
            <p:cNvSpPr txBox="1"/>
            <p:nvPr/>
          </p:nvSpPr>
          <p:spPr>
            <a:xfrm>
              <a:off x="3055529" y="2166722"/>
              <a:ext cx="344552" cy="1384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00">
                  <a:solidFill>
                    <a:schemeClr val="bg1"/>
                  </a:solidFill>
                </a:rPr>
                <a:t>주문상태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F0BF85-8BAC-4C43-875C-963484AA392A}"/>
              </a:ext>
            </a:extLst>
          </p:cNvPr>
          <p:cNvSpPr/>
          <p:nvPr/>
        </p:nvSpPr>
        <p:spPr>
          <a:xfrm>
            <a:off x="2540528" y="2479602"/>
            <a:ext cx="102872" cy="102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5A1EEB-3460-44EA-ABE7-C38ECFC515B1}"/>
              </a:ext>
            </a:extLst>
          </p:cNvPr>
          <p:cNvSpPr/>
          <p:nvPr/>
        </p:nvSpPr>
        <p:spPr>
          <a:xfrm>
            <a:off x="2540528" y="3348593"/>
            <a:ext cx="102872" cy="102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41324B-5B8A-483D-9239-2DA099D7CEE7}"/>
              </a:ext>
            </a:extLst>
          </p:cNvPr>
          <p:cNvSpPr/>
          <p:nvPr/>
        </p:nvSpPr>
        <p:spPr>
          <a:xfrm>
            <a:off x="2540528" y="4243600"/>
            <a:ext cx="102872" cy="102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3">
            <a:extLst>
              <a:ext uri="{FF2B5EF4-FFF2-40B4-BE49-F238E27FC236}">
                <a16:creationId xmlns:a16="http://schemas.microsoft.com/office/drawing/2014/main" id="{8369817C-D07F-44BF-AE1F-2A552C744C43}"/>
              </a:ext>
            </a:extLst>
          </p:cNvPr>
          <p:cNvSpPr/>
          <p:nvPr/>
        </p:nvSpPr>
        <p:spPr>
          <a:xfrm>
            <a:off x="5879824" y="5877272"/>
            <a:ext cx="720080" cy="288032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전체삭제</a:t>
            </a:r>
          </a:p>
        </p:txBody>
      </p:sp>
      <p:sp>
        <p:nvSpPr>
          <p:cNvPr id="86" name="사각형: 둥근 모서리 3">
            <a:extLst>
              <a:ext uri="{FF2B5EF4-FFF2-40B4-BE49-F238E27FC236}">
                <a16:creationId xmlns:a16="http://schemas.microsoft.com/office/drawing/2014/main" id="{E95E6CD6-F378-4064-909E-83A88813A7F4}"/>
              </a:ext>
            </a:extLst>
          </p:cNvPr>
          <p:cNvSpPr/>
          <p:nvPr/>
        </p:nvSpPr>
        <p:spPr>
          <a:xfrm>
            <a:off x="5058757" y="5877272"/>
            <a:ext cx="720080" cy="288032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선택삭제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4306086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42613" y="1988841"/>
            <a:ext cx="5814643" cy="150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275" tIns="53637" rIns="107275" bIns="5363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300" b="1" dirty="0" err="1">
                <a:latin typeface="+mn-ea"/>
                <a:ea typeface="+mn-ea"/>
              </a:rPr>
              <a:t>Yamong</a:t>
            </a:r>
            <a:r>
              <a:rPr kumimoji="0" lang="en-US" altLang="ko-KR" sz="3300" b="1" dirty="0">
                <a:latin typeface="+mn-ea"/>
                <a:ea typeface="+mn-ea"/>
              </a:rPr>
              <a:t> Service UI/UX </a:t>
            </a:r>
            <a:r>
              <a:rPr kumimoji="0" lang="ko-KR" altLang="en-US" sz="3300" b="1" dirty="0">
                <a:latin typeface="+mn-ea"/>
                <a:ea typeface="+mn-ea"/>
              </a:rPr>
              <a:t>기획</a:t>
            </a:r>
            <a:endParaRPr kumimoji="0" lang="en-US" altLang="ko-KR" sz="3300" b="1" dirty="0">
              <a:latin typeface="+mn-ea"/>
              <a:ea typeface="+mn-ea"/>
            </a:endParaRPr>
          </a:p>
          <a:p>
            <a:pPr algn="r" eaLnBrk="1" hangingPunct="1">
              <a:lnSpc>
                <a:spcPct val="150000"/>
              </a:lnSpc>
            </a:pPr>
            <a:r>
              <a:rPr kumimoji="0" lang="en-US" altLang="ko-KR" sz="4400" b="1" dirty="0">
                <a:latin typeface="+mn-ea"/>
                <a:ea typeface="+mn-ea"/>
              </a:rPr>
              <a:t>CLIENT</a:t>
            </a:r>
            <a:endParaRPr kumimoji="0" lang="ko-KR" altLang="en-US" sz="4400" b="1" dirty="0">
              <a:latin typeface="+mn-ea"/>
              <a:ea typeface="+mn-ea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A5099FF-0DB5-414C-ADDB-C9220BA6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489" y="6021288"/>
            <a:ext cx="1016544" cy="35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275" tIns="53637" rIns="107275" bIns="53637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맑은 고딕"/>
              </a:rPr>
              <a:t>2020. 07</a:t>
            </a:r>
            <a:endParaRPr kumimoji="0" lang="ko-KR" altLang="en-US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057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4499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마이페이지</a:t>
            </a:r>
            <a:r>
              <a:rPr lang="en-US" altLang="ko-KR" sz="1100" dirty="0"/>
              <a:t> &gt;</a:t>
            </a:r>
            <a:r>
              <a:rPr lang="ko-KR" altLang="en-US" sz="1100" dirty="0"/>
              <a:t> 나의 견적요청 </a:t>
            </a:r>
            <a:r>
              <a:rPr lang="en-US" altLang="ko-KR" sz="1100" dirty="0"/>
              <a:t>– </a:t>
            </a:r>
            <a:r>
              <a:rPr lang="ko-KR" altLang="en-US" sz="1100" dirty="0"/>
              <a:t>등록된 게시물이 없을 경우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전문가회원으로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60FAF1-511B-402C-B93B-46D6C0D19F2A}"/>
              </a:ext>
            </a:extLst>
          </p:cNvPr>
          <p:cNvSpPr/>
          <p:nvPr/>
        </p:nvSpPr>
        <p:spPr>
          <a:xfrm>
            <a:off x="2417447" y="2145883"/>
            <a:ext cx="4320480" cy="337794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2305756" y="1915051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나의 견적요청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2A52D9-7DB5-4351-A2AD-4DA8C4B9B81B}"/>
              </a:ext>
            </a:extLst>
          </p:cNvPr>
          <p:cNvSpPr txBox="1"/>
          <p:nvPr/>
        </p:nvSpPr>
        <p:spPr>
          <a:xfrm>
            <a:off x="3671028" y="3704050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내 포트폴리오가 없습니다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8941ABB-E2AF-42BC-9DDD-80E3E6A42187}"/>
              </a:ext>
            </a:extLst>
          </p:cNvPr>
          <p:cNvSpPr/>
          <p:nvPr/>
        </p:nvSpPr>
        <p:spPr>
          <a:xfrm>
            <a:off x="5134630" y="5661248"/>
            <a:ext cx="754474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새로 만들기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67403B-8BBE-4D9F-AC6D-926000FA6C20}"/>
              </a:ext>
            </a:extLst>
          </p:cNvPr>
          <p:cNvSpPr/>
          <p:nvPr/>
        </p:nvSpPr>
        <p:spPr>
          <a:xfrm>
            <a:off x="924577" y="3784024"/>
            <a:ext cx="1204838" cy="173980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2F7D1-FE4B-4989-8A7D-9640252E99A0}"/>
              </a:ext>
            </a:extLst>
          </p:cNvPr>
          <p:cNvSpPr txBox="1"/>
          <p:nvPr/>
        </p:nvSpPr>
        <p:spPr>
          <a:xfrm>
            <a:off x="950893" y="3812545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견적요청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F7883-FEE3-4517-BCD9-23EE88823037}"/>
              </a:ext>
            </a:extLst>
          </p:cNvPr>
          <p:cNvSpPr txBox="1"/>
          <p:nvPr/>
        </p:nvSpPr>
        <p:spPr>
          <a:xfrm>
            <a:off x="950893" y="407151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구매관리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9F36F-7AE6-4784-9B23-2380F0AE5FB3}"/>
              </a:ext>
            </a:extLst>
          </p:cNvPr>
          <p:cNvSpPr txBox="1"/>
          <p:nvPr/>
        </p:nvSpPr>
        <p:spPr>
          <a:xfrm>
            <a:off x="950893" y="4566320"/>
            <a:ext cx="10887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포인트 </a:t>
            </a:r>
            <a:r>
              <a:rPr lang="en-US" altLang="ko-KR" sz="900" dirty="0"/>
              <a:t>/ </a:t>
            </a:r>
            <a:r>
              <a:rPr lang="ko-KR" altLang="en-US" sz="900" dirty="0"/>
              <a:t>쿠폰조회</a:t>
            </a:r>
          </a:p>
        </p:txBody>
      </p:sp>
      <p:sp>
        <p:nvSpPr>
          <p:cNvPr id="92" name="TextBox 28">
            <a:extLst>
              <a:ext uri="{FF2B5EF4-FFF2-40B4-BE49-F238E27FC236}">
                <a16:creationId xmlns:a16="http://schemas.microsoft.com/office/drawing/2014/main" id="{EAA67A7E-D366-402F-8989-943485E373A3}"/>
              </a:ext>
            </a:extLst>
          </p:cNvPr>
          <p:cNvSpPr txBox="1"/>
          <p:nvPr/>
        </p:nvSpPr>
        <p:spPr>
          <a:xfrm>
            <a:off x="950893" y="5070376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회원정보 수정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FB5EDA92-B8DA-47EB-9867-6B42A8BB4DE1}"/>
              </a:ext>
            </a:extLst>
          </p:cNvPr>
          <p:cNvSpPr txBox="1"/>
          <p:nvPr/>
        </p:nvSpPr>
        <p:spPr>
          <a:xfrm>
            <a:off x="950893" y="4344765"/>
            <a:ext cx="5629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찜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E0C1D-EC43-4643-AF55-49E57C1E9CCE}"/>
              </a:ext>
            </a:extLst>
          </p:cNvPr>
          <p:cNvSpPr txBox="1"/>
          <p:nvPr/>
        </p:nvSpPr>
        <p:spPr>
          <a:xfrm>
            <a:off x="950893" y="4818333"/>
            <a:ext cx="74251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 </a:t>
            </a:r>
            <a:r>
              <a:rPr lang="en-US" altLang="ko-KR" sz="900" dirty="0"/>
              <a:t>/ </a:t>
            </a:r>
            <a:r>
              <a:rPr lang="ko-KR" altLang="en-US" sz="900" dirty="0"/>
              <a:t>답변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163224F-9D21-488F-9311-60EFA2284D30}"/>
              </a:ext>
            </a:extLst>
          </p:cNvPr>
          <p:cNvSpPr/>
          <p:nvPr/>
        </p:nvSpPr>
        <p:spPr>
          <a:xfrm>
            <a:off x="5986038" y="5661248"/>
            <a:ext cx="754474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188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4499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마이페이지 </a:t>
            </a:r>
            <a:r>
              <a:rPr lang="en-US" altLang="ko-KR" sz="1100" dirty="0"/>
              <a:t>&gt;</a:t>
            </a:r>
            <a:r>
              <a:rPr lang="ko-KR" altLang="en-US" sz="1100" dirty="0"/>
              <a:t> 나의 견적요청 </a:t>
            </a:r>
            <a:r>
              <a:rPr lang="en-US" altLang="ko-KR" sz="1100" dirty="0"/>
              <a:t>– </a:t>
            </a:r>
            <a:r>
              <a:rPr lang="ko-KR" altLang="en-US" sz="1100" dirty="0"/>
              <a:t>등록된 게시물이 있을 경우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전문가회원으로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67403B-8BBE-4D9F-AC6D-926000FA6C20}"/>
              </a:ext>
            </a:extLst>
          </p:cNvPr>
          <p:cNvSpPr/>
          <p:nvPr/>
        </p:nvSpPr>
        <p:spPr>
          <a:xfrm>
            <a:off x="924577" y="3784024"/>
            <a:ext cx="1204838" cy="173980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2F7D1-FE4B-4989-8A7D-9640252E99A0}"/>
              </a:ext>
            </a:extLst>
          </p:cNvPr>
          <p:cNvSpPr txBox="1"/>
          <p:nvPr/>
        </p:nvSpPr>
        <p:spPr>
          <a:xfrm>
            <a:off x="950893" y="3812545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견적요청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F7883-FEE3-4517-BCD9-23EE88823037}"/>
              </a:ext>
            </a:extLst>
          </p:cNvPr>
          <p:cNvSpPr txBox="1"/>
          <p:nvPr/>
        </p:nvSpPr>
        <p:spPr>
          <a:xfrm>
            <a:off x="950893" y="407151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구매관리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9F36F-7AE6-4784-9B23-2380F0AE5FB3}"/>
              </a:ext>
            </a:extLst>
          </p:cNvPr>
          <p:cNvSpPr txBox="1"/>
          <p:nvPr/>
        </p:nvSpPr>
        <p:spPr>
          <a:xfrm>
            <a:off x="950893" y="4566320"/>
            <a:ext cx="10887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포인트 </a:t>
            </a:r>
            <a:r>
              <a:rPr lang="en-US" altLang="ko-KR" sz="900" dirty="0"/>
              <a:t>/ </a:t>
            </a:r>
            <a:r>
              <a:rPr lang="ko-KR" altLang="en-US" sz="900" dirty="0"/>
              <a:t>쿠폰조회</a:t>
            </a:r>
          </a:p>
        </p:txBody>
      </p:sp>
      <p:sp>
        <p:nvSpPr>
          <p:cNvPr id="92" name="TextBox 28">
            <a:extLst>
              <a:ext uri="{FF2B5EF4-FFF2-40B4-BE49-F238E27FC236}">
                <a16:creationId xmlns:a16="http://schemas.microsoft.com/office/drawing/2014/main" id="{EAA67A7E-D366-402F-8989-943485E373A3}"/>
              </a:ext>
            </a:extLst>
          </p:cNvPr>
          <p:cNvSpPr txBox="1"/>
          <p:nvPr/>
        </p:nvSpPr>
        <p:spPr>
          <a:xfrm>
            <a:off x="950893" y="5070376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회원정보 수정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FB5EDA92-B8DA-47EB-9867-6B42A8BB4DE1}"/>
              </a:ext>
            </a:extLst>
          </p:cNvPr>
          <p:cNvSpPr txBox="1"/>
          <p:nvPr/>
        </p:nvSpPr>
        <p:spPr>
          <a:xfrm>
            <a:off x="950893" y="4344765"/>
            <a:ext cx="5629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찜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E0C1D-EC43-4643-AF55-49E57C1E9CCE}"/>
              </a:ext>
            </a:extLst>
          </p:cNvPr>
          <p:cNvSpPr txBox="1"/>
          <p:nvPr/>
        </p:nvSpPr>
        <p:spPr>
          <a:xfrm>
            <a:off x="950893" y="4818333"/>
            <a:ext cx="74251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 </a:t>
            </a:r>
            <a:r>
              <a:rPr lang="en-US" altLang="ko-KR" sz="900" dirty="0"/>
              <a:t>/ </a:t>
            </a:r>
            <a:r>
              <a:rPr lang="ko-KR" altLang="en-US" sz="900" dirty="0"/>
              <a:t>답변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9F0A2B-7E7D-48E6-B73B-CEC376FDFBB7}"/>
              </a:ext>
            </a:extLst>
          </p:cNvPr>
          <p:cNvCxnSpPr>
            <a:cxnSpLocks/>
          </p:cNvCxnSpPr>
          <p:nvPr/>
        </p:nvCxnSpPr>
        <p:spPr>
          <a:xfrm>
            <a:off x="2417447" y="2558398"/>
            <a:ext cx="43204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CBB713C-0ACE-4560-9B04-5A1BF5B3B7AD}"/>
              </a:ext>
            </a:extLst>
          </p:cNvPr>
          <p:cNvCxnSpPr>
            <a:cxnSpLocks/>
          </p:cNvCxnSpPr>
          <p:nvPr/>
        </p:nvCxnSpPr>
        <p:spPr>
          <a:xfrm>
            <a:off x="2417447" y="2191820"/>
            <a:ext cx="43204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9DFF55A-C514-433F-95FE-385138BB834D}"/>
              </a:ext>
            </a:extLst>
          </p:cNvPr>
          <p:cNvCxnSpPr>
            <a:cxnSpLocks/>
          </p:cNvCxnSpPr>
          <p:nvPr/>
        </p:nvCxnSpPr>
        <p:spPr>
          <a:xfrm>
            <a:off x="2417447" y="3422494"/>
            <a:ext cx="43204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0F7081-FC09-49D5-9E43-6BCEFC7EAAA3}"/>
              </a:ext>
            </a:extLst>
          </p:cNvPr>
          <p:cNvSpPr txBox="1"/>
          <p:nvPr/>
        </p:nvSpPr>
        <p:spPr>
          <a:xfrm>
            <a:off x="3224808" y="2272535"/>
            <a:ext cx="473940" cy="266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6A8D6D-E621-48CB-BBAE-E759EF291E8F}"/>
              </a:ext>
            </a:extLst>
          </p:cNvPr>
          <p:cNvSpPr txBox="1"/>
          <p:nvPr/>
        </p:nvSpPr>
        <p:spPr>
          <a:xfrm>
            <a:off x="5273450" y="2282084"/>
            <a:ext cx="399630" cy="266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기간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7FE6BA8-F589-4AE2-A354-66E92E6F9B69}"/>
              </a:ext>
            </a:extLst>
          </p:cNvPr>
          <p:cNvSpPr txBox="1"/>
          <p:nvPr/>
        </p:nvSpPr>
        <p:spPr>
          <a:xfrm>
            <a:off x="4376936" y="2270366"/>
            <a:ext cx="459831" cy="265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견적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8CF8304-7A03-4CBB-AFAA-55C73ACDFFDD}"/>
              </a:ext>
            </a:extLst>
          </p:cNvPr>
          <p:cNvSpPr/>
          <p:nvPr/>
        </p:nvSpPr>
        <p:spPr>
          <a:xfrm>
            <a:off x="2525405" y="2310561"/>
            <a:ext cx="144112" cy="13598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5B1585-EB8E-451C-884D-16F013EE47BC}"/>
              </a:ext>
            </a:extLst>
          </p:cNvPr>
          <p:cNvSpPr/>
          <p:nvPr/>
        </p:nvSpPr>
        <p:spPr>
          <a:xfrm>
            <a:off x="2525405" y="2918438"/>
            <a:ext cx="144112" cy="13598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75A845E-AD24-4CE2-92CF-F5511E7B36BF}"/>
              </a:ext>
            </a:extLst>
          </p:cNvPr>
          <p:cNvGrpSpPr/>
          <p:nvPr/>
        </p:nvGrpSpPr>
        <p:grpSpPr>
          <a:xfrm>
            <a:off x="2857843" y="2617856"/>
            <a:ext cx="1087045" cy="734640"/>
            <a:chOff x="488504" y="1628800"/>
            <a:chExt cx="515960" cy="21602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19A104-675C-46B1-A983-3582FB142A24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315E468-869F-4995-903C-3502930D7410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D3AAB67-7ECA-4795-AA25-31C547D772E2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3061AF31-9D6F-4FEE-B441-886D589DFF9A}"/>
              </a:ext>
            </a:extLst>
          </p:cNvPr>
          <p:cNvSpPr/>
          <p:nvPr/>
        </p:nvSpPr>
        <p:spPr>
          <a:xfrm>
            <a:off x="5385048" y="2915425"/>
            <a:ext cx="422960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판매</a:t>
            </a:r>
            <a:endParaRPr lang="ko-KR" altLang="en-US" sz="1200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F2841252-8FC4-4340-8137-E115091DBA7B}"/>
              </a:ext>
            </a:extLst>
          </p:cNvPr>
          <p:cNvSpPr/>
          <p:nvPr/>
        </p:nvSpPr>
        <p:spPr>
          <a:xfrm>
            <a:off x="5848563" y="2915425"/>
            <a:ext cx="422960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문의</a:t>
            </a:r>
            <a:endParaRPr lang="ko-KR" altLang="en-US" sz="1200" dirty="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25F90D9-6A74-460F-8593-9A0E2D62CB15}"/>
              </a:ext>
            </a:extLst>
          </p:cNvPr>
          <p:cNvSpPr/>
          <p:nvPr/>
        </p:nvSpPr>
        <p:spPr>
          <a:xfrm>
            <a:off x="6305441" y="2915425"/>
            <a:ext cx="422960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종료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57930F-5B06-4873-AE62-79B16CC5E3C3}"/>
              </a:ext>
            </a:extLst>
          </p:cNvPr>
          <p:cNvSpPr txBox="1"/>
          <p:nvPr/>
        </p:nvSpPr>
        <p:spPr>
          <a:xfrm>
            <a:off x="2362453" y="1909310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나의 견적요청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76C7772-1183-4A56-B196-0F6B820673C4}"/>
              </a:ext>
            </a:extLst>
          </p:cNvPr>
          <p:cNvSpPr/>
          <p:nvPr/>
        </p:nvSpPr>
        <p:spPr>
          <a:xfrm>
            <a:off x="5134630" y="3566510"/>
            <a:ext cx="754474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새로 만들기</a:t>
            </a:r>
            <a:endParaRPr lang="ko-KR" altLang="en-US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EBC4F8F-74FA-40B3-B7F6-3F5471109E03}"/>
              </a:ext>
            </a:extLst>
          </p:cNvPr>
          <p:cNvSpPr/>
          <p:nvPr/>
        </p:nvSpPr>
        <p:spPr>
          <a:xfrm>
            <a:off x="5986038" y="3566510"/>
            <a:ext cx="754474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941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41793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마이페이지 </a:t>
            </a:r>
            <a:r>
              <a:rPr lang="en-US" altLang="ko-KR" sz="1100" dirty="0"/>
              <a:t>&gt;</a:t>
            </a:r>
            <a:r>
              <a:rPr lang="ko-KR" altLang="en-US" sz="1100" dirty="0"/>
              <a:t> 구매관리 </a:t>
            </a:r>
            <a:r>
              <a:rPr lang="en-US" altLang="ko-KR" sz="1100" dirty="0"/>
              <a:t>– </a:t>
            </a:r>
            <a:r>
              <a:rPr lang="ko-KR" altLang="en-US" sz="1100" dirty="0"/>
              <a:t>등록된 게시물이 없을 경우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전문가회원으로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67403B-8BBE-4D9F-AC6D-926000FA6C20}"/>
              </a:ext>
            </a:extLst>
          </p:cNvPr>
          <p:cNvSpPr/>
          <p:nvPr/>
        </p:nvSpPr>
        <p:spPr>
          <a:xfrm>
            <a:off x="924577" y="3784024"/>
            <a:ext cx="1204838" cy="173980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2F7D1-FE4B-4989-8A7D-9640252E99A0}"/>
              </a:ext>
            </a:extLst>
          </p:cNvPr>
          <p:cNvSpPr txBox="1"/>
          <p:nvPr/>
        </p:nvSpPr>
        <p:spPr>
          <a:xfrm>
            <a:off x="950893" y="3812545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견적요청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F7883-FEE3-4517-BCD9-23EE88823037}"/>
              </a:ext>
            </a:extLst>
          </p:cNvPr>
          <p:cNvSpPr txBox="1"/>
          <p:nvPr/>
        </p:nvSpPr>
        <p:spPr>
          <a:xfrm>
            <a:off x="950893" y="407151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구매관리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9F36F-7AE6-4784-9B23-2380F0AE5FB3}"/>
              </a:ext>
            </a:extLst>
          </p:cNvPr>
          <p:cNvSpPr txBox="1"/>
          <p:nvPr/>
        </p:nvSpPr>
        <p:spPr>
          <a:xfrm>
            <a:off x="950893" y="4566320"/>
            <a:ext cx="10887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포인트 </a:t>
            </a:r>
            <a:r>
              <a:rPr lang="en-US" altLang="ko-KR" sz="900" dirty="0"/>
              <a:t>/ </a:t>
            </a:r>
            <a:r>
              <a:rPr lang="ko-KR" altLang="en-US" sz="900" dirty="0"/>
              <a:t>쿠폰조회</a:t>
            </a:r>
          </a:p>
        </p:txBody>
      </p:sp>
      <p:sp>
        <p:nvSpPr>
          <p:cNvPr id="92" name="TextBox 28">
            <a:extLst>
              <a:ext uri="{FF2B5EF4-FFF2-40B4-BE49-F238E27FC236}">
                <a16:creationId xmlns:a16="http://schemas.microsoft.com/office/drawing/2014/main" id="{EAA67A7E-D366-402F-8989-943485E373A3}"/>
              </a:ext>
            </a:extLst>
          </p:cNvPr>
          <p:cNvSpPr txBox="1"/>
          <p:nvPr/>
        </p:nvSpPr>
        <p:spPr>
          <a:xfrm>
            <a:off x="950893" y="5070376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회원정보 수정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FB5EDA92-B8DA-47EB-9867-6B42A8BB4DE1}"/>
              </a:ext>
            </a:extLst>
          </p:cNvPr>
          <p:cNvSpPr txBox="1"/>
          <p:nvPr/>
        </p:nvSpPr>
        <p:spPr>
          <a:xfrm>
            <a:off x="950893" y="4344765"/>
            <a:ext cx="5629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찜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E0C1D-EC43-4643-AF55-49E57C1E9CCE}"/>
              </a:ext>
            </a:extLst>
          </p:cNvPr>
          <p:cNvSpPr txBox="1"/>
          <p:nvPr/>
        </p:nvSpPr>
        <p:spPr>
          <a:xfrm>
            <a:off x="950893" y="4818333"/>
            <a:ext cx="74251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 </a:t>
            </a:r>
            <a:r>
              <a:rPr lang="en-US" altLang="ko-KR" sz="900" dirty="0"/>
              <a:t>/ </a:t>
            </a:r>
            <a:r>
              <a:rPr lang="ko-KR" altLang="en-US" sz="900" dirty="0"/>
              <a:t>답변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D2FBAFF-1782-42FC-B313-1A8B94976769}"/>
              </a:ext>
            </a:extLst>
          </p:cNvPr>
          <p:cNvCxnSpPr/>
          <p:nvPr/>
        </p:nvCxnSpPr>
        <p:spPr>
          <a:xfrm>
            <a:off x="2556924" y="2232251"/>
            <a:ext cx="1115971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D617497-D7D4-4F94-BCCD-B38DB455EB81}"/>
              </a:ext>
            </a:extLst>
          </p:cNvPr>
          <p:cNvCxnSpPr/>
          <p:nvPr/>
        </p:nvCxnSpPr>
        <p:spPr>
          <a:xfrm>
            <a:off x="2323120" y="2232251"/>
            <a:ext cx="4142983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</a:ln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48FF8C-090C-4541-93C3-BF9232364770}"/>
              </a:ext>
            </a:extLst>
          </p:cNvPr>
          <p:cNvSpPr txBox="1"/>
          <p:nvPr/>
        </p:nvSpPr>
        <p:spPr>
          <a:xfrm>
            <a:off x="2233758" y="19093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구매관리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0728701-B98B-48DF-8147-DEA08226657F}"/>
              </a:ext>
            </a:extLst>
          </p:cNvPr>
          <p:cNvCxnSpPr/>
          <p:nvPr/>
        </p:nvCxnSpPr>
        <p:spPr>
          <a:xfrm>
            <a:off x="2323120" y="4308595"/>
            <a:ext cx="4142983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E7F6A2-F170-488C-947D-CEF3D30B3C27}"/>
              </a:ext>
            </a:extLst>
          </p:cNvPr>
          <p:cNvSpPr txBox="1"/>
          <p:nvPr/>
        </p:nvSpPr>
        <p:spPr>
          <a:xfrm>
            <a:off x="3219617" y="3163800"/>
            <a:ext cx="3893623" cy="265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dirty="0">
                <a:solidFill>
                  <a:srgbClr val="7C7C7C">
                    <a:alpha val="100000"/>
                  </a:srgbClr>
                </a:solidFill>
                <a:latin typeface="맑은 고딕"/>
                <a:ea typeface="맑은 고딕"/>
              </a:rPr>
              <a:t>최근 1개월 내 주문내역이 없습니다.</a:t>
            </a:r>
          </a:p>
        </p:txBody>
      </p:sp>
    </p:spTree>
    <p:extLst>
      <p:ext uri="{BB962C8B-B14F-4D97-AF65-F5344CB8AC3E}">
        <p14:creationId xmlns:p14="http://schemas.microsoft.com/office/powerpoint/2010/main" val="354001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7473280" y="173516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7473280" y="213138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0" y="1229329"/>
            <a:ext cx="1944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IT </a:t>
            </a:r>
            <a:r>
              <a:rPr lang="ko-KR" altLang="en-US" sz="1200" dirty="0"/>
              <a:t>프로그래밍 랭킹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HOME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618279-8CC2-4B2A-9BBC-CBEBEBC50D17}"/>
              </a:ext>
            </a:extLst>
          </p:cNvPr>
          <p:cNvSpPr txBox="1"/>
          <p:nvPr/>
        </p:nvSpPr>
        <p:spPr>
          <a:xfrm>
            <a:off x="262254" y="1383217"/>
            <a:ext cx="1090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카테고리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677119A-60FA-4152-A43C-306B8FFE798A}"/>
              </a:ext>
            </a:extLst>
          </p:cNvPr>
          <p:cNvGrpSpPr/>
          <p:nvPr/>
        </p:nvGrpSpPr>
        <p:grpSpPr>
          <a:xfrm>
            <a:off x="488504" y="1707047"/>
            <a:ext cx="6552730" cy="622339"/>
            <a:chOff x="488504" y="4677989"/>
            <a:chExt cx="6552730" cy="983259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30AC185-3E84-4FE7-A9F5-E892487CA47D}"/>
                </a:ext>
              </a:extLst>
            </p:cNvPr>
            <p:cNvGrpSpPr/>
            <p:nvPr/>
          </p:nvGrpSpPr>
          <p:grpSpPr>
            <a:xfrm>
              <a:off x="488504" y="4677989"/>
              <a:ext cx="1443169" cy="983259"/>
              <a:chOff x="686526" y="2395792"/>
              <a:chExt cx="3690410" cy="2833408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CB43696-8AA8-4517-A048-9367C0B3CAF5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F665F913-5979-4CE4-A6CE-808428906173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DD00409E-4858-4333-A011-1555C43DA9A5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EE38CBA-B07B-4BC9-96C4-E33981EE33D1}"/>
                </a:ext>
              </a:extLst>
            </p:cNvPr>
            <p:cNvGrpSpPr/>
            <p:nvPr/>
          </p:nvGrpSpPr>
          <p:grpSpPr>
            <a:xfrm>
              <a:off x="2194320" y="4677989"/>
              <a:ext cx="1443169" cy="983259"/>
              <a:chOff x="686526" y="2395792"/>
              <a:chExt cx="3690410" cy="283340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E7C3732-4398-4C48-A290-F5C10D435A54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675D0C15-3A50-4C9C-B85E-B2605B53017A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0F8B86E9-C1CC-43C4-97F0-78D1FDA6F76B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9FF5659-1904-4AEB-8898-A39737AC3BD8}"/>
                </a:ext>
              </a:extLst>
            </p:cNvPr>
            <p:cNvGrpSpPr/>
            <p:nvPr/>
          </p:nvGrpSpPr>
          <p:grpSpPr>
            <a:xfrm>
              <a:off x="3893200" y="4677989"/>
              <a:ext cx="1443169" cy="983259"/>
              <a:chOff x="686526" y="2395792"/>
              <a:chExt cx="3690410" cy="2833408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ACEAC90-DD4F-4B9A-AA77-9F645C4CE138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89EFB2BA-8C45-4DBE-94F3-37829D2E0256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853B48E4-5735-4A2A-9F02-6AE7B73B3631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DA7251A-C445-4D14-93B5-5B61F321E022}"/>
                </a:ext>
              </a:extLst>
            </p:cNvPr>
            <p:cNvGrpSpPr/>
            <p:nvPr/>
          </p:nvGrpSpPr>
          <p:grpSpPr>
            <a:xfrm>
              <a:off x="5598065" y="4677989"/>
              <a:ext cx="1443169" cy="983259"/>
              <a:chOff x="686526" y="2395792"/>
              <a:chExt cx="3690410" cy="2833408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D90DA11-B055-4A20-B614-16FFD8254E20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6722F22E-3BDC-42C9-A269-5F302C95D663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E84512B2-AF55-4C05-A757-9868AE1E8713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941A3EBE-713D-456B-BD42-6D539A95901B}"/>
              </a:ext>
            </a:extLst>
          </p:cNvPr>
          <p:cNvSpPr txBox="1"/>
          <p:nvPr/>
        </p:nvSpPr>
        <p:spPr>
          <a:xfrm>
            <a:off x="7761311" y="1704680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종합광고대행 랭킹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3659510-209B-4AD6-AF54-B3172E8D6F07}"/>
              </a:ext>
            </a:extLst>
          </p:cNvPr>
          <p:cNvSpPr txBox="1"/>
          <p:nvPr/>
        </p:nvSpPr>
        <p:spPr>
          <a:xfrm>
            <a:off x="7761311" y="2100898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콘텐츠 제작 랭킹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5F0097-B141-4BA3-9558-DB5CD3F5B330}"/>
              </a:ext>
            </a:extLst>
          </p:cNvPr>
          <p:cNvSpPr txBox="1"/>
          <p:nvPr/>
        </p:nvSpPr>
        <p:spPr>
          <a:xfrm>
            <a:off x="425710" y="2894747"/>
            <a:ext cx="2530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TOP</a:t>
            </a:r>
            <a:r>
              <a:rPr lang="ko-KR" altLang="en-US" sz="1000" dirty="0"/>
              <a:t> 카테고리 전문가 랭킹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C207D-77B2-4D9B-B536-58FB998C18B4}"/>
              </a:ext>
            </a:extLst>
          </p:cNvPr>
          <p:cNvSpPr/>
          <p:nvPr/>
        </p:nvSpPr>
        <p:spPr>
          <a:xfrm>
            <a:off x="489475" y="3225131"/>
            <a:ext cx="2015253" cy="25753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0D09EA-6C2E-48FF-822A-EB4F3B0D0E73}"/>
              </a:ext>
            </a:extLst>
          </p:cNvPr>
          <p:cNvSpPr/>
          <p:nvPr/>
        </p:nvSpPr>
        <p:spPr>
          <a:xfrm>
            <a:off x="2758937" y="3225131"/>
            <a:ext cx="2015253" cy="25753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7FD437C-6823-48DC-868A-4E9A5BE8BC55}"/>
              </a:ext>
            </a:extLst>
          </p:cNvPr>
          <p:cNvSpPr/>
          <p:nvPr/>
        </p:nvSpPr>
        <p:spPr>
          <a:xfrm>
            <a:off x="5025981" y="3225131"/>
            <a:ext cx="2015253" cy="25753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0CA65DA-5B01-49D2-A985-83A894E2B47B}"/>
              </a:ext>
            </a:extLst>
          </p:cNvPr>
          <p:cNvCxnSpPr>
            <a:cxnSpLocks/>
          </p:cNvCxnSpPr>
          <p:nvPr/>
        </p:nvCxnSpPr>
        <p:spPr>
          <a:xfrm>
            <a:off x="632520" y="544522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04C0C36-E7E8-4684-BF63-F9F24783C630}"/>
              </a:ext>
            </a:extLst>
          </p:cNvPr>
          <p:cNvCxnSpPr>
            <a:cxnSpLocks/>
          </p:cNvCxnSpPr>
          <p:nvPr/>
        </p:nvCxnSpPr>
        <p:spPr>
          <a:xfrm>
            <a:off x="632520" y="508518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C58D489-C20C-4698-B767-918F88643F90}"/>
              </a:ext>
            </a:extLst>
          </p:cNvPr>
          <p:cNvCxnSpPr>
            <a:cxnSpLocks/>
          </p:cNvCxnSpPr>
          <p:nvPr/>
        </p:nvCxnSpPr>
        <p:spPr>
          <a:xfrm>
            <a:off x="632520" y="472514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420A85D-A0BE-4370-94D2-F98ABB8F0444}"/>
              </a:ext>
            </a:extLst>
          </p:cNvPr>
          <p:cNvCxnSpPr>
            <a:cxnSpLocks/>
          </p:cNvCxnSpPr>
          <p:nvPr/>
        </p:nvCxnSpPr>
        <p:spPr>
          <a:xfrm>
            <a:off x="632520" y="436510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BEF34DE-EC36-4B4F-9394-05DD5E6EA7E6}"/>
              </a:ext>
            </a:extLst>
          </p:cNvPr>
          <p:cNvSpPr txBox="1"/>
          <p:nvPr/>
        </p:nvSpPr>
        <p:spPr>
          <a:xfrm>
            <a:off x="1044168" y="3369270"/>
            <a:ext cx="2530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IT </a:t>
            </a:r>
            <a:r>
              <a:rPr lang="ko-KR" altLang="en-US" sz="1000" dirty="0"/>
              <a:t>프로그래밍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1F1E4B4-C34B-4F36-9BE2-EE1ADDAFD386}"/>
              </a:ext>
            </a:extLst>
          </p:cNvPr>
          <p:cNvSpPr txBox="1"/>
          <p:nvPr/>
        </p:nvSpPr>
        <p:spPr>
          <a:xfrm>
            <a:off x="3299824" y="3369270"/>
            <a:ext cx="2530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종합광고대행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5BD8C3-FCFE-4E72-BCCE-087D82214A97}"/>
              </a:ext>
            </a:extLst>
          </p:cNvPr>
          <p:cNvSpPr txBox="1"/>
          <p:nvPr/>
        </p:nvSpPr>
        <p:spPr>
          <a:xfrm>
            <a:off x="5598065" y="3369270"/>
            <a:ext cx="2530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콘텐츠 제작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9F4085EE-DDA9-499C-962C-7F89D0225F07}"/>
              </a:ext>
            </a:extLst>
          </p:cNvPr>
          <p:cNvSpPr/>
          <p:nvPr/>
        </p:nvSpPr>
        <p:spPr>
          <a:xfrm>
            <a:off x="7473280" y="255867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18CC394-48C6-4512-806B-E94CDE266396}"/>
              </a:ext>
            </a:extLst>
          </p:cNvPr>
          <p:cNvSpPr txBox="1"/>
          <p:nvPr/>
        </p:nvSpPr>
        <p:spPr>
          <a:xfrm>
            <a:off x="7761311" y="2528188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레슨 실무교육 랭킹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5317950-4D26-4C69-810A-C118D436935D}"/>
              </a:ext>
            </a:extLst>
          </p:cNvPr>
          <p:cNvSpPr txBox="1"/>
          <p:nvPr/>
        </p:nvSpPr>
        <p:spPr>
          <a:xfrm>
            <a:off x="863894" y="3646408"/>
            <a:ext cx="157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1,000,000,000</a:t>
            </a:r>
            <a:r>
              <a:rPr lang="ko-KR" altLang="en-US" sz="1200" b="1" dirty="0"/>
              <a:t>원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2624E50-104F-4009-9E1D-44D07AD83A2E}"/>
              </a:ext>
            </a:extLst>
          </p:cNvPr>
          <p:cNvSpPr txBox="1"/>
          <p:nvPr/>
        </p:nvSpPr>
        <p:spPr>
          <a:xfrm>
            <a:off x="3107823" y="3646408"/>
            <a:ext cx="157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1,000,000,000</a:t>
            </a:r>
            <a:r>
              <a:rPr lang="ko-KR" altLang="en-US" sz="1200" b="1" dirty="0"/>
              <a:t>원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4DC1AC-211D-4D4B-B882-498EE56BD871}"/>
              </a:ext>
            </a:extLst>
          </p:cNvPr>
          <p:cNvSpPr txBox="1"/>
          <p:nvPr/>
        </p:nvSpPr>
        <p:spPr>
          <a:xfrm>
            <a:off x="5392350" y="3646408"/>
            <a:ext cx="157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1,000,000,000</a:t>
            </a:r>
            <a:r>
              <a:rPr lang="ko-KR" altLang="en-US" sz="1200" b="1" dirty="0"/>
              <a:t>원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68AFD3-B05B-4705-AF11-B4BF58723724}"/>
              </a:ext>
            </a:extLst>
          </p:cNvPr>
          <p:cNvSpPr txBox="1"/>
          <p:nvPr/>
        </p:nvSpPr>
        <p:spPr>
          <a:xfrm>
            <a:off x="992560" y="4437112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314EA5-26AC-4B15-B51E-43875D55E1B9}"/>
              </a:ext>
            </a:extLst>
          </p:cNvPr>
          <p:cNvSpPr txBox="1"/>
          <p:nvPr/>
        </p:nvSpPr>
        <p:spPr>
          <a:xfrm>
            <a:off x="992560" y="4803930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07B4984-5546-4950-83AA-8137B422B396}"/>
              </a:ext>
            </a:extLst>
          </p:cNvPr>
          <p:cNvSpPr txBox="1"/>
          <p:nvPr/>
        </p:nvSpPr>
        <p:spPr>
          <a:xfrm>
            <a:off x="992560" y="5166363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3DB5C87-83F6-4309-A839-3EE41DEEB0D5}"/>
              </a:ext>
            </a:extLst>
          </p:cNvPr>
          <p:cNvSpPr txBox="1"/>
          <p:nvPr/>
        </p:nvSpPr>
        <p:spPr>
          <a:xfrm>
            <a:off x="992560" y="5504205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78E2BF3-B745-45FC-B232-E52A7F9403C2}"/>
              </a:ext>
            </a:extLst>
          </p:cNvPr>
          <p:cNvSpPr txBox="1"/>
          <p:nvPr/>
        </p:nvSpPr>
        <p:spPr>
          <a:xfrm>
            <a:off x="1884476" y="4437112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DF6E31-1A28-4464-8C08-0C9017ED7519}"/>
              </a:ext>
            </a:extLst>
          </p:cNvPr>
          <p:cNvSpPr txBox="1"/>
          <p:nvPr/>
        </p:nvSpPr>
        <p:spPr>
          <a:xfrm>
            <a:off x="560512" y="4437112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93EB17B-220E-4F67-A787-B367F1878C58}"/>
              </a:ext>
            </a:extLst>
          </p:cNvPr>
          <p:cNvSpPr txBox="1"/>
          <p:nvPr/>
        </p:nvSpPr>
        <p:spPr>
          <a:xfrm>
            <a:off x="560512" y="4779526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969EB49-9578-4EAA-AE78-911DE53C7960}"/>
              </a:ext>
            </a:extLst>
          </p:cNvPr>
          <p:cNvSpPr txBox="1"/>
          <p:nvPr/>
        </p:nvSpPr>
        <p:spPr>
          <a:xfrm>
            <a:off x="560512" y="5155412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CF3D4E5-2894-4E84-AF14-2C5F965B5FDE}"/>
              </a:ext>
            </a:extLst>
          </p:cNvPr>
          <p:cNvSpPr txBox="1"/>
          <p:nvPr/>
        </p:nvSpPr>
        <p:spPr>
          <a:xfrm>
            <a:off x="560512" y="5504205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E87DEA7-FE51-4DC5-B20D-0E47832B3208}"/>
              </a:ext>
            </a:extLst>
          </p:cNvPr>
          <p:cNvSpPr txBox="1"/>
          <p:nvPr/>
        </p:nvSpPr>
        <p:spPr>
          <a:xfrm>
            <a:off x="1884476" y="4803762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2CA472-9DCF-4240-A871-D2E923F84CBE}"/>
              </a:ext>
            </a:extLst>
          </p:cNvPr>
          <p:cNvSpPr txBox="1"/>
          <p:nvPr/>
        </p:nvSpPr>
        <p:spPr>
          <a:xfrm>
            <a:off x="1884476" y="5155412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C7804E6-C045-4B81-8195-253C7417362A}"/>
              </a:ext>
            </a:extLst>
          </p:cNvPr>
          <p:cNvSpPr txBox="1"/>
          <p:nvPr/>
        </p:nvSpPr>
        <p:spPr>
          <a:xfrm>
            <a:off x="1884476" y="5498017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009602D-9A3E-4A96-B7C2-E51AA57D7CB3}"/>
              </a:ext>
            </a:extLst>
          </p:cNvPr>
          <p:cNvCxnSpPr>
            <a:cxnSpLocks/>
          </p:cNvCxnSpPr>
          <p:nvPr/>
        </p:nvCxnSpPr>
        <p:spPr>
          <a:xfrm>
            <a:off x="2906821" y="544522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75C1539-48A1-4DB4-90BC-87AF28EEA725}"/>
              </a:ext>
            </a:extLst>
          </p:cNvPr>
          <p:cNvCxnSpPr>
            <a:cxnSpLocks/>
          </p:cNvCxnSpPr>
          <p:nvPr/>
        </p:nvCxnSpPr>
        <p:spPr>
          <a:xfrm>
            <a:off x="2906821" y="508518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7F965C81-2943-4964-81B9-D6AAEDDE69CE}"/>
              </a:ext>
            </a:extLst>
          </p:cNvPr>
          <p:cNvCxnSpPr>
            <a:cxnSpLocks/>
          </p:cNvCxnSpPr>
          <p:nvPr/>
        </p:nvCxnSpPr>
        <p:spPr>
          <a:xfrm>
            <a:off x="2906821" y="472514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74B15B5-B724-4A71-A096-058238701849}"/>
              </a:ext>
            </a:extLst>
          </p:cNvPr>
          <p:cNvCxnSpPr>
            <a:cxnSpLocks/>
          </p:cNvCxnSpPr>
          <p:nvPr/>
        </p:nvCxnSpPr>
        <p:spPr>
          <a:xfrm>
            <a:off x="2906821" y="436510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13519B7-A5F5-4A51-8F97-149DABD338F6}"/>
              </a:ext>
            </a:extLst>
          </p:cNvPr>
          <p:cNvSpPr txBox="1"/>
          <p:nvPr/>
        </p:nvSpPr>
        <p:spPr>
          <a:xfrm>
            <a:off x="3266861" y="4437112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3C3A9CF-2296-4995-BB79-43E7BA490046}"/>
              </a:ext>
            </a:extLst>
          </p:cNvPr>
          <p:cNvSpPr txBox="1"/>
          <p:nvPr/>
        </p:nvSpPr>
        <p:spPr>
          <a:xfrm>
            <a:off x="3266861" y="4803930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264AEF6-7CC7-4E24-94FE-A94D8DE323B9}"/>
              </a:ext>
            </a:extLst>
          </p:cNvPr>
          <p:cNvSpPr txBox="1"/>
          <p:nvPr/>
        </p:nvSpPr>
        <p:spPr>
          <a:xfrm>
            <a:off x="3266861" y="5166363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E70ED2B-0939-4CCD-BE18-7B9946164901}"/>
              </a:ext>
            </a:extLst>
          </p:cNvPr>
          <p:cNvSpPr txBox="1"/>
          <p:nvPr/>
        </p:nvSpPr>
        <p:spPr>
          <a:xfrm>
            <a:off x="3266861" y="5504205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92A4792-A747-42DB-BDC5-143BDCEE2F6C}"/>
              </a:ext>
            </a:extLst>
          </p:cNvPr>
          <p:cNvSpPr txBox="1"/>
          <p:nvPr/>
        </p:nvSpPr>
        <p:spPr>
          <a:xfrm>
            <a:off x="4158777" y="4437112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A63F0E8-E5F7-4A47-997D-6E727D2CB741}"/>
              </a:ext>
            </a:extLst>
          </p:cNvPr>
          <p:cNvSpPr txBox="1"/>
          <p:nvPr/>
        </p:nvSpPr>
        <p:spPr>
          <a:xfrm>
            <a:off x="2834813" y="4437112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E37175-C0B3-48D1-84B4-AC282B82A3ED}"/>
              </a:ext>
            </a:extLst>
          </p:cNvPr>
          <p:cNvSpPr txBox="1"/>
          <p:nvPr/>
        </p:nvSpPr>
        <p:spPr>
          <a:xfrm>
            <a:off x="2834813" y="4779526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6B8F483-1000-4A20-87F2-E72A027C8803}"/>
              </a:ext>
            </a:extLst>
          </p:cNvPr>
          <p:cNvSpPr txBox="1"/>
          <p:nvPr/>
        </p:nvSpPr>
        <p:spPr>
          <a:xfrm>
            <a:off x="2834813" y="5155412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CACF3CB-1B84-4785-98F9-B56038FB2B5C}"/>
              </a:ext>
            </a:extLst>
          </p:cNvPr>
          <p:cNvSpPr txBox="1"/>
          <p:nvPr/>
        </p:nvSpPr>
        <p:spPr>
          <a:xfrm>
            <a:off x="2834813" y="5504205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6972552-9C52-4CF4-8259-9689F225F65F}"/>
              </a:ext>
            </a:extLst>
          </p:cNvPr>
          <p:cNvSpPr txBox="1"/>
          <p:nvPr/>
        </p:nvSpPr>
        <p:spPr>
          <a:xfrm>
            <a:off x="4158777" y="4803762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388EBA2-8F3D-477E-A499-8C50BDF75A5B}"/>
              </a:ext>
            </a:extLst>
          </p:cNvPr>
          <p:cNvSpPr txBox="1"/>
          <p:nvPr/>
        </p:nvSpPr>
        <p:spPr>
          <a:xfrm>
            <a:off x="4158777" y="5155412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E3A4663-E3D0-4C45-A77E-FAF47E048930}"/>
              </a:ext>
            </a:extLst>
          </p:cNvPr>
          <p:cNvSpPr txBox="1"/>
          <p:nvPr/>
        </p:nvSpPr>
        <p:spPr>
          <a:xfrm>
            <a:off x="4158777" y="5498017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8EC8C34-8268-40CF-8E6D-731F6ABECF34}"/>
              </a:ext>
            </a:extLst>
          </p:cNvPr>
          <p:cNvCxnSpPr>
            <a:cxnSpLocks/>
          </p:cNvCxnSpPr>
          <p:nvPr/>
        </p:nvCxnSpPr>
        <p:spPr>
          <a:xfrm>
            <a:off x="5161864" y="544522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B8AD64C5-4D08-45E1-96E4-49ECDB32AF84}"/>
              </a:ext>
            </a:extLst>
          </p:cNvPr>
          <p:cNvCxnSpPr>
            <a:cxnSpLocks/>
          </p:cNvCxnSpPr>
          <p:nvPr/>
        </p:nvCxnSpPr>
        <p:spPr>
          <a:xfrm>
            <a:off x="5161864" y="508518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E3734848-2877-4670-BDD8-ABECE3AD493C}"/>
              </a:ext>
            </a:extLst>
          </p:cNvPr>
          <p:cNvCxnSpPr>
            <a:cxnSpLocks/>
          </p:cNvCxnSpPr>
          <p:nvPr/>
        </p:nvCxnSpPr>
        <p:spPr>
          <a:xfrm>
            <a:off x="5161864" y="472514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46898460-83B5-4756-9633-C7E6F0755AA2}"/>
              </a:ext>
            </a:extLst>
          </p:cNvPr>
          <p:cNvCxnSpPr>
            <a:cxnSpLocks/>
          </p:cNvCxnSpPr>
          <p:nvPr/>
        </p:nvCxnSpPr>
        <p:spPr>
          <a:xfrm>
            <a:off x="5161864" y="4365104"/>
            <a:ext cx="172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FCC9D5A-B034-439C-A8A0-78BB7679525B}"/>
              </a:ext>
            </a:extLst>
          </p:cNvPr>
          <p:cNvSpPr txBox="1"/>
          <p:nvPr/>
        </p:nvSpPr>
        <p:spPr>
          <a:xfrm>
            <a:off x="5521904" y="4437112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A8EA5BE-497A-4267-90E5-182625AB059D}"/>
              </a:ext>
            </a:extLst>
          </p:cNvPr>
          <p:cNvSpPr txBox="1"/>
          <p:nvPr/>
        </p:nvSpPr>
        <p:spPr>
          <a:xfrm>
            <a:off x="5521904" y="4803930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D0C1B77-7714-41CB-9567-1BB0F5359EA2}"/>
              </a:ext>
            </a:extLst>
          </p:cNvPr>
          <p:cNvSpPr txBox="1"/>
          <p:nvPr/>
        </p:nvSpPr>
        <p:spPr>
          <a:xfrm>
            <a:off x="5521904" y="5166363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51AD4F9-1680-45DD-83A5-439659EAFDB5}"/>
              </a:ext>
            </a:extLst>
          </p:cNvPr>
          <p:cNvSpPr txBox="1"/>
          <p:nvPr/>
        </p:nvSpPr>
        <p:spPr>
          <a:xfrm>
            <a:off x="5521904" y="5504205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100,000,000</a:t>
            </a:r>
            <a:r>
              <a:rPr lang="ko-KR" altLang="en-US" sz="900" b="1" dirty="0"/>
              <a:t>원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A19097-B750-49A0-BAD9-E493C08DB512}"/>
              </a:ext>
            </a:extLst>
          </p:cNvPr>
          <p:cNvSpPr txBox="1"/>
          <p:nvPr/>
        </p:nvSpPr>
        <p:spPr>
          <a:xfrm>
            <a:off x="6413820" y="4437112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69EC403-0FA2-4CDD-B9A7-60CE6F7D25D0}"/>
              </a:ext>
            </a:extLst>
          </p:cNvPr>
          <p:cNvSpPr txBox="1"/>
          <p:nvPr/>
        </p:nvSpPr>
        <p:spPr>
          <a:xfrm>
            <a:off x="5089856" y="4437112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30E172D-7AB4-4091-8F6B-212CA0769B3D}"/>
              </a:ext>
            </a:extLst>
          </p:cNvPr>
          <p:cNvSpPr txBox="1"/>
          <p:nvPr/>
        </p:nvSpPr>
        <p:spPr>
          <a:xfrm>
            <a:off x="5089856" y="4779526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DFD9793-35EA-44ED-8A8F-C7482B339EA1}"/>
              </a:ext>
            </a:extLst>
          </p:cNvPr>
          <p:cNvSpPr txBox="1"/>
          <p:nvPr/>
        </p:nvSpPr>
        <p:spPr>
          <a:xfrm>
            <a:off x="5089856" y="5155412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45825DF-9C5A-4239-8800-A7DF5E63454E}"/>
              </a:ext>
            </a:extLst>
          </p:cNvPr>
          <p:cNvSpPr txBox="1"/>
          <p:nvPr/>
        </p:nvSpPr>
        <p:spPr>
          <a:xfrm>
            <a:off x="5089856" y="5504205"/>
            <a:ext cx="15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위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B23E65C-D816-4B43-9E78-3CACEF33C09B}"/>
              </a:ext>
            </a:extLst>
          </p:cNvPr>
          <p:cNvSpPr txBox="1"/>
          <p:nvPr/>
        </p:nvSpPr>
        <p:spPr>
          <a:xfrm>
            <a:off x="6413820" y="4803762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26DA62E-FF2D-4692-8870-C982E00538F2}"/>
              </a:ext>
            </a:extLst>
          </p:cNvPr>
          <p:cNvSpPr txBox="1"/>
          <p:nvPr/>
        </p:nvSpPr>
        <p:spPr>
          <a:xfrm>
            <a:off x="6413820" y="5155412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9128B8C-ED47-43A0-B916-7DB17E060D6E}"/>
              </a:ext>
            </a:extLst>
          </p:cNvPr>
          <p:cNvSpPr txBox="1"/>
          <p:nvPr/>
        </p:nvSpPr>
        <p:spPr>
          <a:xfrm>
            <a:off x="6413820" y="5498017"/>
            <a:ext cx="55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</a:p>
        </p:txBody>
      </p:sp>
      <p:pic>
        <p:nvPicPr>
          <p:cNvPr id="207" name="그림 206">
            <a:extLst>
              <a:ext uri="{FF2B5EF4-FFF2-40B4-BE49-F238E27FC236}">
                <a16:creationId xmlns:a16="http://schemas.microsoft.com/office/drawing/2014/main" id="{3D8B24E2-1E27-4908-B943-F80F310D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84" y="2893469"/>
            <a:ext cx="453181" cy="263669"/>
          </a:xfrm>
          <a:prstGeom prst="rect">
            <a:avLst/>
          </a:prstGeom>
        </p:spPr>
      </p:pic>
      <p:sp>
        <p:nvSpPr>
          <p:cNvPr id="208" name="타원 207">
            <a:extLst>
              <a:ext uri="{FF2B5EF4-FFF2-40B4-BE49-F238E27FC236}">
                <a16:creationId xmlns:a16="http://schemas.microsoft.com/office/drawing/2014/main" id="{73EF4775-1FA9-41C8-BBF0-C9E9ED702300}"/>
              </a:ext>
            </a:extLst>
          </p:cNvPr>
          <p:cNvSpPr/>
          <p:nvPr/>
        </p:nvSpPr>
        <p:spPr>
          <a:xfrm>
            <a:off x="384003" y="3105483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969E3F7B-8EA4-40FD-9821-DC9572258F2A}"/>
              </a:ext>
            </a:extLst>
          </p:cNvPr>
          <p:cNvSpPr/>
          <p:nvPr/>
        </p:nvSpPr>
        <p:spPr>
          <a:xfrm>
            <a:off x="2657826" y="3129719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23AF0242-0D37-4FCE-843A-8608EE2D3925}"/>
              </a:ext>
            </a:extLst>
          </p:cNvPr>
          <p:cNvSpPr/>
          <p:nvPr/>
        </p:nvSpPr>
        <p:spPr>
          <a:xfrm>
            <a:off x="4917969" y="3105483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F6CDEB69-2693-4701-8927-F8B2B8064C93}"/>
              </a:ext>
            </a:extLst>
          </p:cNvPr>
          <p:cNvSpPr/>
          <p:nvPr/>
        </p:nvSpPr>
        <p:spPr>
          <a:xfrm>
            <a:off x="7473280" y="298596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0DAB2F-9D94-42F6-9DCD-8C31C1CA68F1}"/>
              </a:ext>
            </a:extLst>
          </p:cNvPr>
          <p:cNvSpPr txBox="1"/>
          <p:nvPr/>
        </p:nvSpPr>
        <p:spPr>
          <a:xfrm>
            <a:off x="7761311" y="2955478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카테고리 추가 시 좌우로</a:t>
            </a:r>
            <a:endParaRPr lang="en-US" altLang="ko-KR" sz="1200" dirty="0"/>
          </a:p>
          <a:p>
            <a:r>
              <a:rPr lang="ko-KR" altLang="en-US" sz="1200" dirty="0"/>
              <a:t>슬라이드 되도록 제작</a:t>
            </a:r>
            <a:endParaRPr lang="en-US" altLang="ko-KR" sz="1200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8C00504-8C73-4940-AB93-21C1512AFA2F}"/>
              </a:ext>
            </a:extLst>
          </p:cNvPr>
          <p:cNvSpPr/>
          <p:nvPr/>
        </p:nvSpPr>
        <p:spPr>
          <a:xfrm>
            <a:off x="6521900" y="2785289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33979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41793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마이페이지 </a:t>
            </a:r>
            <a:r>
              <a:rPr lang="en-US" altLang="ko-KR" sz="1100" dirty="0"/>
              <a:t>&gt;</a:t>
            </a:r>
            <a:r>
              <a:rPr lang="ko-KR" altLang="en-US" sz="1100" dirty="0"/>
              <a:t> 구매관리 </a:t>
            </a:r>
            <a:r>
              <a:rPr lang="en-US" altLang="ko-KR" sz="1100" dirty="0"/>
              <a:t>– </a:t>
            </a:r>
            <a:r>
              <a:rPr lang="ko-KR" altLang="en-US" sz="1100" dirty="0"/>
              <a:t>등록된 게시물이 있을 경우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전문가회원으로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67403B-8BBE-4D9F-AC6D-926000FA6C20}"/>
              </a:ext>
            </a:extLst>
          </p:cNvPr>
          <p:cNvSpPr/>
          <p:nvPr/>
        </p:nvSpPr>
        <p:spPr>
          <a:xfrm>
            <a:off x="924577" y="3784024"/>
            <a:ext cx="1204838" cy="173980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2F7D1-FE4B-4989-8A7D-9640252E99A0}"/>
              </a:ext>
            </a:extLst>
          </p:cNvPr>
          <p:cNvSpPr txBox="1"/>
          <p:nvPr/>
        </p:nvSpPr>
        <p:spPr>
          <a:xfrm>
            <a:off x="950893" y="3812545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견적요청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F7883-FEE3-4517-BCD9-23EE88823037}"/>
              </a:ext>
            </a:extLst>
          </p:cNvPr>
          <p:cNvSpPr txBox="1"/>
          <p:nvPr/>
        </p:nvSpPr>
        <p:spPr>
          <a:xfrm>
            <a:off x="950893" y="407151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구매관리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9F36F-7AE6-4784-9B23-2380F0AE5FB3}"/>
              </a:ext>
            </a:extLst>
          </p:cNvPr>
          <p:cNvSpPr txBox="1"/>
          <p:nvPr/>
        </p:nvSpPr>
        <p:spPr>
          <a:xfrm>
            <a:off x="950893" y="4566320"/>
            <a:ext cx="10887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포인트 </a:t>
            </a:r>
            <a:r>
              <a:rPr lang="en-US" altLang="ko-KR" sz="900" dirty="0"/>
              <a:t>/ </a:t>
            </a:r>
            <a:r>
              <a:rPr lang="ko-KR" altLang="en-US" sz="900" dirty="0"/>
              <a:t>쿠폰조회</a:t>
            </a:r>
          </a:p>
        </p:txBody>
      </p:sp>
      <p:sp>
        <p:nvSpPr>
          <p:cNvPr id="92" name="TextBox 28">
            <a:extLst>
              <a:ext uri="{FF2B5EF4-FFF2-40B4-BE49-F238E27FC236}">
                <a16:creationId xmlns:a16="http://schemas.microsoft.com/office/drawing/2014/main" id="{EAA67A7E-D366-402F-8989-943485E373A3}"/>
              </a:ext>
            </a:extLst>
          </p:cNvPr>
          <p:cNvSpPr txBox="1"/>
          <p:nvPr/>
        </p:nvSpPr>
        <p:spPr>
          <a:xfrm>
            <a:off x="950893" y="5070376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회원정보 수정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FB5EDA92-B8DA-47EB-9867-6B42A8BB4DE1}"/>
              </a:ext>
            </a:extLst>
          </p:cNvPr>
          <p:cNvSpPr txBox="1"/>
          <p:nvPr/>
        </p:nvSpPr>
        <p:spPr>
          <a:xfrm>
            <a:off x="950893" y="4344765"/>
            <a:ext cx="5629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찜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E0C1D-EC43-4643-AF55-49E57C1E9CCE}"/>
              </a:ext>
            </a:extLst>
          </p:cNvPr>
          <p:cNvSpPr txBox="1"/>
          <p:nvPr/>
        </p:nvSpPr>
        <p:spPr>
          <a:xfrm>
            <a:off x="950893" y="4818333"/>
            <a:ext cx="74251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 </a:t>
            </a:r>
            <a:r>
              <a:rPr lang="en-US" altLang="ko-KR" sz="900" dirty="0"/>
              <a:t>/ </a:t>
            </a:r>
            <a:r>
              <a:rPr lang="ko-KR" altLang="en-US" sz="900" dirty="0"/>
              <a:t>답변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D2FBAFF-1782-42FC-B313-1A8B94976769}"/>
              </a:ext>
            </a:extLst>
          </p:cNvPr>
          <p:cNvCxnSpPr/>
          <p:nvPr/>
        </p:nvCxnSpPr>
        <p:spPr>
          <a:xfrm>
            <a:off x="2556924" y="2232251"/>
            <a:ext cx="1115971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D617497-D7D4-4F94-BCCD-B38DB455EB81}"/>
              </a:ext>
            </a:extLst>
          </p:cNvPr>
          <p:cNvCxnSpPr/>
          <p:nvPr/>
        </p:nvCxnSpPr>
        <p:spPr>
          <a:xfrm>
            <a:off x="2323120" y="2232251"/>
            <a:ext cx="4142983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</a:ln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61BFDB-C18D-4B8C-B7C0-D5D648B1511D}"/>
              </a:ext>
            </a:extLst>
          </p:cNvPr>
          <p:cNvCxnSpPr/>
          <p:nvPr/>
        </p:nvCxnSpPr>
        <p:spPr>
          <a:xfrm>
            <a:off x="2323120" y="2535511"/>
            <a:ext cx="4142983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94675E-93BF-4A1F-B7DD-2F70C4D6698C}"/>
              </a:ext>
            </a:extLst>
          </p:cNvPr>
          <p:cNvSpPr txBox="1"/>
          <p:nvPr/>
        </p:nvSpPr>
        <p:spPr>
          <a:xfrm>
            <a:off x="2825980" y="2276872"/>
            <a:ext cx="846916" cy="184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프로젝트명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CFB396-81E7-461E-ADF4-F55A2250E21A}"/>
              </a:ext>
            </a:extLst>
          </p:cNvPr>
          <p:cNvSpPr txBox="1"/>
          <p:nvPr/>
        </p:nvSpPr>
        <p:spPr>
          <a:xfrm>
            <a:off x="2809460" y="2652394"/>
            <a:ext cx="931120" cy="2359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이쁘고 심플한 웹사이트 제작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…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6C42CB-63C8-4EFB-BBC2-9E0064AEE20A}"/>
              </a:ext>
            </a:extLst>
          </p:cNvPr>
          <p:cNvSpPr txBox="1"/>
          <p:nvPr/>
        </p:nvSpPr>
        <p:spPr>
          <a:xfrm>
            <a:off x="4615716" y="2276872"/>
            <a:ext cx="846916" cy="1830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상태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ADC314-75E0-4857-804D-0A784001C6F0}"/>
              </a:ext>
            </a:extLst>
          </p:cNvPr>
          <p:cNvSpPr txBox="1"/>
          <p:nvPr/>
        </p:nvSpPr>
        <p:spPr>
          <a:xfrm>
            <a:off x="6033120" y="2276872"/>
            <a:ext cx="846916" cy="1830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평가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D17DAB-6E53-4D64-B37A-E0EBBABE0310}"/>
              </a:ext>
            </a:extLst>
          </p:cNvPr>
          <p:cNvSpPr txBox="1"/>
          <p:nvPr/>
        </p:nvSpPr>
        <p:spPr>
          <a:xfrm>
            <a:off x="3884596" y="2276872"/>
            <a:ext cx="846916" cy="184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담당자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868C45-135C-47D5-B7FA-D1D97C157917}"/>
              </a:ext>
            </a:extLst>
          </p:cNvPr>
          <p:cNvSpPr txBox="1"/>
          <p:nvPr/>
        </p:nvSpPr>
        <p:spPr>
          <a:xfrm>
            <a:off x="3884596" y="2702412"/>
            <a:ext cx="846916" cy="184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TEST_ID</a:t>
            </a:r>
            <a:endParaRPr kumimoji="1" lang="ko-KR" altLang="en-US" sz="9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C30C1F-3FD2-42E4-8753-B207B5AA735C}"/>
              </a:ext>
            </a:extLst>
          </p:cNvPr>
          <p:cNvSpPr txBox="1"/>
          <p:nvPr/>
        </p:nvSpPr>
        <p:spPr>
          <a:xfrm>
            <a:off x="5331424" y="2276872"/>
            <a:ext cx="846916" cy="1830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A5FAE2C-5A05-487F-A93B-92E8A6D8F7ED}"/>
              </a:ext>
            </a:extLst>
          </p:cNvPr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FABF05D-2E91-4BEF-BCCF-E2CAC239FD3F}"/>
              </a:ext>
            </a:extLst>
          </p:cNvPr>
          <p:cNvSpPr/>
          <p:nvPr/>
        </p:nvSpPr>
        <p:spPr>
          <a:xfrm>
            <a:off x="7473280" y="173516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A34218A-5D7A-4AE4-BBC8-6F754BD76241}"/>
              </a:ext>
            </a:extLst>
          </p:cNvPr>
          <p:cNvSpPr/>
          <p:nvPr/>
        </p:nvSpPr>
        <p:spPr>
          <a:xfrm>
            <a:off x="7473280" y="213138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B96E06E-E10F-42A0-8C05-EA6A9B5C02AF}"/>
              </a:ext>
            </a:extLst>
          </p:cNvPr>
          <p:cNvSpPr/>
          <p:nvPr/>
        </p:nvSpPr>
        <p:spPr>
          <a:xfrm>
            <a:off x="7473280" y="262814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6333BD-CA12-4406-ACFE-32EFA8EF91CC}"/>
              </a:ext>
            </a:extLst>
          </p:cNvPr>
          <p:cNvSpPr txBox="1"/>
          <p:nvPr/>
        </p:nvSpPr>
        <p:spPr>
          <a:xfrm>
            <a:off x="7761311" y="122932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클릭 시 상세페이지로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E5887E-7DCB-4AC2-BAF3-9A9E9BB32BE3}"/>
              </a:ext>
            </a:extLst>
          </p:cNvPr>
          <p:cNvSpPr txBox="1"/>
          <p:nvPr/>
        </p:nvSpPr>
        <p:spPr>
          <a:xfrm>
            <a:off x="7761311" y="1693776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 클릭 시 </a:t>
            </a:r>
            <a:r>
              <a:rPr lang="ko-KR" altLang="en-US" sz="1200" dirty="0" err="1"/>
              <a:t>채팅방</a:t>
            </a:r>
            <a:r>
              <a:rPr lang="ko-KR" altLang="en-US" sz="1200" dirty="0"/>
              <a:t> 연결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B743AF-01C7-4186-828E-247B075F9141}"/>
              </a:ext>
            </a:extLst>
          </p:cNvPr>
          <p:cNvSpPr txBox="1"/>
          <p:nvPr/>
        </p:nvSpPr>
        <p:spPr>
          <a:xfrm>
            <a:off x="7761311" y="2100898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종료 시 평가 남기기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BAB357-8B6E-408A-937E-8986830C1BF9}"/>
              </a:ext>
            </a:extLst>
          </p:cNvPr>
          <p:cNvSpPr txBox="1"/>
          <p:nvPr/>
        </p:nvSpPr>
        <p:spPr>
          <a:xfrm>
            <a:off x="7761311" y="2597656"/>
            <a:ext cx="1957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58846888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전 결제 버튼</a:t>
            </a:r>
            <a:endParaRPr kumimoji="1" lang="en-US" altLang="ko-KR" sz="12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defTabSz="58846888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후 결제 버튼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 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환불</a:t>
            </a:r>
            <a:endParaRPr kumimoji="1" lang="en-US" altLang="ko-KR" sz="12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defTabSz="58846888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작업자가 결제 확인 버튼 </a:t>
            </a:r>
            <a:endParaRPr kumimoji="1" lang="en-US" altLang="ko-KR" sz="12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defTabSz="58846888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클릭 시 구매확정으로 </a:t>
            </a:r>
            <a:endParaRPr kumimoji="1" lang="en-US" altLang="ko-KR" sz="12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defTabSz="58846888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바뀌고 환불 불가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2F411A9-7169-4164-9A58-8C6075EF14CE}"/>
              </a:ext>
            </a:extLst>
          </p:cNvPr>
          <p:cNvSpPr/>
          <p:nvPr/>
        </p:nvSpPr>
        <p:spPr>
          <a:xfrm>
            <a:off x="4592960" y="2713669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작업중</a:t>
            </a:r>
            <a:endParaRPr lang="ko-KR" altLang="en-US" sz="1200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5E1E6902-4B80-42C2-97EF-086234859040}"/>
              </a:ext>
            </a:extLst>
          </p:cNvPr>
          <p:cNvSpPr/>
          <p:nvPr/>
        </p:nvSpPr>
        <p:spPr>
          <a:xfrm>
            <a:off x="5315828" y="2713669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결제</a:t>
            </a:r>
            <a:endParaRPr lang="ko-KR" altLang="en-US" sz="1200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29D1C233-1B25-4946-94C5-CAEC946C7F59}"/>
              </a:ext>
            </a:extLst>
          </p:cNvPr>
          <p:cNvSpPr/>
          <p:nvPr/>
        </p:nvSpPr>
        <p:spPr>
          <a:xfrm>
            <a:off x="5989885" y="2713669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평가 남기기</a:t>
            </a:r>
            <a:endParaRPr lang="ko-KR" altLang="en-US" sz="1200" dirty="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966D9A5-F17C-407D-848E-DC7D0218FBB1}"/>
              </a:ext>
            </a:extLst>
          </p:cNvPr>
          <p:cNvCxnSpPr/>
          <p:nvPr/>
        </p:nvCxnSpPr>
        <p:spPr>
          <a:xfrm>
            <a:off x="2323120" y="3095359"/>
            <a:ext cx="4142983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1DE301DC-9ED1-4C1D-9A2E-F9C21AE1F8FC}"/>
              </a:ext>
            </a:extLst>
          </p:cNvPr>
          <p:cNvGrpSpPr/>
          <p:nvPr/>
        </p:nvGrpSpPr>
        <p:grpSpPr>
          <a:xfrm>
            <a:off x="2333723" y="2583840"/>
            <a:ext cx="475737" cy="449116"/>
            <a:chOff x="488504" y="1628800"/>
            <a:chExt cx="515960" cy="216024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C492394-0C57-4505-AA61-27C6813598D7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DCBC0BF5-DC30-40AB-85E5-7721ED7813BB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2A876828-BB1B-4B37-BCD3-1D035771AE0A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D6BA6F9-65D2-46A2-9511-DEB37345F565}"/>
              </a:ext>
            </a:extLst>
          </p:cNvPr>
          <p:cNvSpPr txBox="1"/>
          <p:nvPr/>
        </p:nvSpPr>
        <p:spPr>
          <a:xfrm>
            <a:off x="2809460" y="3261026"/>
            <a:ext cx="931120" cy="2359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이쁘고 심플한 웹사이트 제작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…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EFBB48-236E-4384-84B5-CF7947D2899B}"/>
              </a:ext>
            </a:extLst>
          </p:cNvPr>
          <p:cNvSpPr txBox="1"/>
          <p:nvPr/>
        </p:nvSpPr>
        <p:spPr>
          <a:xfrm>
            <a:off x="3884596" y="3311044"/>
            <a:ext cx="846916" cy="184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TEST_ID</a:t>
            </a:r>
            <a:endParaRPr kumimoji="1" lang="ko-KR" altLang="en-US" sz="9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B34F126-1404-4A8B-8B75-24ED157D2DBF}"/>
              </a:ext>
            </a:extLst>
          </p:cNvPr>
          <p:cNvSpPr/>
          <p:nvPr/>
        </p:nvSpPr>
        <p:spPr>
          <a:xfrm>
            <a:off x="4592960" y="3322301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취소</a:t>
            </a:r>
            <a:endParaRPr lang="ko-KR" altLang="en-US" sz="120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A504D7-7346-4611-8B90-8F0925C647A5}"/>
              </a:ext>
            </a:extLst>
          </p:cNvPr>
          <p:cNvSpPr/>
          <p:nvPr/>
        </p:nvSpPr>
        <p:spPr>
          <a:xfrm>
            <a:off x="5315828" y="3322301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취소</a:t>
            </a:r>
            <a:endParaRPr lang="ko-KR" altLang="en-US" sz="1200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9AE4771-BE72-4F4F-A930-72F6CA215EA3}"/>
              </a:ext>
            </a:extLst>
          </p:cNvPr>
          <p:cNvSpPr/>
          <p:nvPr/>
        </p:nvSpPr>
        <p:spPr>
          <a:xfrm>
            <a:off x="5989885" y="3322301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평가 남기기</a:t>
            </a:r>
            <a:endParaRPr lang="ko-KR" altLang="en-US" sz="1200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63C4918-5684-4A9E-BBA9-00A1ED880C2D}"/>
              </a:ext>
            </a:extLst>
          </p:cNvPr>
          <p:cNvCxnSpPr/>
          <p:nvPr/>
        </p:nvCxnSpPr>
        <p:spPr>
          <a:xfrm>
            <a:off x="2323120" y="3703991"/>
            <a:ext cx="4142983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963A71CC-BDA2-464A-87A3-1B1E280A46A0}"/>
              </a:ext>
            </a:extLst>
          </p:cNvPr>
          <p:cNvGrpSpPr/>
          <p:nvPr/>
        </p:nvGrpSpPr>
        <p:grpSpPr>
          <a:xfrm>
            <a:off x="2333723" y="3192472"/>
            <a:ext cx="475737" cy="449116"/>
            <a:chOff x="488504" y="1628800"/>
            <a:chExt cx="515960" cy="216024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3736570-AC23-4307-B4BA-088F26A279DF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1315C10-79F5-473E-839D-320859AB437C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F2496AD4-FADC-4FB1-B1F3-DB34CAABE16E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FF8AAA23-BE8F-4B3E-A0BD-0A65B955BB44}"/>
              </a:ext>
            </a:extLst>
          </p:cNvPr>
          <p:cNvSpPr txBox="1"/>
          <p:nvPr/>
        </p:nvSpPr>
        <p:spPr>
          <a:xfrm>
            <a:off x="2809460" y="3865630"/>
            <a:ext cx="931120" cy="2359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이쁘고 심플한 웹사이트 제작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…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1C7B4C-CCE4-400D-B0D6-47F5CCCACE8D}"/>
              </a:ext>
            </a:extLst>
          </p:cNvPr>
          <p:cNvSpPr txBox="1"/>
          <p:nvPr/>
        </p:nvSpPr>
        <p:spPr>
          <a:xfrm>
            <a:off x="3884596" y="3915648"/>
            <a:ext cx="846916" cy="184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TEST_ID</a:t>
            </a:r>
            <a:endParaRPr kumimoji="1" lang="ko-KR" altLang="en-US" sz="9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8EBF7B07-D82B-42B8-BE31-4014F961220C}"/>
              </a:ext>
            </a:extLst>
          </p:cNvPr>
          <p:cNvSpPr/>
          <p:nvPr/>
        </p:nvSpPr>
        <p:spPr>
          <a:xfrm>
            <a:off x="4592960" y="3926905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종료</a:t>
            </a:r>
            <a:endParaRPr lang="ko-KR" altLang="en-US" sz="12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EA924370-1BBF-4050-BA5A-5C90E174E145}"/>
              </a:ext>
            </a:extLst>
          </p:cNvPr>
          <p:cNvSpPr/>
          <p:nvPr/>
        </p:nvSpPr>
        <p:spPr>
          <a:xfrm>
            <a:off x="5315828" y="3926905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구매확정</a:t>
            </a:r>
            <a:endParaRPr lang="ko-KR" altLang="en-US" sz="1100" dirty="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6A948DC2-8DBE-4AD0-95AD-7C5364E0A04E}"/>
              </a:ext>
            </a:extLst>
          </p:cNvPr>
          <p:cNvSpPr/>
          <p:nvPr/>
        </p:nvSpPr>
        <p:spPr>
          <a:xfrm>
            <a:off x="5989885" y="3926905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평가 남기기</a:t>
            </a:r>
            <a:endParaRPr lang="ko-KR" altLang="en-US" sz="12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79BCC953-90AC-4E63-98A9-C6B880C018DD}"/>
              </a:ext>
            </a:extLst>
          </p:cNvPr>
          <p:cNvCxnSpPr/>
          <p:nvPr/>
        </p:nvCxnSpPr>
        <p:spPr>
          <a:xfrm>
            <a:off x="2323120" y="4308595"/>
            <a:ext cx="4142983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06FE6B-9985-4318-A02F-E23D3385F794}"/>
              </a:ext>
            </a:extLst>
          </p:cNvPr>
          <p:cNvGrpSpPr/>
          <p:nvPr/>
        </p:nvGrpSpPr>
        <p:grpSpPr>
          <a:xfrm>
            <a:off x="2333723" y="3797076"/>
            <a:ext cx="475737" cy="449116"/>
            <a:chOff x="488504" y="1628800"/>
            <a:chExt cx="515960" cy="21602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C1B26E1-3EF0-40B2-A30C-52348AADCCE5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5EB6219-9F70-49B6-BB23-1A6E47251ED2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0281225D-114B-4601-9814-89D7D21E45F1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타원 148">
            <a:extLst>
              <a:ext uri="{FF2B5EF4-FFF2-40B4-BE49-F238E27FC236}">
                <a16:creationId xmlns:a16="http://schemas.microsoft.com/office/drawing/2014/main" id="{872EB5D8-6285-44DE-B8D4-C5A800AD27F3}"/>
              </a:ext>
            </a:extLst>
          </p:cNvPr>
          <p:cNvSpPr/>
          <p:nvPr/>
        </p:nvSpPr>
        <p:spPr>
          <a:xfrm>
            <a:off x="2215108" y="2479857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CFB54CD-ED6D-4792-896A-26D02F9F6A79}"/>
              </a:ext>
            </a:extLst>
          </p:cNvPr>
          <p:cNvSpPr/>
          <p:nvPr/>
        </p:nvSpPr>
        <p:spPr>
          <a:xfrm>
            <a:off x="3840907" y="2608253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0283A4B-08AA-43A1-A719-570635038F2F}"/>
              </a:ext>
            </a:extLst>
          </p:cNvPr>
          <p:cNvSpPr/>
          <p:nvPr/>
        </p:nvSpPr>
        <p:spPr>
          <a:xfrm>
            <a:off x="4470024" y="3776435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B5FCBBD3-A696-4AEA-B972-D77854029258}"/>
              </a:ext>
            </a:extLst>
          </p:cNvPr>
          <p:cNvSpPr/>
          <p:nvPr/>
        </p:nvSpPr>
        <p:spPr>
          <a:xfrm>
            <a:off x="5216496" y="3791707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BB27C8E-341C-4C5A-A6E3-54534BEC8DBB}"/>
              </a:ext>
            </a:extLst>
          </p:cNvPr>
          <p:cNvSpPr txBox="1"/>
          <p:nvPr/>
        </p:nvSpPr>
        <p:spPr>
          <a:xfrm>
            <a:off x="2233758" y="19093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구매관리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8220383-48A4-4890-A551-CD4BBD2258BE}"/>
              </a:ext>
            </a:extLst>
          </p:cNvPr>
          <p:cNvSpPr txBox="1"/>
          <p:nvPr/>
        </p:nvSpPr>
        <p:spPr>
          <a:xfrm>
            <a:off x="2809460" y="4474262"/>
            <a:ext cx="931120" cy="2359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이쁘고 심플한 웹사이트 제작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…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2EB05B-7DEF-4EEB-8AA2-482A07B903A0}"/>
              </a:ext>
            </a:extLst>
          </p:cNvPr>
          <p:cNvSpPr txBox="1"/>
          <p:nvPr/>
        </p:nvSpPr>
        <p:spPr>
          <a:xfrm>
            <a:off x="3884596" y="4524280"/>
            <a:ext cx="846916" cy="184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TEST_ID</a:t>
            </a:r>
            <a:endParaRPr kumimoji="1" lang="ko-KR" altLang="en-US" sz="9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778FEAB-3316-4399-84B6-85981A1AD6FA}"/>
              </a:ext>
            </a:extLst>
          </p:cNvPr>
          <p:cNvSpPr/>
          <p:nvPr/>
        </p:nvSpPr>
        <p:spPr>
          <a:xfrm>
            <a:off x="4592960" y="4535537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종료</a:t>
            </a:r>
            <a:endParaRPr lang="ko-KR" altLang="en-US" sz="12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6B57C75-E7FD-46CB-84A1-23D455E56334}"/>
              </a:ext>
            </a:extLst>
          </p:cNvPr>
          <p:cNvSpPr/>
          <p:nvPr/>
        </p:nvSpPr>
        <p:spPr>
          <a:xfrm>
            <a:off x="5315828" y="4535537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구매완료</a:t>
            </a:r>
            <a:endParaRPr lang="ko-KR" altLang="en-US" sz="1100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B401F72-1059-46A4-AA07-ABE42A78A221}"/>
              </a:ext>
            </a:extLst>
          </p:cNvPr>
          <p:cNvSpPr/>
          <p:nvPr/>
        </p:nvSpPr>
        <p:spPr>
          <a:xfrm>
            <a:off x="5989885" y="4535537"/>
            <a:ext cx="460547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평가 남기기</a:t>
            </a:r>
            <a:endParaRPr lang="ko-KR" altLang="en-US" sz="12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37391EB-456F-475F-ADE9-7379B8EB6166}"/>
              </a:ext>
            </a:extLst>
          </p:cNvPr>
          <p:cNvCxnSpPr/>
          <p:nvPr/>
        </p:nvCxnSpPr>
        <p:spPr>
          <a:xfrm>
            <a:off x="2323120" y="4917227"/>
            <a:ext cx="4142983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334233C-7066-4207-9467-29D649FB3886}"/>
              </a:ext>
            </a:extLst>
          </p:cNvPr>
          <p:cNvGrpSpPr/>
          <p:nvPr/>
        </p:nvGrpSpPr>
        <p:grpSpPr>
          <a:xfrm>
            <a:off x="2333723" y="4405708"/>
            <a:ext cx="475737" cy="449116"/>
            <a:chOff x="488504" y="1628800"/>
            <a:chExt cx="515960" cy="21602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5793085-56C5-4153-BB04-06672A38C6AA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E26A1F4-F79E-416D-B0F9-E2A8C70B8B0B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09F079E-31C6-428B-A272-FA6B813AB52A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AE12CCBA-A9CB-4A19-9714-F7334E8A54C6}"/>
              </a:ext>
            </a:extLst>
          </p:cNvPr>
          <p:cNvSpPr/>
          <p:nvPr/>
        </p:nvSpPr>
        <p:spPr>
          <a:xfrm>
            <a:off x="4470024" y="4385067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441D521-9D47-4824-B24D-B94018213257}"/>
              </a:ext>
            </a:extLst>
          </p:cNvPr>
          <p:cNvSpPr/>
          <p:nvPr/>
        </p:nvSpPr>
        <p:spPr>
          <a:xfrm>
            <a:off x="5216496" y="4400339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82081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3340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마이페이지 </a:t>
            </a:r>
            <a:r>
              <a:rPr lang="en-US" altLang="ko-KR" sz="1100" dirty="0"/>
              <a:t>&gt;</a:t>
            </a:r>
            <a:r>
              <a:rPr lang="ko-KR" altLang="en-US" sz="1100" dirty="0"/>
              <a:t> 구매관리 </a:t>
            </a:r>
            <a:r>
              <a:rPr lang="en-US" altLang="ko-KR" sz="1100" dirty="0"/>
              <a:t>&gt; </a:t>
            </a:r>
            <a:r>
              <a:rPr lang="ko-KR" altLang="en-US" sz="1100" dirty="0"/>
              <a:t>평가 남기기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A5FAE2C-5A05-487F-A93B-92E8A6D8F7ED}"/>
              </a:ext>
            </a:extLst>
          </p:cNvPr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FABF05D-2E91-4BEF-BCCF-E2CAC239FD3F}"/>
              </a:ext>
            </a:extLst>
          </p:cNvPr>
          <p:cNvSpPr/>
          <p:nvPr/>
        </p:nvSpPr>
        <p:spPr>
          <a:xfrm>
            <a:off x="7473280" y="173516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A34218A-5D7A-4AE4-BBC8-6F754BD76241}"/>
              </a:ext>
            </a:extLst>
          </p:cNvPr>
          <p:cNvSpPr/>
          <p:nvPr/>
        </p:nvSpPr>
        <p:spPr>
          <a:xfrm>
            <a:off x="7473280" y="213138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B96E06E-E10F-42A0-8C05-EA6A9B5C02AF}"/>
              </a:ext>
            </a:extLst>
          </p:cNvPr>
          <p:cNvSpPr/>
          <p:nvPr/>
        </p:nvSpPr>
        <p:spPr>
          <a:xfrm>
            <a:off x="7473280" y="2628144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6333BD-CA12-4406-ACFE-32EFA8EF91CC}"/>
              </a:ext>
            </a:extLst>
          </p:cNvPr>
          <p:cNvSpPr txBox="1"/>
          <p:nvPr/>
        </p:nvSpPr>
        <p:spPr>
          <a:xfrm>
            <a:off x="7761311" y="122932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클릭 시 상세페이지로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E5887E-7DCB-4AC2-BAF3-9A9E9BB32BE3}"/>
              </a:ext>
            </a:extLst>
          </p:cNvPr>
          <p:cNvSpPr txBox="1"/>
          <p:nvPr/>
        </p:nvSpPr>
        <p:spPr>
          <a:xfrm>
            <a:off x="7761311" y="1693776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 클릭 시 </a:t>
            </a:r>
            <a:r>
              <a:rPr lang="ko-KR" altLang="en-US" sz="1200" dirty="0" err="1"/>
              <a:t>채팅방</a:t>
            </a:r>
            <a:r>
              <a:rPr lang="ko-KR" altLang="en-US" sz="1200" dirty="0"/>
              <a:t> 연결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B743AF-01C7-4186-828E-247B075F9141}"/>
              </a:ext>
            </a:extLst>
          </p:cNvPr>
          <p:cNvSpPr txBox="1"/>
          <p:nvPr/>
        </p:nvSpPr>
        <p:spPr>
          <a:xfrm>
            <a:off x="7761311" y="2100898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종료 시 평가 남기기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BAB357-8B6E-408A-937E-8986830C1BF9}"/>
              </a:ext>
            </a:extLst>
          </p:cNvPr>
          <p:cNvSpPr txBox="1"/>
          <p:nvPr/>
        </p:nvSpPr>
        <p:spPr>
          <a:xfrm>
            <a:off x="7761311" y="2597656"/>
            <a:ext cx="1957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58846888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전 결제 버튼</a:t>
            </a:r>
            <a:endParaRPr kumimoji="1" lang="en-US" altLang="ko-KR" sz="12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defTabSz="58846888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후 결제 버튼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 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환불</a:t>
            </a:r>
            <a:endParaRPr kumimoji="1" lang="en-US" altLang="ko-KR" sz="12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defTabSz="58846888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작업자가 결제 확인 버튼 </a:t>
            </a:r>
            <a:endParaRPr kumimoji="1" lang="en-US" altLang="ko-KR" sz="12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defTabSz="58846888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클릭 시 구매확정으로 </a:t>
            </a:r>
            <a:endParaRPr kumimoji="1" lang="en-US" altLang="ko-KR" sz="12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defTabSz="58846888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바뀌고 환불 불가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D8036F-C68B-4DB1-B5DA-FFD516C3B995}"/>
              </a:ext>
            </a:extLst>
          </p:cNvPr>
          <p:cNvGrpSpPr/>
          <p:nvPr/>
        </p:nvGrpSpPr>
        <p:grpSpPr>
          <a:xfrm>
            <a:off x="872164" y="1909310"/>
            <a:ext cx="6007872" cy="3614520"/>
            <a:chOff x="872164" y="1909310"/>
            <a:chExt cx="6007872" cy="361452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0154AF-7BC4-4AB6-958D-58549AC6A7A0}"/>
                </a:ext>
              </a:extLst>
            </p:cNvPr>
            <p:cNvGrpSpPr/>
            <p:nvPr/>
          </p:nvGrpSpPr>
          <p:grpSpPr>
            <a:xfrm>
              <a:off x="1121303" y="1944022"/>
              <a:ext cx="792088" cy="792133"/>
              <a:chOff x="488504" y="1628800"/>
              <a:chExt cx="515960" cy="21602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020F9E6-FAA4-483B-B6BF-A8911131B466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2984037-7929-4CAE-BAC7-A7B5CD57C35F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B27B67D-0565-4EE3-9301-A81860C08C00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0F21B0-051F-4E1D-9231-9231C4863342}"/>
                </a:ext>
              </a:extLst>
            </p:cNvPr>
            <p:cNvSpPr txBox="1"/>
            <p:nvPr/>
          </p:nvSpPr>
          <p:spPr>
            <a:xfrm>
              <a:off x="1058440" y="2793726"/>
              <a:ext cx="12149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/>
                <a:t>아이디아이디아이디</a:t>
              </a:r>
              <a:endParaRPr lang="ko-KR" altLang="en-US" sz="700" dirty="0"/>
            </a:p>
            <a:p>
              <a:endParaRPr lang="ko-KR" altLang="en-US" sz="900" dirty="0"/>
            </a:p>
            <a:p>
              <a:endParaRPr lang="ko-KR" altLang="en-US" sz="900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2AD91CE-7A2A-411B-8246-F4C0B7A1D2CC}"/>
                </a:ext>
              </a:extLst>
            </p:cNvPr>
            <p:cNvSpPr/>
            <p:nvPr/>
          </p:nvSpPr>
          <p:spPr>
            <a:xfrm>
              <a:off x="924577" y="3070145"/>
              <a:ext cx="1224136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전문가회원으로 전환</a:t>
              </a:r>
              <a:endParaRPr lang="ko-KR" altLang="en-US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7FC31B7-0376-46BE-BAAF-F08C60B96014}"/>
                </a:ext>
              </a:extLst>
            </p:cNvPr>
            <p:cNvCxnSpPr>
              <a:cxnSpLocks/>
            </p:cNvCxnSpPr>
            <p:nvPr/>
          </p:nvCxnSpPr>
          <p:spPr>
            <a:xfrm>
              <a:off x="905279" y="3646423"/>
              <a:ext cx="12961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F73D4D4-F788-4B29-9A9B-28A919FFFB9C}"/>
                </a:ext>
              </a:extLst>
            </p:cNvPr>
            <p:cNvSpPr txBox="1"/>
            <p:nvPr/>
          </p:nvSpPr>
          <p:spPr>
            <a:xfrm>
              <a:off x="872164" y="3405510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마이페이지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B67403B-8BBE-4D9F-AC6D-926000FA6C20}"/>
                </a:ext>
              </a:extLst>
            </p:cNvPr>
            <p:cNvSpPr/>
            <p:nvPr/>
          </p:nvSpPr>
          <p:spPr>
            <a:xfrm>
              <a:off x="924577" y="3784024"/>
              <a:ext cx="1204838" cy="173980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642F7D1-FE4B-4989-8A7D-9640252E99A0}"/>
                </a:ext>
              </a:extLst>
            </p:cNvPr>
            <p:cNvSpPr txBox="1"/>
            <p:nvPr/>
          </p:nvSpPr>
          <p:spPr>
            <a:xfrm>
              <a:off x="950893" y="3812545"/>
              <a:ext cx="646331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dirty="0"/>
                <a:t>견적요청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24F7883-FEE3-4517-BCD9-23EE88823037}"/>
                </a:ext>
              </a:extLst>
            </p:cNvPr>
            <p:cNvSpPr txBox="1"/>
            <p:nvPr/>
          </p:nvSpPr>
          <p:spPr>
            <a:xfrm>
              <a:off x="950893" y="4071517"/>
              <a:ext cx="646331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b="1" dirty="0"/>
                <a:t>구매관리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879F36F-7AE6-4784-9B23-2380F0AE5FB3}"/>
                </a:ext>
              </a:extLst>
            </p:cNvPr>
            <p:cNvSpPr txBox="1"/>
            <p:nvPr/>
          </p:nvSpPr>
          <p:spPr>
            <a:xfrm>
              <a:off x="950893" y="4566320"/>
              <a:ext cx="1088760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dirty="0"/>
                <a:t>포인트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쿠폰조회</a:t>
              </a:r>
            </a:p>
          </p:txBody>
        </p:sp>
        <p:sp>
          <p:nvSpPr>
            <p:cNvPr id="92" name="TextBox 28">
              <a:extLst>
                <a:ext uri="{FF2B5EF4-FFF2-40B4-BE49-F238E27FC236}">
                  <a16:creationId xmlns:a16="http://schemas.microsoft.com/office/drawing/2014/main" id="{EAA67A7E-D366-402F-8989-943485E373A3}"/>
                </a:ext>
              </a:extLst>
            </p:cNvPr>
            <p:cNvSpPr txBox="1"/>
            <p:nvPr/>
          </p:nvSpPr>
          <p:spPr>
            <a:xfrm>
              <a:off x="950893" y="5070376"/>
              <a:ext cx="909223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dirty="0"/>
                <a:t>회원정보 수정</a:t>
              </a:r>
            </a:p>
          </p:txBody>
        </p:sp>
        <p:sp>
          <p:nvSpPr>
            <p:cNvPr id="63" name="TextBox 28">
              <a:extLst>
                <a:ext uri="{FF2B5EF4-FFF2-40B4-BE49-F238E27FC236}">
                  <a16:creationId xmlns:a16="http://schemas.microsoft.com/office/drawing/2014/main" id="{FB5EDA92-B8DA-47EB-9867-6B42A8BB4DE1}"/>
                </a:ext>
              </a:extLst>
            </p:cNvPr>
            <p:cNvSpPr txBox="1"/>
            <p:nvPr/>
          </p:nvSpPr>
          <p:spPr>
            <a:xfrm>
              <a:off x="950893" y="4344765"/>
              <a:ext cx="562975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dirty="0"/>
                <a:t>찜 목록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60E0C1D-EC43-4643-AF55-49E57C1E9CCE}"/>
                </a:ext>
              </a:extLst>
            </p:cNvPr>
            <p:cNvSpPr txBox="1"/>
            <p:nvPr/>
          </p:nvSpPr>
          <p:spPr>
            <a:xfrm>
              <a:off x="950893" y="4818333"/>
              <a:ext cx="742511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dirty="0"/>
                <a:t>문의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답변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D2FBAFF-1782-42FC-B313-1A8B94976769}"/>
                </a:ext>
              </a:extLst>
            </p:cNvPr>
            <p:cNvCxnSpPr/>
            <p:nvPr/>
          </p:nvCxnSpPr>
          <p:spPr>
            <a:xfrm>
              <a:off x="2556924" y="2232251"/>
              <a:ext cx="1115971" cy="0"/>
            </a:xfrm>
            <a:prstGeom prst="line">
              <a:avLst/>
            </a:prstGeom>
            <a:ln w="6363" cap="flat" cmpd="sng" algn="ctr">
              <a:solidFill>
                <a:srgbClr val="DDDDDD"/>
              </a:solidFill>
              <a:prstDash val="solid"/>
              <a:miter/>
            </a:ln>
          </p:spPr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D617497-D7D4-4F94-BCCD-B38DB455EB81}"/>
                </a:ext>
              </a:extLst>
            </p:cNvPr>
            <p:cNvCxnSpPr/>
            <p:nvPr/>
          </p:nvCxnSpPr>
          <p:spPr>
            <a:xfrm>
              <a:off x="2323120" y="2232251"/>
              <a:ext cx="4142983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461BFDB-C18D-4B8C-B7C0-D5D648B1511D}"/>
                </a:ext>
              </a:extLst>
            </p:cNvPr>
            <p:cNvCxnSpPr/>
            <p:nvPr/>
          </p:nvCxnSpPr>
          <p:spPr>
            <a:xfrm>
              <a:off x="2323120" y="2535511"/>
              <a:ext cx="4142983" cy="0"/>
            </a:xfrm>
            <a:prstGeom prst="line">
              <a:avLst/>
            </a:prstGeom>
            <a:ln w="6363" cap="flat" cmpd="sng" algn="ctr">
              <a:solidFill>
                <a:srgbClr val="DDDDDD"/>
              </a:solidFill>
              <a:prstDash val="solid"/>
              <a:miter/>
            </a:ln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94675E-93BF-4A1F-B7DD-2F70C4D6698C}"/>
                </a:ext>
              </a:extLst>
            </p:cNvPr>
            <p:cNvSpPr txBox="1"/>
            <p:nvPr/>
          </p:nvSpPr>
          <p:spPr>
            <a:xfrm>
              <a:off x="2825980" y="2276872"/>
              <a:ext cx="846916" cy="1841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프로젝트명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CFB396-81E7-461E-ADF4-F55A2250E21A}"/>
                </a:ext>
              </a:extLst>
            </p:cNvPr>
            <p:cNvSpPr txBox="1"/>
            <p:nvPr/>
          </p:nvSpPr>
          <p:spPr>
            <a:xfrm>
              <a:off x="2809460" y="2652394"/>
              <a:ext cx="931120" cy="2359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/>
                  <a:ea typeface="맑은 고딕"/>
                </a:rPr>
                <a:t>이쁘고 심플한 웹사이트 제작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맑은 고딕"/>
                  <a:ea typeface="맑은 고딕"/>
                </a:rPr>
                <a:t>…</a:t>
              </a:r>
              <a:endPara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6C42CB-63C8-4EFB-BBC2-9E0064AEE20A}"/>
                </a:ext>
              </a:extLst>
            </p:cNvPr>
            <p:cNvSpPr txBox="1"/>
            <p:nvPr/>
          </p:nvSpPr>
          <p:spPr>
            <a:xfrm>
              <a:off x="4615716" y="2276872"/>
              <a:ext cx="846916" cy="1830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상태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ADC314-75E0-4857-804D-0A784001C6F0}"/>
                </a:ext>
              </a:extLst>
            </p:cNvPr>
            <p:cNvSpPr txBox="1"/>
            <p:nvPr/>
          </p:nvSpPr>
          <p:spPr>
            <a:xfrm>
              <a:off x="6033120" y="2276872"/>
              <a:ext cx="846916" cy="1830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평가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D17DAB-6E53-4D64-B37A-E0EBBABE0310}"/>
                </a:ext>
              </a:extLst>
            </p:cNvPr>
            <p:cNvSpPr txBox="1"/>
            <p:nvPr/>
          </p:nvSpPr>
          <p:spPr>
            <a:xfrm>
              <a:off x="3884596" y="2276872"/>
              <a:ext cx="846916" cy="1841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담당자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868C45-135C-47D5-B7FA-D1D97C157917}"/>
                </a:ext>
              </a:extLst>
            </p:cNvPr>
            <p:cNvSpPr txBox="1"/>
            <p:nvPr/>
          </p:nvSpPr>
          <p:spPr>
            <a:xfrm>
              <a:off x="3884596" y="2702412"/>
              <a:ext cx="846916" cy="1841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TEST_ID</a:t>
              </a:r>
              <a:endPara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2C30C1F-3FD2-42E4-8753-B207B5AA735C}"/>
                </a:ext>
              </a:extLst>
            </p:cNvPr>
            <p:cNvSpPr txBox="1"/>
            <p:nvPr/>
          </p:nvSpPr>
          <p:spPr>
            <a:xfrm>
              <a:off x="5331424" y="2276872"/>
              <a:ext cx="846916" cy="1830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2F411A9-7169-4164-9A58-8C6075EF14CE}"/>
                </a:ext>
              </a:extLst>
            </p:cNvPr>
            <p:cNvSpPr/>
            <p:nvPr/>
          </p:nvSpPr>
          <p:spPr>
            <a:xfrm>
              <a:off x="4592960" y="2713669"/>
              <a:ext cx="460547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작업중</a:t>
              </a:r>
              <a:endParaRPr lang="ko-KR" altLang="en-US" sz="1200" dirty="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5E1E6902-4B80-42C2-97EF-086234859040}"/>
                </a:ext>
              </a:extLst>
            </p:cNvPr>
            <p:cNvSpPr/>
            <p:nvPr/>
          </p:nvSpPr>
          <p:spPr>
            <a:xfrm>
              <a:off x="5315828" y="2713669"/>
              <a:ext cx="460547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결제</a:t>
              </a:r>
              <a:endParaRPr lang="ko-KR" altLang="en-US" sz="1200" dirty="0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29D1C233-1B25-4946-94C5-CAEC946C7F59}"/>
                </a:ext>
              </a:extLst>
            </p:cNvPr>
            <p:cNvSpPr/>
            <p:nvPr/>
          </p:nvSpPr>
          <p:spPr>
            <a:xfrm>
              <a:off x="5989885" y="2713669"/>
              <a:ext cx="460547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평가 남기기</a:t>
              </a:r>
              <a:endParaRPr lang="ko-KR" altLang="en-US" sz="1200" dirty="0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A966D9A5-F17C-407D-848E-DC7D0218FBB1}"/>
                </a:ext>
              </a:extLst>
            </p:cNvPr>
            <p:cNvCxnSpPr/>
            <p:nvPr/>
          </p:nvCxnSpPr>
          <p:spPr>
            <a:xfrm>
              <a:off x="2323120" y="3095359"/>
              <a:ext cx="4142983" cy="0"/>
            </a:xfrm>
            <a:prstGeom prst="line">
              <a:avLst/>
            </a:prstGeom>
            <a:ln w="6363" cap="flat" cmpd="sng" algn="ctr">
              <a:solidFill>
                <a:srgbClr val="DDDDDD"/>
              </a:solidFill>
              <a:prstDash val="solid"/>
              <a:miter/>
            </a:ln>
          </p:spPr>
        </p:cxn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1DE301DC-9ED1-4C1D-9A2E-F9C21AE1F8FC}"/>
                </a:ext>
              </a:extLst>
            </p:cNvPr>
            <p:cNvGrpSpPr/>
            <p:nvPr/>
          </p:nvGrpSpPr>
          <p:grpSpPr>
            <a:xfrm>
              <a:off x="2333723" y="2583840"/>
              <a:ext cx="475737" cy="449116"/>
              <a:chOff x="488504" y="1628800"/>
              <a:chExt cx="515960" cy="216024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EC492394-0C57-4505-AA61-27C6813598D7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DCBC0BF5-DC30-40AB-85E5-7721ED7813BB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A876828-BB1B-4B37-BCD3-1D035771AE0A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6BA6F9-65D2-46A2-9511-DEB37345F565}"/>
                </a:ext>
              </a:extLst>
            </p:cNvPr>
            <p:cNvSpPr txBox="1"/>
            <p:nvPr/>
          </p:nvSpPr>
          <p:spPr>
            <a:xfrm>
              <a:off x="2809460" y="3261026"/>
              <a:ext cx="931120" cy="2359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/>
                  <a:ea typeface="맑은 고딕"/>
                </a:rPr>
                <a:t>이쁘고 심플한 웹사이트 제작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맑은 고딕"/>
                  <a:ea typeface="맑은 고딕"/>
                </a:rPr>
                <a:t>…</a:t>
              </a:r>
              <a:endPara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0EFBB48-236E-4384-84B5-CF7947D2899B}"/>
                </a:ext>
              </a:extLst>
            </p:cNvPr>
            <p:cNvSpPr txBox="1"/>
            <p:nvPr/>
          </p:nvSpPr>
          <p:spPr>
            <a:xfrm>
              <a:off x="3884596" y="3311044"/>
              <a:ext cx="846916" cy="1841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TEST_ID</a:t>
              </a:r>
              <a:endPara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9B34F126-1404-4A8B-8B75-24ED157D2DBF}"/>
                </a:ext>
              </a:extLst>
            </p:cNvPr>
            <p:cNvSpPr/>
            <p:nvPr/>
          </p:nvSpPr>
          <p:spPr>
            <a:xfrm>
              <a:off x="4592960" y="3322301"/>
              <a:ext cx="460547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취소</a:t>
              </a:r>
              <a:endParaRPr lang="ko-KR" altLang="en-US" sz="1200" dirty="0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BA504D7-7346-4611-8B90-8F0925C647A5}"/>
                </a:ext>
              </a:extLst>
            </p:cNvPr>
            <p:cNvSpPr/>
            <p:nvPr/>
          </p:nvSpPr>
          <p:spPr>
            <a:xfrm>
              <a:off x="5315828" y="3322301"/>
              <a:ext cx="460547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취소</a:t>
              </a:r>
              <a:endParaRPr lang="ko-KR" altLang="en-US" sz="1200" dirty="0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C9AE4771-BE72-4F4F-A930-72F6CA215EA3}"/>
                </a:ext>
              </a:extLst>
            </p:cNvPr>
            <p:cNvSpPr/>
            <p:nvPr/>
          </p:nvSpPr>
          <p:spPr>
            <a:xfrm>
              <a:off x="5989885" y="3322301"/>
              <a:ext cx="460547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평가 남기기</a:t>
              </a:r>
              <a:endParaRPr lang="ko-KR" altLang="en-US" sz="1200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463C4918-5684-4A9E-BBA9-00A1ED880C2D}"/>
                </a:ext>
              </a:extLst>
            </p:cNvPr>
            <p:cNvCxnSpPr/>
            <p:nvPr/>
          </p:nvCxnSpPr>
          <p:spPr>
            <a:xfrm>
              <a:off x="2323120" y="3703991"/>
              <a:ext cx="4142983" cy="0"/>
            </a:xfrm>
            <a:prstGeom prst="line">
              <a:avLst/>
            </a:prstGeom>
            <a:ln w="6363" cap="flat" cmpd="sng" algn="ctr">
              <a:solidFill>
                <a:srgbClr val="DDDDDD"/>
              </a:solidFill>
              <a:prstDash val="solid"/>
              <a:miter/>
            </a:ln>
          </p:spPr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963A71CC-BDA2-464A-87A3-1B1E280A46A0}"/>
                </a:ext>
              </a:extLst>
            </p:cNvPr>
            <p:cNvGrpSpPr/>
            <p:nvPr/>
          </p:nvGrpSpPr>
          <p:grpSpPr>
            <a:xfrm>
              <a:off x="2333723" y="3192472"/>
              <a:ext cx="475737" cy="449116"/>
              <a:chOff x="488504" y="1628800"/>
              <a:chExt cx="515960" cy="216024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63736570-AC23-4307-B4BA-088F26A279DF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315C10-79F5-473E-839D-320859AB437C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2496AD4-FADC-4FB1-B1F3-DB34CAABE16E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8AAA23-BE8F-4B3E-A0BD-0A65B955BB44}"/>
                </a:ext>
              </a:extLst>
            </p:cNvPr>
            <p:cNvSpPr txBox="1"/>
            <p:nvPr/>
          </p:nvSpPr>
          <p:spPr>
            <a:xfrm>
              <a:off x="2809460" y="3865630"/>
              <a:ext cx="931120" cy="2359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/>
                  <a:ea typeface="맑은 고딕"/>
                </a:rPr>
                <a:t>이쁘고 심플한 웹사이트 제작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맑은 고딕"/>
                  <a:ea typeface="맑은 고딕"/>
                </a:rPr>
                <a:t>…</a:t>
              </a:r>
              <a:endPara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41C7B4C-CCE4-400D-B0D6-47F5CCCACE8D}"/>
                </a:ext>
              </a:extLst>
            </p:cNvPr>
            <p:cNvSpPr txBox="1"/>
            <p:nvPr/>
          </p:nvSpPr>
          <p:spPr>
            <a:xfrm>
              <a:off x="3884596" y="3915648"/>
              <a:ext cx="846916" cy="1841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TEST_ID</a:t>
              </a:r>
              <a:endPara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8EBF7B07-D82B-42B8-BE31-4014F961220C}"/>
                </a:ext>
              </a:extLst>
            </p:cNvPr>
            <p:cNvSpPr/>
            <p:nvPr/>
          </p:nvSpPr>
          <p:spPr>
            <a:xfrm>
              <a:off x="4592960" y="3926905"/>
              <a:ext cx="460547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종료</a:t>
              </a:r>
              <a:endParaRPr lang="ko-KR" altLang="en-US" sz="1200" dirty="0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EA924370-1BBF-4050-BA5A-5C90E174E145}"/>
                </a:ext>
              </a:extLst>
            </p:cNvPr>
            <p:cNvSpPr/>
            <p:nvPr/>
          </p:nvSpPr>
          <p:spPr>
            <a:xfrm>
              <a:off x="5315828" y="3926905"/>
              <a:ext cx="460547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구매확정</a:t>
              </a:r>
              <a:endParaRPr lang="ko-KR" altLang="en-US" sz="1100" dirty="0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6A948DC2-8DBE-4AD0-95AD-7C5364E0A04E}"/>
                </a:ext>
              </a:extLst>
            </p:cNvPr>
            <p:cNvSpPr/>
            <p:nvPr/>
          </p:nvSpPr>
          <p:spPr>
            <a:xfrm>
              <a:off x="5989885" y="3926905"/>
              <a:ext cx="460547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평가 남기기</a:t>
              </a:r>
              <a:endParaRPr lang="ko-KR" altLang="en-US" sz="1200" dirty="0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79BCC953-90AC-4E63-98A9-C6B880C018DD}"/>
                </a:ext>
              </a:extLst>
            </p:cNvPr>
            <p:cNvCxnSpPr/>
            <p:nvPr/>
          </p:nvCxnSpPr>
          <p:spPr>
            <a:xfrm>
              <a:off x="2323120" y="4308595"/>
              <a:ext cx="4142983" cy="0"/>
            </a:xfrm>
            <a:prstGeom prst="line">
              <a:avLst/>
            </a:prstGeom>
            <a:ln w="6363" cap="flat" cmpd="sng" algn="ctr">
              <a:solidFill>
                <a:srgbClr val="DDDDDD"/>
              </a:solidFill>
              <a:prstDash val="solid"/>
              <a:miter/>
            </a:ln>
          </p:spPr>
        </p:cxn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1B06FE6B-9985-4318-A02F-E23D3385F794}"/>
                </a:ext>
              </a:extLst>
            </p:cNvPr>
            <p:cNvGrpSpPr/>
            <p:nvPr/>
          </p:nvGrpSpPr>
          <p:grpSpPr>
            <a:xfrm>
              <a:off x="2333723" y="3797076"/>
              <a:ext cx="475737" cy="449116"/>
              <a:chOff x="488504" y="1628800"/>
              <a:chExt cx="515960" cy="216024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2C1B26E1-3EF0-40B2-A30C-52348AADCCE5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E5EB6219-9F70-49B6-BB23-1A6E47251ED2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0281225D-114B-4601-9814-89D7D21E45F1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72EB5D8-6285-44DE-B8D4-C5A800AD27F3}"/>
                </a:ext>
              </a:extLst>
            </p:cNvPr>
            <p:cNvSpPr/>
            <p:nvPr/>
          </p:nvSpPr>
          <p:spPr>
            <a:xfrm>
              <a:off x="2215108" y="2479857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CFB54CD-ED6D-4792-896A-26D02F9F6A79}"/>
                </a:ext>
              </a:extLst>
            </p:cNvPr>
            <p:cNvSpPr/>
            <p:nvPr/>
          </p:nvSpPr>
          <p:spPr>
            <a:xfrm>
              <a:off x="3840907" y="2608253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0283A4B-08AA-43A1-A719-570635038F2F}"/>
                </a:ext>
              </a:extLst>
            </p:cNvPr>
            <p:cNvSpPr/>
            <p:nvPr/>
          </p:nvSpPr>
          <p:spPr>
            <a:xfrm>
              <a:off x="4470024" y="3776435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5FCBBD3-A696-4AEA-B972-D77854029258}"/>
                </a:ext>
              </a:extLst>
            </p:cNvPr>
            <p:cNvSpPr/>
            <p:nvPr/>
          </p:nvSpPr>
          <p:spPr>
            <a:xfrm>
              <a:off x="5216496" y="3791707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BB27C8E-341C-4C5A-A6E3-54534BEC8DBB}"/>
                </a:ext>
              </a:extLst>
            </p:cNvPr>
            <p:cNvSpPr txBox="1"/>
            <p:nvPr/>
          </p:nvSpPr>
          <p:spPr>
            <a:xfrm>
              <a:off x="2233758" y="190931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구매관리</a:t>
              </a: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B45451E-7EEC-4526-86BE-85C841C30B3A}"/>
              </a:ext>
            </a:extLst>
          </p:cNvPr>
          <p:cNvCxnSpPr/>
          <p:nvPr/>
        </p:nvCxnSpPr>
        <p:spPr>
          <a:xfrm>
            <a:off x="1893863" y="4761983"/>
            <a:ext cx="1607004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A77D1BC-B393-4922-831C-83CA4B6EBE92}"/>
              </a:ext>
            </a:extLst>
          </p:cNvPr>
          <p:cNvSpPr txBox="1"/>
          <p:nvPr/>
        </p:nvSpPr>
        <p:spPr>
          <a:xfrm>
            <a:off x="2281305" y="4865182"/>
            <a:ext cx="1219563" cy="265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프로젝트 명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7DAA24-8B69-45B5-A538-F2437617776F}"/>
              </a:ext>
            </a:extLst>
          </p:cNvPr>
          <p:cNvSpPr txBox="1"/>
          <p:nvPr/>
        </p:nvSpPr>
        <p:spPr>
          <a:xfrm>
            <a:off x="2257516" y="5366990"/>
            <a:ext cx="1845176" cy="339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7C7C7C">
                    <a:alpha val="100000"/>
                  </a:srgbClr>
                </a:solidFill>
                <a:latin typeface="맑은 고딕"/>
                <a:ea typeface="맑은 고딕"/>
              </a:rPr>
              <a:t>이쁘고 심플한 웹사이트 제작을 도와드립니다.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36C64A-0BD6-4105-BBA9-F0B0FEE43639}"/>
              </a:ext>
            </a:extLst>
          </p:cNvPr>
          <p:cNvSpPr txBox="1"/>
          <p:nvPr/>
        </p:nvSpPr>
        <p:spPr>
          <a:xfrm>
            <a:off x="4858533" y="4857252"/>
            <a:ext cx="1219563" cy="263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남은기간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51E59FA-52E5-49C7-8578-D60C0337EA78}"/>
              </a:ext>
            </a:extLst>
          </p:cNvPr>
          <p:cNvSpPr txBox="1"/>
          <p:nvPr/>
        </p:nvSpPr>
        <p:spPr>
          <a:xfrm>
            <a:off x="4969717" y="5282833"/>
            <a:ext cx="1219508" cy="266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14일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0A7F631-48D4-4FDD-B248-C947384B777E}"/>
              </a:ext>
            </a:extLst>
          </p:cNvPr>
          <p:cNvSpPr/>
          <p:nvPr/>
        </p:nvSpPr>
        <p:spPr>
          <a:xfrm>
            <a:off x="1933004" y="1916832"/>
            <a:ext cx="3875800" cy="41074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1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2A496A6-CDED-45D9-B5C1-E6E0A0C7684B}"/>
              </a:ext>
            </a:extLst>
          </p:cNvPr>
          <p:cNvSpPr/>
          <p:nvPr/>
        </p:nvSpPr>
        <p:spPr>
          <a:xfrm>
            <a:off x="2208788" y="2044458"/>
            <a:ext cx="977154" cy="31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담당</a:t>
            </a:r>
            <a:r>
              <a:rPr lang="en-US" altLang="ko-KR" sz="1050" dirty="0">
                <a:solidFill>
                  <a:schemeClr val="tx1"/>
                </a:solidFill>
              </a:rPr>
              <a:t>ID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6CDD290-9ABC-465B-A3A7-91E939E881DA}"/>
              </a:ext>
            </a:extLst>
          </p:cNvPr>
          <p:cNvSpPr/>
          <p:nvPr/>
        </p:nvSpPr>
        <p:spPr>
          <a:xfrm>
            <a:off x="2207998" y="3053199"/>
            <a:ext cx="3362732" cy="23071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1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AD470420-C597-458F-A217-C5D0F1D3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91" y="2130483"/>
            <a:ext cx="1086353" cy="266824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EEBAAC3-A456-4A37-81FB-2E52C179D286}"/>
              </a:ext>
            </a:extLst>
          </p:cNvPr>
          <p:cNvSpPr/>
          <p:nvPr/>
        </p:nvSpPr>
        <p:spPr>
          <a:xfrm>
            <a:off x="3261781" y="2397735"/>
            <a:ext cx="977154" cy="31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프로젝트 이름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E6098F7-687E-40F0-91AF-E30171BC71D4}"/>
              </a:ext>
            </a:extLst>
          </p:cNvPr>
          <p:cNvSpPr/>
          <p:nvPr/>
        </p:nvSpPr>
        <p:spPr>
          <a:xfrm>
            <a:off x="3261781" y="2760543"/>
            <a:ext cx="977154" cy="2053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간략한 설명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2E819BA-5AEE-4071-8459-0B9A0D727AD6}"/>
              </a:ext>
            </a:extLst>
          </p:cNvPr>
          <p:cNvSpPr/>
          <p:nvPr/>
        </p:nvSpPr>
        <p:spPr>
          <a:xfrm>
            <a:off x="2281305" y="3154857"/>
            <a:ext cx="3190165" cy="31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평가남기기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D94ED03-F232-4FC9-9792-A59E947618C5}"/>
              </a:ext>
            </a:extLst>
          </p:cNvPr>
          <p:cNvSpPr/>
          <p:nvPr/>
        </p:nvSpPr>
        <p:spPr>
          <a:xfrm>
            <a:off x="2281304" y="3531740"/>
            <a:ext cx="3204461" cy="17109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/ 500</a:t>
            </a:r>
            <a:r>
              <a:rPr lang="ko-KR" altLang="en-US" sz="105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364129D-5109-41C8-9D57-BDF4C73EB612}"/>
              </a:ext>
            </a:extLst>
          </p:cNvPr>
          <p:cNvSpPr/>
          <p:nvPr/>
        </p:nvSpPr>
        <p:spPr>
          <a:xfrm>
            <a:off x="4602935" y="2539758"/>
            <a:ext cx="977154" cy="31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5.0/ 5.0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B070920-F9E1-48A1-90D3-87894D1EED13}"/>
              </a:ext>
            </a:extLst>
          </p:cNvPr>
          <p:cNvGrpSpPr/>
          <p:nvPr/>
        </p:nvGrpSpPr>
        <p:grpSpPr>
          <a:xfrm>
            <a:off x="2213166" y="2398996"/>
            <a:ext cx="976607" cy="570564"/>
            <a:chOff x="488504" y="1628800"/>
            <a:chExt cx="515960" cy="21602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693F3D9-DCBF-42B4-85B3-B035A9B39FA8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7D9DCAF-D8E2-4B45-8F0E-ED643D4BD3A6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C0BED33-3DA9-4D7F-9369-9A506E1B61CD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1096F7ED-5354-4C6F-B5CE-205D14CF6E7E}"/>
              </a:ext>
            </a:extLst>
          </p:cNvPr>
          <p:cNvSpPr/>
          <p:nvPr/>
        </p:nvSpPr>
        <p:spPr>
          <a:xfrm>
            <a:off x="3465087" y="5520753"/>
            <a:ext cx="973379" cy="3265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  <a:endParaRPr lang="ko-KR" altLang="en-US" sz="2000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089DDC0-BF68-4F5F-A7A7-D0C291A7A0F0}"/>
              </a:ext>
            </a:extLst>
          </p:cNvPr>
          <p:cNvSpPr/>
          <p:nvPr/>
        </p:nvSpPr>
        <p:spPr>
          <a:xfrm>
            <a:off x="4606092" y="5520753"/>
            <a:ext cx="973379" cy="32657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32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마이페이지 </a:t>
            </a:r>
            <a:r>
              <a:rPr lang="en-US" altLang="ko-KR" sz="1100" dirty="0"/>
              <a:t>&gt; </a:t>
            </a:r>
            <a:r>
              <a:rPr lang="ko-KR" altLang="en-US" sz="1100" dirty="0"/>
              <a:t>포인트</a:t>
            </a:r>
            <a:r>
              <a:rPr lang="en-US" altLang="ko-KR" sz="1100" dirty="0"/>
              <a:t>/</a:t>
            </a:r>
            <a:r>
              <a:rPr lang="ko-KR" altLang="en-US" sz="1100" dirty="0"/>
              <a:t>쿠폰조회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전문가회원으로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67403B-8BBE-4D9F-AC6D-926000FA6C20}"/>
              </a:ext>
            </a:extLst>
          </p:cNvPr>
          <p:cNvSpPr/>
          <p:nvPr/>
        </p:nvSpPr>
        <p:spPr>
          <a:xfrm>
            <a:off x="924577" y="3784024"/>
            <a:ext cx="1204838" cy="173980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2F7D1-FE4B-4989-8A7D-9640252E99A0}"/>
              </a:ext>
            </a:extLst>
          </p:cNvPr>
          <p:cNvSpPr txBox="1"/>
          <p:nvPr/>
        </p:nvSpPr>
        <p:spPr>
          <a:xfrm>
            <a:off x="950893" y="3812545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견적요청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F7883-FEE3-4517-BCD9-23EE88823037}"/>
              </a:ext>
            </a:extLst>
          </p:cNvPr>
          <p:cNvSpPr txBox="1"/>
          <p:nvPr/>
        </p:nvSpPr>
        <p:spPr>
          <a:xfrm>
            <a:off x="950893" y="407151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구매관리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9F36F-7AE6-4784-9B23-2380F0AE5FB3}"/>
              </a:ext>
            </a:extLst>
          </p:cNvPr>
          <p:cNvSpPr txBox="1"/>
          <p:nvPr/>
        </p:nvSpPr>
        <p:spPr>
          <a:xfrm>
            <a:off x="950893" y="4566320"/>
            <a:ext cx="10887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포인트 </a:t>
            </a:r>
            <a:r>
              <a:rPr lang="en-US" altLang="ko-KR" sz="900" b="1" dirty="0"/>
              <a:t>/ </a:t>
            </a:r>
            <a:r>
              <a:rPr lang="ko-KR" altLang="en-US" sz="900" b="1" dirty="0"/>
              <a:t>쿠폰조회</a:t>
            </a:r>
          </a:p>
        </p:txBody>
      </p:sp>
      <p:sp>
        <p:nvSpPr>
          <p:cNvPr id="92" name="TextBox 28">
            <a:extLst>
              <a:ext uri="{FF2B5EF4-FFF2-40B4-BE49-F238E27FC236}">
                <a16:creationId xmlns:a16="http://schemas.microsoft.com/office/drawing/2014/main" id="{EAA67A7E-D366-402F-8989-943485E373A3}"/>
              </a:ext>
            </a:extLst>
          </p:cNvPr>
          <p:cNvSpPr txBox="1"/>
          <p:nvPr/>
        </p:nvSpPr>
        <p:spPr>
          <a:xfrm>
            <a:off x="950893" y="5070376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회원정보 수정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FB5EDA92-B8DA-47EB-9867-6B42A8BB4DE1}"/>
              </a:ext>
            </a:extLst>
          </p:cNvPr>
          <p:cNvSpPr txBox="1"/>
          <p:nvPr/>
        </p:nvSpPr>
        <p:spPr>
          <a:xfrm>
            <a:off x="950893" y="4344765"/>
            <a:ext cx="5629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찜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E0C1D-EC43-4643-AF55-49E57C1E9CCE}"/>
              </a:ext>
            </a:extLst>
          </p:cNvPr>
          <p:cNvSpPr txBox="1"/>
          <p:nvPr/>
        </p:nvSpPr>
        <p:spPr>
          <a:xfrm>
            <a:off x="950893" y="4818333"/>
            <a:ext cx="74251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 </a:t>
            </a:r>
            <a:r>
              <a:rPr lang="en-US" altLang="ko-KR" sz="900" dirty="0"/>
              <a:t>/ </a:t>
            </a:r>
            <a:r>
              <a:rPr lang="ko-KR" altLang="en-US" sz="900" dirty="0"/>
              <a:t>답변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BB27C8E-341C-4C5A-A6E3-54534BEC8DBB}"/>
              </a:ext>
            </a:extLst>
          </p:cNvPr>
          <p:cNvSpPr txBox="1"/>
          <p:nvPr/>
        </p:nvSpPr>
        <p:spPr>
          <a:xfrm>
            <a:off x="2233758" y="190931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포인트 내역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E4CF28-BA16-4D4B-8E9D-486E8CD0FF32}"/>
              </a:ext>
            </a:extLst>
          </p:cNvPr>
          <p:cNvSpPr/>
          <p:nvPr/>
        </p:nvSpPr>
        <p:spPr>
          <a:xfrm>
            <a:off x="2323120" y="2220835"/>
            <a:ext cx="4142983" cy="118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F98A862-1DE3-4E88-B9DB-7FE8717BD45C}"/>
              </a:ext>
            </a:extLst>
          </p:cNvPr>
          <p:cNvSpPr/>
          <p:nvPr/>
        </p:nvSpPr>
        <p:spPr>
          <a:xfrm>
            <a:off x="2648744" y="2870092"/>
            <a:ext cx="3456384" cy="3491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3594B-E220-464E-9DCF-2E04D16425D6}"/>
              </a:ext>
            </a:extLst>
          </p:cNvPr>
          <p:cNvSpPr txBox="1"/>
          <p:nvPr/>
        </p:nvSpPr>
        <p:spPr>
          <a:xfrm>
            <a:off x="3847017" y="242809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웅스포인트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B3F9C-0E72-44DD-B25E-CA0A8463D538}"/>
              </a:ext>
            </a:extLst>
          </p:cNvPr>
          <p:cNvSpPr txBox="1"/>
          <p:nvPr/>
        </p:nvSpPr>
        <p:spPr>
          <a:xfrm>
            <a:off x="3552876" y="292494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1,000,000,000,000</a:t>
            </a:r>
            <a:r>
              <a:rPr lang="ko-KR" altLang="en-US" sz="1200" dirty="0"/>
              <a:t>원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245D765-F394-45DC-B28B-3048E5743400}"/>
              </a:ext>
            </a:extLst>
          </p:cNvPr>
          <p:cNvCxnSpPr/>
          <p:nvPr/>
        </p:nvCxnSpPr>
        <p:spPr>
          <a:xfrm>
            <a:off x="2323120" y="3967965"/>
            <a:ext cx="4142983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</a:ln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C48F905-652D-4623-A78A-1B7DA4A66AB1}"/>
              </a:ext>
            </a:extLst>
          </p:cNvPr>
          <p:cNvSpPr txBox="1"/>
          <p:nvPr/>
        </p:nvSpPr>
        <p:spPr>
          <a:xfrm>
            <a:off x="2233758" y="3645024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사용 가능한 쿠폰</a:t>
            </a:r>
            <a:r>
              <a:rPr lang="en-US" altLang="ko-KR" sz="900" dirty="0"/>
              <a:t>(</a:t>
            </a:r>
            <a:r>
              <a:rPr lang="ko-KR" altLang="en-US" sz="900" dirty="0"/>
              <a:t>개수 출력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933E4FB-BECB-4744-9BAE-57A7B449F862}"/>
              </a:ext>
            </a:extLst>
          </p:cNvPr>
          <p:cNvGrpSpPr/>
          <p:nvPr/>
        </p:nvGrpSpPr>
        <p:grpSpPr>
          <a:xfrm>
            <a:off x="2331052" y="4662993"/>
            <a:ext cx="893755" cy="560472"/>
            <a:chOff x="488504" y="1628800"/>
            <a:chExt cx="515960" cy="21602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E1B82B7-2408-44AA-A976-2B0B0C11C0F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08C39FD-BCCA-4AE5-83F2-C40055CF222B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B6BC3790-50F6-4AB0-805A-2776A98134BB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112D254-1964-4F5D-93D1-DA9F8D7BCE12}"/>
              </a:ext>
            </a:extLst>
          </p:cNvPr>
          <p:cNvSpPr/>
          <p:nvPr/>
        </p:nvSpPr>
        <p:spPr>
          <a:xfrm>
            <a:off x="2323121" y="4083899"/>
            <a:ext cx="829680" cy="30615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쿠폰 입력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A3F8A6-85BE-460C-A4AF-EF66B63968E2}"/>
              </a:ext>
            </a:extLst>
          </p:cNvPr>
          <p:cNvSpPr/>
          <p:nvPr/>
        </p:nvSpPr>
        <p:spPr>
          <a:xfrm>
            <a:off x="3296816" y="4083899"/>
            <a:ext cx="2420045" cy="3061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0A60D07-B830-4DF4-972E-347B608E13C7}"/>
              </a:ext>
            </a:extLst>
          </p:cNvPr>
          <p:cNvSpPr/>
          <p:nvPr/>
        </p:nvSpPr>
        <p:spPr>
          <a:xfrm>
            <a:off x="5817096" y="4083899"/>
            <a:ext cx="649007" cy="30614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C8247-2E77-43BF-8170-9A3475EC6DD2}"/>
              </a:ext>
            </a:extLst>
          </p:cNvPr>
          <p:cNvSpPr txBox="1"/>
          <p:nvPr/>
        </p:nvSpPr>
        <p:spPr>
          <a:xfrm>
            <a:off x="5952014" y="41207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5BA7A-F65E-43A8-90C3-D0BFE1F55EB6}"/>
              </a:ext>
            </a:extLst>
          </p:cNvPr>
          <p:cNvSpPr txBox="1"/>
          <p:nvPr/>
        </p:nvSpPr>
        <p:spPr>
          <a:xfrm>
            <a:off x="3355995" y="4647604"/>
            <a:ext cx="968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쿠폰이름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D2C0-237B-4854-AD80-D4F3806B6702}"/>
              </a:ext>
            </a:extLst>
          </p:cNvPr>
          <p:cNvSpPr txBox="1"/>
          <p:nvPr/>
        </p:nvSpPr>
        <p:spPr>
          <a:xfrm>
            <a:off x="3368359" y="4938375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만원 </a:t>
            </a:r>
            <a:r>
              <a:rPr lang="ko-KR" altLang="en-US" sz="1000" dirty="0"/>
              <a:t>이상 시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143991-411E-4ED5-A0B7-51874D66E251}"/>
              </a:ext>
            </a:extLst>
          </p:cNvPr>
          <p:cNvSpPr txBox="1"/>
          <p:nvPr/>
        </p:nvSpPr>
        <p:spPr>
          <a:xfrm>
            <a:off x="5901519" y="479987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D-30</a:t>
            </a:r>
            <a:endParaRPr lang="ko-KR" altLang="en-US" sz="120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16F7EE4-8EDA-4210-B85B-3EE1687D5E03}"/>
              </a:ext>
            </a:extLst>
          </p:cNvPr>
          <p:cNvCxnSpPr/>
          <p:nvPr/>
        </p:nvCxnSpPr>
        <p:spPr>
          <a:xfrm>
            <a:off x="2323120" y="4497796"/>
            <a:ext cx="4142983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F693AB9-AEA4-4F1A-89D7-81121E6F343A}"/>
              </a:ext>
            </a:extLst>
          </p:cNvPr>
          <p:cNvCxnSpPr/>
          <p:nvPr/>
        </p:nvCxnSpPr>
        <p:spPr>
          <a:xfrm>
            <a:off x="2323120" y="5388666"/>
            <a:ext cx="4142983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30CE613-F70B-41FD-8AC9-CF11BEE727FD}"/>
              </a:ext>
            </a:extLst>
          </p:cNvPr>
          <p:cNvCxnSpPr/>
          <p:nvPr/>
        </p:nvCxnSpPr>
        <p:spPr>
          <a:xfrm>
            <a:off x="2323120" y="6225988"/>
            <a:ext cx="4142983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F778F8E-AED0-4705-BA57-0A0436DD3AF6}"/>
              </a:ext>
            </a:extLst>
          </p:cNvPr>
          <p:cNvGrpSpPr/>
          <p:nvPr/>
        </p:nvGrpSpPr>
        <p:grpSpPr>
          <a:xfrm>
            <a:off x="2331052" y="5523381"/>
            <a:ext cx="893755" cy="560472"/>
            <a:chOff x="488504" y="1628800"/>
            <a:chExt cx="515960" cy="21602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F3ACEDA-1D2D-4BDF-8319-040E186B41CC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F28378F-1D94-49A7-8ED2-4C2F8666752B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B86296F5-6520-45ED-B25A-49718E583C27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4264E75-D834-4806-88E0-861639D6ED86}"/>
              </a:ext>
            </a:extLst>
          </p:cNvPr>
          <p:cNvSpPr txBox="1"/>
          <p:nvPr/>
        </p:nvSpPr>
        <p:spPr>
          <a:xfrm>
            <a:off x="3355995" y="5507992"/>
            <a:ext cx="968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쿠폰이름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E55C81-546E-4651-8166-8EABBE4E09BA}"/>
              </a:ext>
            </a:extLst>
          </p:cNvPr>
          <p:cNvSpPr txBox="1"/>
          <p:nvPr/>
        </p:nvSpPr>
        <p:spPr>
          <a:xfrm>
            <a:off x="3368359" y="5798763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만원 </a:t>
            </a:r>
            <a:r>
              <a:rPr lang="ko-KR" altLang="en-US" sz="1000" dirty="0"/>
              <a:t>이상 시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266C66E-003F-47A7-B08C-41AFE38259BD}"/>
              </a:ext>
            </a:extLst>
          </p:cNvPr>
          <p:cNvSpPr txBox="1"/>
          <p:nvPr/>
        </p:nvSpPr>
        <p:spPr>
          <a:xfrm>
            <a:off x="5901519" y="566026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D-30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606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3871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마이페이지 </a:t>
            </a:r>
            <a:r>
              <a:rPr lang="en-US" altLang="ko-KR" sz="1100" dirty="0"/>
              <a:t>&gt;</a:t>
            </a:r>
            <a:r>
              <a:rPr lang="ko-KR" altLang="en-US" sz="1100" dirty="0"/>
              <a:t> 문의 </a:t>
            </a:r>
            <a:r>
              <a:rPr lang="en-US" altLang="ko-KR" sz="1100" dirty="0"/>
              <a:t>/ </a:t>
            </a:r>
            <a:r>
              <a:rPr lang="ko-KR" altLang="en-US" sz="1100" dirty="0"/>
              <a:t>답변 </a:t>
            </a:r>
            <a:r>
              <a:rPr lang="en-US" altLang="ko-KR" sz="1100" dirty="0"/>
              <a:t>– </a:t>
            </a:r>
            <a:r>
              <a:rPr lang="ko-KR" altLang="en-US" sz="1100" dirty="0"/>
              <a:t>문의 내용 없을 경우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전문가회원으로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67403B-8BBE-4D9F-AC6D-926000FA6C20}"/>
              </a:ext>
            </a:extLst>
          </p:cNvPr>
          <p:cNvSpPr/>
          <p:nvPr/>
        </p:nvSpPr>
        <p:spPr>
          <a:xfrm>
            <a:off x="924577" y="3784024"/>
            <a:ext cx="1204838" cy="173980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2F7D1-FE4B-4989-8A7D-9640252E99A0}"/>
              </a:ext>
            </a:extLst>
          </p:cNvPr>
          <p:cNvSpPr txBox="1"/>
          <p:nvPr/>
        </p:nvSpPr>
        <p:spPr>
          <a:xfrm>
            <a:off x="950893" y="3812545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견적요청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F7883-FEE3-4517-BCD9-23EE88823037}"/>
              </a:ext>
            </a:extLst>
          </p:cNvPr>
          <p:cNvSpPr txBox="1"/>
          <p:nvPr/>
        </p:nvSpPr>
        <p:spPr>
          <a:xfrm>
            <a:off x="950893" y="407151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구매관리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9F36F-7AE6-4784-9B23-2380F0AE5FB3}"/>
              </a:ext>
            </a:extLst>
          </p:cNvPr>
          <p:cNvSpPr txBox="1"/>
          <p:nvPr/>
        </p:nvSpPr>
        <p:spPr>
          <a:xfrm>
            <a:off x="950893" y="4566320"/>
            <a:ext cx="10887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포인트 </a:t>
            </a:r>
            <a:r>
              <a:rPr lang="en-US" altLang="ko-KR" sz="900" dirty="0"/>
              <a:t>/ </a:t>
            </a:r>
            <a:r>
              <a:rPr lang="ko-KR" altLang="en-US" sz="900" dirty="0"/>
              <a:t>쿠폰조회</a:t>
            </a:r>
          </a:p>
        </p:txBody>
      </p:sp>
      <p:sp>
        <p:nvSpPr>
          <p:cNvPr id="92" name="TextBox 28">
            <a:extLst>
              <a:ext uri="{FF2B5EF4-FFF2-40B4-BE49-F238E27FC236}">
                <a16:creationId xmlns:a16="http://schemas.microsoft.com/office/drawing/2014/main" id="{EAA67A7E-D366-402F-8989-943485E373A3}"/>
              </a:ext>
            </a:extLst>
          </p:cNvPr>
          <p:cNvSpPr txBox="1"/>
          <p:nvPr/>
        </p:nvSpPr>
        <p:spPr>
          <a:xfrm>
            <a:off x="950893" y="5070376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회원정보 수정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FB5EDA92-B8DA-47EB-9867-6B42A8BB4DE1}"/>
              </a:ext>
            </a:extLst>
          </p:cNvPr>
          <p:cNvSpPr txBox="1"/>
          <p:nvPr/>
        </p:nvSpPr>
        <p:spPr>
          <a:xfrm>
            <a:off x="950893" y="4344765"/>
            <a:ext cx="5629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찜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E0C1D-EC43-4643-AF55-49E57C1E9CCE}"/>
              </a:ext>
            </a:extLst>
          </p:cNvPr>
          <p:cNvSpPr txBox="1"/>
          <p:nvPr/>
        </p:nvSpPr>
        <p:spPr>
          <a:xfrm>
            <a:off x="950893" y="4818333"/>
            <a:ext cx="74251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문의 </a:t>
            </a:r>
            <a:r>
              <a:rPr lang="en-US" altLang="ko-KR" sz="900" b="1" dirty="0"/>
              <a:t>/ </a:t>
            </a:r>
            <a:r>
              <a:rPr lang="ko-KR" altLang="en-US" sz="900" b="1" dirty="0"/>
              <a:t>답변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BB27C8E-341C-4C5A-A6E3-54534BEC8DBB}"/>
              </a:ext>
            </a:extLst>
          </p:cNvPr>
          <p:cNvSpPr txBox="1"/>
          <p:nvPr/>
        </p:nvSpPr>
        <p:spPr>
          <a:xfrm>
            <a:off x="2233758" y="1909310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문의 내역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A3491DC-38AE-44C8-88D1-5A4DAEADEB22}"/>
              </a:ext>
            </a:extLst>
          </p:cNvPr>
          <p:cNvCxnSpPr>
            <a:cxnSpLocks/>
          </p:cNvCxnSpPr>
          <p:nvPr/>
        </p:nvCxnSpPr>
        <p:spPr>
          <a:xfrm>
            <a:off x="2304876" y="2276872"/>
            <a:ext cx="4161227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</a:ln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B3EDB45-AAC4-4A7B-AB62-A6F110291CF0}"/>
              </a:ext>
            </a:extLst>
          </p:cNvPr>
          <p:cNvCxnSpPr>
            <a:cxnSpLocks/>
          </p:cNvCxnSpPr>
          <p:nvPr/>
        </p:nvCxnSpPr>
        <p:spPr>
          <a:xfrm>
            <a:off x="2304876" y="2713568"/>
            <a:ext cx="4161227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9B9C1D9-87D2-48E5-BD60-577387EA14AE}"/>
              </a:ext>
            </a:extLst>
          </p:cNvPr>
          <p:cNvCxnSpPr>
            <a:cxnSpLocks/>
          </p:cNvCxnSpPr>
          <p:nvPr/>
        </p:nvCxnSpPr>
        <p:spPr>
          <a:xfrm>
            <a:off x="2262810" y="5517232"/>
            <a:ext cx="4161227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</a:ln>
        </p:spPr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F68B5C-C2EF-4C60-B01F-229F54F01EFF}"/>
              </a:ext>
            </a:extLst>
          </p:cNvPr>
          <p:cNvGrpSpPr/>
          <p:nvPr/>
        </p:nvGrpSpPr>
        <p:grpSpPr>
          <a:xfrm>
            <a:off x="2400319" y="2346991"/>
            <a:ext cx="4427993" cy="285516"/>
            <a:chOff x="2400319" y="2423404"/>
            <a:chExt cx="4427993" cy="28551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E30C0B-EF69-4A04-95B6-2F2110A99E7E}"/>
                </a:ext>
              </a:extLst>
            </p:cNvPr>
            <p:cNvSpPr txBox="1"/>
            <p:nvPr/>
          </p:nvSpPr>
          <p:spPr>
            <a:xfrm>
              <a:off x="5607186" y="2445340"/>
              <a:ext cx="1221126" cy="2635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상태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89B2B9-0CD2-4752-ABBD-C7C8B05E3A12}"/>
                </a:ext>
              </a:extLst>
            </p:cNvPr>
            <p:cNvSpPr txBox="1"/>
            <p:nvPr/>
          </p:nvSpPr>
          <p:spPr>
            <a:xfrm>
              <a:off x="3404322" y="2443119"/>
              <a:ext cx="1221126" cy="2635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9099C1-C1EE-467D-95BC-4FEFE2C8F775}"/>
                </a:ext>
              </a:extLst>
            </p:cNvPr>
            <p:cNvSpPr txBox="1"/>
            <p:nvPr/>
          </p:nvSpPr>
          <p:spPr>
            <a:xfrm>
              <a:off x="2400319" y="2423404"/>
              <a:ext cx="1221126" cy="2635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분류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305D016-6ED4-426F-8C45-CB26DA6AFEA7}"/>
                </a:ext>
              </a:extLst>
            </p:cNvPr>
            <p:cNvSpPr txBox="1"/>
            <p:nvPr/>
          </p:nvSpPr>
          <p:spPr>
            <a:xfrm>
              <a:off x="4343423" y="2444079"/>
              <a:ext cx="1219563" cy="263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날짜</a:t>
              </a:r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8203B42-E460-4B28-B4AB-0710E5FB3DDD}"/>
              </a:ext>
            </a:extLst>
          </p:cNvPr>
          <p:cNvSpPr/>
          <p:nvPr/>
        </p:nvSpPr>
        <p:spPr>
          <a:xfrm>
            <a:off x="5634970" y="5685648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문의하기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539F97-E94C-419F-885A-9AC8A256763A}"/>
              </a:ext>
            </a:extLst>
          </p:cNvPr>
          <p:cNvSpPr txBox="1"/>
          <p:nvPr/>
        </p:nvSpPr>
        <p:spPr>
          <a:xfrm>
            <a:off x="3732272" y="3827837"/>
            <a:ext cx="2938665" cy="2636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5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문의 내역이 없습니다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088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3871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마이페이지 </a:t>
            </a:r>
            <a:r>
              <a:rPr lang="en-US" altLang="ko-KR" sz="1100" dirty="0"/>
              <a:t>&gt;</a:t>
            </a:r>
            <a:r>
              <a:rPr lang="ko-KR" altLang="en-US" sz="1100" dirty="0"/>
              <a:t> 문의 </a:t>
            </a:r>
            <a:r>
              <a:rPr lang="en-US" altLang="ko-KR" sz="1100" dirty="0"/>
              <a:t>/ </a:t>
            </a:r>
            <a:r>
              <a:rPr lang="ko-KR" altLang="en-US" sz="1100" dirty="0"/>
              <a:t>답변 </a:t>
            </a:r>
            <a:r>
              <a:rPr lang="en-US" altLang="ko-KR" sz="1100" dirty="0"/>
              <a:t>– </a:t>
            </a:r>
            <a:r>
              <a:rPr lang="ko-KR" altLang="en-US" sz="1100" dirty="0"/>
              <a:t>문의 내용 있을 경우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전문가회원으로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67403B-8BBE-4D9F-AC6D-926000FA6C20}"/>
              </a:ext>
            </a:extLst>
          </p:cNvPr>
          <p:cNvSpPr/>
          <p:nvPr/>
        </p:nvSpPr>
        <p:spPr>
          <a:xfrm>
            <a:off x="924577" y="3784024"/>
            <a:ext cx="1204838" cy="173980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2F7D1-FE4B-4989-8A7D-9640252E99A0}"/>
              </a:ext>
            </a:extLst>
          </p:cNvPr>
          <p:cNvSpPr txBox="1"/>
          <p:nvPr/>
        </p:nvSpPr>
        <p:spPr>
          <a:xfrm>
            <a:off x="950893" y="3812545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견적요청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F7883-FEE3-4517-BCD9-23EE88823037}"/>
              </a:ext>
            </a:extLst>
          </p:cNvPr>
          <p:cNvSpPr txBox="1"/>
          <p:nvPr/>
        </p:nvSpPr>
        <p:spPr>
          <a:xfrm>
            <a:off x="950893" y="407151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구매관리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9F36F-7AE6-4784-9B23-2380F0AE5FB3}"/>
              </a:ext>
            </a:extLst>
          </p:cNvPr>
          <p:cNvSpPr txBox="1"/>
          <p:nvPr/>
        </p:nvSpPr>
        <p:spPr>
          <a:xfrm>
            <a:off x="950893" y="4566320"/>
            <a:ext cx="10887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포인트 </a:t>
            </a:r>
            <a:r>
              <a:rPr lang="en-US" altLang="ko-KR" sz="900" dirty="0"/>
              <a:t>/ </a:t>
            </a:r>
            <a:r>
              <a:rPr lang="ko-KR" altLang="en-US" sz="900" dirty="0"/>
              <a:t>쿠폰조회</a:t>
            </a:r>
          </a:p>
        </p:txBody>
      </p:sp>
      <p:sp>
        <p:nvSpPr>
          <p:cNvPr id="92" name="TextBox 28">
            <a:extLst>
              <a:ext uri="{FF2B5EF4-FFF2-40B4-BE49-F238E27FC236}">
                <a16:creationId xmlns:a16="http://schemas.microsoft.com/office/drawing/2014/main" id="{EAA67A7E-D366-402F-8989-943485E373A3}"/>
              </a:ext>
            </a:extLst>
          </p:cNvPr>
          <p:cNvSpPr txBox="1"/>
          <p:nvPr/>
        </p:nvSpPr>
        <p:spPr>
          <a:xfrm>
            <a:off x="950893" y="5070376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회원정보 수정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FB5EDA92-B8DA-47EB-9867-6B42A8BB4DE1}"/>
              </a:ext>
            </a:extLst>
          </p:cNvPr>
          <p:cNvSpPr txBox="1"/>
          <p:nvPr/>
        </p:nvSpPr>
        <p:spPr>
          <a:xfrm>
            <a:off x="950893" y="4344765"/>
            <a:ext cx="5629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찜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E0C1D-EC43-4643-AF55-49E57C1E9CCE}"/>
              </a:ext>
            </a:extLst>
          </p:cNvPr>
          <p:cNvSpPr txBox="1"/>
          <p:nvPr/>
        </p:nvSpPr>
        <p:spPr>
          <a:xfrm>
            <a:off x="950893" y="4818333"/>
            <a:ext cx="74251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문의 </a:t>
            </a:r>
            <a:r>
              <a:rPr lang="en-US" altLang="ko-KR" sz="900" b="1" dirty="0"/>
              <a:t>/ </a:t>
            </a:r>
            <a:r>
              <a:rPr lang="ko-KR" altLang="en-US" sz="900" b="1" dirty="0"/>
              <a:t>답변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BB27C8E-341C-4C5A-A6E3-54534BEC8DBB}"/>
              </a:ext>
            </a:extLst>
          </p:cNvPr>
          <p:cNvSpPr txBox="1"/>
          <p:nvPr/>
        </p:nvSpPr>
        <p:spPr>
          <a:xfrm>
            <a:off x="2233758" y="1909310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문의 내역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A3491DC-38AE-44C8-88D1-5A4DAEADEB22}"/>
              </a:ext>
            </a:extLst>
          </p:cNvPr>
          <p:cNvCxnSpPr>
            <a:cxnSpLocks/>
          </p:cNvCxnSpPr>
          <p:nvPr/>
        </p:nvCxnSpPr>
        <p:spPr>
          <a:xfrm>
            <a:off x="2304876" y="2276872"/>
            <a:ext cx="4161227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</a:ln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B3EDB45-AAC4-4A7B-AB62-A6F110291CF0}"/>
              </a:ext>
            </a:extLst>
          </p:cNvPr>
          <p:cNvCxnSpPr>
            <a:cxnSpLocks/>
          </p:cNvCxnSpPr>
          <p:nvPr/>
        </p:nvCxnSpPr>
        <p:spPr>
          <a:xfrm>
            <a:off x="2304876" y="2713568"/>
            <a:ext cx="4161227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9B9C1D9-87D2-48E5-BD60-577387EA14AE}"/>
              </a:ext>
            </a:extLst>
          </p:cNvPr>
          <p:cNvCxnSpPr>
            <a:cxnSpLocks/>
          </p:cNvCxnSpPr>
          <p:nvPr/>
        </p:nvCxnSpPr>
        <p:spPr>
          <a:xfrm>
            <a:off x="2262810" y="5517232"/>
            <a:ext cx="4161227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</a:ln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AB46C5-3517-43BA-AB42-59DB7AC75B79}"/>
              </a:ext>
            </a:extLst>
          </p:cNvPr>
          <p:cNvSpPr txBox="1"/>
          <p:nvPr/>
        </p:nvSpPr>
        <p:spPr>
          <a:xfrm>
            <a:off x="2302367" y="2800834"/>
            <a:ext cx="1219563" cy="2636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분류정보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55654B-68BF-4B9E-B6AB-48FD15A93928}"/>
              </a:ext>
            </a:extLst>
          </p:cNvPr>
          <p:cNvSpPr txBox="1"/>
          <p:nvPr/>
        </p:nvSpPr>
        <p:spPr>
          <a:xfrm>
            <a:off x="3404322" y="2800919"/>
            <a:ext cx="1219563" cy="2636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F42AD7-3E39-49DF-AF0D-7D26B805407A}"/>
              </a:ext>
            </a:extLst>
          </p:cNvPr>
          <p:cNvSpPr txBox="1"/>
          <p:nvPr/>
        </p:nvSpPr>
        <p:spPr>
          <a:xfrm>
            <a:off x="4343423" y="2800919"/>
            <a:ext cx="1219563" cy="2636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날짜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F68B5C-C2EF-4C60-B01F-229F54F01EFF}"/>
              </a:ext>
            </a:extLst>
          </p:cNvPr>
          <p:cNvGrpSpPr/>
          <p:nvPr/>
        </p:nvGrpSpPr>
        <p:grpSpPr>
          <a:xfrm>
            <a:off x="2400319" y="2346991"/>
            <a:ext cx="4427993" cy="285516"/>
            <a:chOff x="2400319" y="2423404"/>
            <a:chExt cx="4427993" cy="28551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E30C0B-EF69-4A04-95B6-2F2110A99E7E}"/>
                </a:ext>
              </a:extLst>
            </p:cNvPr>
            <p:cNvSpPr txBox="1"/>
            <p:nvPr/>
          </p:nvSpPr>
          <p:spPr>
            <a:xfrm>
              <a:off x="5607186" y="2445340"/>
              <a:ext cx="1221126" cy="2635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상태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89B2B9-0CD2-4752-ABBD-C7C8B05E3A12}"/>
                </a:ext>
              </a:extLst>
            </p:cNvPr>
            <p:cNvSpPr txBox="1"/>
            <p:nvPr/>
          </p:nvSpPr>
          <p:spPr>
            <a:xfrm>
              <a:off x="3404322" y="2443119"/>
              <a:ext cx="1221126" cy="2635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9099C1-C1EE-467D-95BC-4FEFE2C8F775}"/>
                </a:ext>
              </a:extLst>
            </p:cNvPr>
            <p:cNvSpPr txBox="1"/>
            <p:nvPr/>
          </p:nvSpPr>
          <p:spPr>
            <a:xfrm>
              <a:off x="2400319" y="2423404"/>
              <a:ext cx="1221126" cy="2635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분류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305D016-6ED4-426F-8C45-CB26DA6AFEA7}"/>
                </a:ext>
              </a:extLst>
            </p:cNvPr>
            <p:cNvSpPr txBox="1"/>
            <p:nvPr/>
          </p:nvSpPr>
          <p:spPr>
            <a:xfrm>
              <a:off x="4343423" y="2444079"/>
              <a:ext cx="1219563" cy="263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날짜</a:t>
              </a: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0C95E60-7C56-4E10-8D6F-E56282EE9B54}"/>
              </a:ext>
            </a:extLst>
          </p:cNvPr>
          <p:cNvSpPr/>
          <p:nvPr/>
        </p:nvSpPr>
        <p:spPr>
          <a:xfrm>
            <a:off x="5460077" y="2800923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대기중</a:t>
            </a:r>
            <a:endParaRPr lang="ko-KR" altLang="en-US" sz="20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8203B42-E460-4B28-B4AB-0710E5FB3DDD}"/>
              </a:ext>
            </a:extLst>
          </p:cNvPr>
          <p:cNvSpPr/>
          <p:nvPr/>
        </p:nvSpPr>
        <p:spPr>
          <a:xfrm>
            <a:off x="5634970" y="5685648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문의하기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539F97-E94C-419F-885A-9AC8A256763A}"/>
              </a:ext>
            </a:extLst>
          </p:cNvPr>
          <p:cNvSpPr txBox="1"/>
          <p:nvPr/>
        </p:nvSpPr>
        <p:spPr>
          <a:xfrm>
            <a:off x="2302367" y="3187894"/>
            <a:ext cx="1219563" cy="2636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분류정보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CF511B-9B46-4295-B783-16129BC5DFFE}"/>
              </a:ext>
            </a:extLst>
          </p:cNvPr>
          <p:cNvSpPr txBox="1"/>
          <p:nvPr/>
        </p:nvSpPr>
        <p:spPr>
          <a:xfrm>
            <a:off x="3404322" y="3187979"/>
            <a:ext cx="1219563" cy="2636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2F503D-488C-4D0D-A8B4-17F977630ECF}"/>
              </a:ext>
            </a:extLst>
          </p:cNvPr>
          <p:cNvSpPr txBox="1"/>
          <p:nvPr/>
        </p:nvSpPr>
        <p:spPr>
          <a:xfrm>
            <a:off x="4343423" y="3187979"/>
            <a:ext cx="1219563" cy="2636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날짜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E78DC2E-36FC-4C25-A56D-52EA25FF34CE}"/>
              </a:ext>
            </a:extLst>
          </p:cNvPr>
          <p:cNvSpPr/>
          <p:nvPr/>
        </p:nvSpPr>
        <p:spPr>
          <a:xfrm>
            <a:off x="5460077" y="3187983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답변완료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6500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41793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마이페이지 </a:t>
            </a:r>
            <a:r>
              <a:rPr lang="en-US" altLang="ko-KR" sz="1100" dirty="0"/>
              <a:t>&gt;</a:t>
            </a:r>
            <a:r>
              <a:rPr lang="ko-KR" altLang="en-US" sz="1100" dirty="0"/>
              <a:t> 구매관리 </a:t>
            </a:r>
            <a:r>
              <a:rPr lang="en-US" altLang="ko-KR" sz="1100" dirty="0"/>
              <a:t>– </a:t>
            </a:r>
            <a:r>
              <a:rPr lang="ko-KR" altLang="en-US" sz="1100" dirty="0"/>
              <a:t>등록된 게시물이 있을 경우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53E343-B327-4531-ACB6-80C3069C2596}"/>
              </a:ext>
            </a:extLst>
          </p:cNvPr>
          <p:cNvGrpSpPr/>
          <p:nvPr/>
        </p:nvGrpSpPr>
        <p:grpSpPr>
          <a:xfrm>
            <a:off x="872164" y="1909310"/>
            <a:ext cx="5956148" cy="4011065"/>
            <a:chOff x="872164" y="1909310"/>
            <a:chExt cx="5956148" cy="401106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0154AF-7BC4-4AB6-958D-58549AC6A7A0}"/>
                </a:ext>
              </a:extLst>
            </p:cNvPr>
            <p:cNvGrpSpPr/>
            <p:nvPr/>
          </p:nvGrpSpPr>
          <p:grpSpPr>
            <a:xfrm>
              <a:off x="1121303" y="1944022"/>
              <a:ext cx="792088" cy="792133"/>
              <a:chOff x="488504" y="1628800"/>
              <a:chExt cx="515960" cy="21602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020F9E6-FAA4-483B-B6BF-A8911131B466}"/>
                  </a:ext>
                </a:extLst>
              </p:cNvPr>
              <p:cNvSpPr/>
              <p:nvPr/>
            </p:nvSpPr>
            <p:spPr>
              <a:xfrm>
                <a:off x="488504" y="1628800"/>
                <a:ext cx="515960" cy="21602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2984037-7929-4CAE-BAC7-A7B5CD57C35F}"/>
                  </a:ext>
                </a:extLst>
              </p:cNvPr>
              <p:cNvCxnSpPr/>
              <p:nvPr/>
            </p:nvCxnSpPr>
            <p:spPr>
              <a:xfrm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B27B67D-0565-4EE3-9301-A81860C08C00}"/>
                  </a:ext>
                </a:extLst>
              </p:cNvPr>
              <p:cNvCxnSpPr/>
              <p:nvPr/>
            </p:nvCxnSpPr>
            <p:spPr>
              <a:xfrm flipH="1" flipV="1">
                <a:off x="488504" y="1628800"/>
                <a:ext cx="515960" cy="2160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0F21B0-051F-4E1D-9231-9231C4863342}"/>
                </a:ext>
              </a:extLst>
            </p:cNvPr>
            <p:cNvSpPr txBox="1"/>
            <p:nvPr/>
          </p:nvSpPr>
          <p:spPr>
            <a:xfrm>
              <a:off x="1058440" y="2793726"/>
              <a:ext cx="12149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/>
                <a:t>아이디아이디아이디</a:t>
              </a:r>
              <a:endParaRPr lang="ko-KR" altLang="en-US" sz="700" dirty="0"/>
            </a:p>
            <a:p>
              <a:endParaRPr lang="ko-KR" altLang="en-US" sz="900" dirty="0"/>
            </a:p>
            <a:p>
              <a:endParaRPr lang="ko-KR" altLang="en-US" sz="900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2AD91CE-7A2A-411B-8246-F4C0B7A1D2CC}"/>
                </a:ext>
              </a:extLst>
            </p:cNvPr>
            <p:cNvSpPr/>
            <p:nvPr/>
          </p:nvSpPr>
          <p:spPr>
            <a:xfrm>
              <a:off x="924577" y="3070145"/>
              <a:ext cx="1224136" cy="2160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전문가회원으로 전환</a:t>
              </a:r>
              <a:endParaRPr lang="ko-KR" altLang="en-US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7FC31B7-0376-46BE-BAAF-F08C60B96014}"/>
                </a:ext>
              </a:extLst>
            </p:cNvPr>
            <p:cNvCxnSpPr>
              <a:cxnSpLocks/>
            </p:cNvCxnSpPr>
            <p:nvPr/>
          </p:nvCxnSpPr>
          <p:spPr>
            <a:xfrm>
              <a:off x="905279" y="3646423"/>
              <a:ext cx="12961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F73D4D4-F788-4B29-9A9B-28A919FFFB9C}"/>
                </a:ext>
              </a:extLst>
            </p:cNvPr>
            <p:cNvSpPr txBox="1"/>
            <p:nvPr/>
          </p:nvSpPr>
          <p:spPr>
            <a:xfrm>
              <a:off x="872164" y="3405510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마이페이지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B67403B-8BBE-4D9F-AC6D-926000FA6C20}"/>
                </a:ext>
              </a:extLst>
            </p:cNvPr>
            <p:cNvSpPr/>
            <p:nvPr/>
          </p:nvSpPr>
          <p:spPr>
            <a:xfrm>
              <a:off x="924577" y="3784024"/>
              <a:ext cx="1204838" cy="173980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642F7D1-FE4B-4989-8A7D-9640252E99A0}"/>
                </a:ext>
              </a:extLst>
            </p:cNvPr>
            <p:cNvSpPr txBox="1"/>
            <p:nvPr/>
          </p:nvSpPr>
          <p:spPr>
            <a:xfrm>
              <a:off x="950893" y="3812545"/>
              <a:ext cx="646331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dirty="0"/>
                <a:t>견적요청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24F7883-FEE3-4517-BCD9-23EE88823037}"/>
                </a:ext>
              </a:extLst>
            </p:cNvPr>
            <p:cNvSpPr txBox="1"/>
            <p:nvPr/>
          </p:nvSpPr>
          <p:spPr>
            <a:xfrm>
              <a:off x="950893" y="4071517"/>
              <a:ext cx="646331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dirty="0"/>
                <a:t>구매관리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879F36F-7AE6-4784-9B23-2380F0AE5FB3}"/>
                </a:ext>
              </a:extLst>
            </p:cNvPr>
            <p:cNvSpPr txBox="1"/>
            <p:nvPr/>
          </p:nvSpPr>
          <p:spPr>
            <a:xfrm>
              <a:off x="950893" y="4566320"/>
              <a:ext cx="1088760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dirty="0"/>
                <a:t>포인트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쿠폰조회</a:t>
              </a:r>
            </a:p>
          </p:txBody>
        </p:sp>
        <p:sp>
          <p:nvSpPr>
            <p:cNvPr id="92" name="TextBox 28">
              <a:extLst>
                <a:ext uri="{FF2B5EF4-FFF2-40B4-BE49-F238E27FC236}">
                  <a16:creationId xmlns:a16="http://schemas.microsoft.com/office/drawing/2014/main" id="{EAA67A7E-D366-402F-8989-943485E373A3}"/>
                </a:ext>
              </a:extLst>
            </p:cNvPr>
            <p:cNvSpPr txBox="1"/>
            <p:nvPr/>
          </p:nvSpPr>
          <p:spPr>
            <a:xfrm>
              <a:off x="950893" y="5070376"/>
              <a:ext cx="909223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dirty="0"/>
                <a:t>회원정보 수정</a:t>
              </a:r>
            </a:p>
          </p:txBody>
        </p:sp>
        <p:sp>
          <p:nvSpPr>
            <p:cNvPr id="63" name="TextBox 28">
              <a:extLst>
                <a:ext uri="{FF2B5EF4-FFF2-40B4-BE49-F238E27FC236}">
                  <a16:creationId xmlns:a16="http://schemas.microsoft.com/office/drawing/2014/main" id="{FB5EDA92-B8DA-47EB-9867-6B42A8BB4DE1}"/>
                </a:ext>
              </a:extLst>
            </p:cNvPr>
            <p:cNvSpPr txBox="1"/>
            <p:nvPr/>
          </p:nvSpPr>
          <p:spPr>
            <a:xfrm>
              <a:off x="950893" y="4344765"/>
              <a:ext cx="562975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dirty="0"/>
                <a:t>찜 목록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60E0C1D-EC43-4643-AF55-49E57C1E9CCE}"/>
                </a:ext>
              </a:extLst>
            </p:cNvPr>
            <p:cNvSpPr txBox="1"/>
            <p:nvPr/>
          </p:nvSpPr>
          <p:spPr>
            <a:xfrm>
              <a:off x="950893" y="4818333"/>
              <a:ext cx="742511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 b="1" dirty="0"/>
                <a:t>문의 </a:t>
              </a:r>
              <a:r>
                <a:rPr lang="en-US" altLang="ko-KR" sz="900" b="1" dirty="0"/>
                <a:t>/ </a:t>
              </a:r>
              <a:r>
                <a:rPr lang="ko-KR" altLang="en-US" sz="900" b="1" dirty="0"/>
                <a:t>답변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BB27C8E-341C-4C5A-A6E3-54534BEC8DBB}"/>
                </a:ext>
              </a:extLst>
            </p:cNvPr>
            <p:cNvSpPr txBox="1"/>
            <p:nvPr/>
          </p:nvSpPr>
          <p:spPr>
            <a:xfrm>
              <a:off x="2233758" y="1909310"/>
              <a:ext cx="6783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문의 내역</a:t>
              </a: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A3491DC-38AE-44C8-88D1-5A4DAEADEB22}"/>
                </a:ext>
              </a:extLst>
            </p:cNvPr>
            <p:cNvCxnSpPr>
              <a:cxnSpLocks/>
            </p:cNvCxnSpPr>
            <p:nvPr/>
          </p:nvCxnSpPr>
          <p:spPr>
            <a:xfrm>
              <a:off x="2304876" y="2353285"/>
              <a:ext cx="4161227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4B3EDB45-AAC4-4A7B-AB62-A6F110291CF0}"/>
                </a:ext>
              </a:extLst>
            </p:cNvPr>
            <p:cNvCxnSpPr>
              <a:cxnSpLocks/>
            </p:cNvCxnSpPr>
            <p:nvPr/>
          </p:nvCxnSpPr>
          <p:spPr>
            <a:xfrm>
              <a:off x="2304876" y="2789981"/>
              <a:ext cx="4161227" cy="0"/>
            </a:xfrm>
            <a:prstGeom prst="line">
              <a:avLst/>
            </a:prstGeom>
            <a:ln w="6363" cap="flat" cmpd="sng" algn="ctr">
              <a:solidFill>
                <a:srgbClr val="DDDDDD"/>
              </a:solidFill>
              <a:prstDash val="solid"/>
              <a:miter/>
            </a:ln>
          </p:spPr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9B9C1D9-87D2-48E5-BD60-577387EA14AE}"/>
                </a:ext>
              </a:extLst>
            </p:cNvPr>
            <p:cNvCxnSpPr>
              <a:cxnSpLocks/>
            </p:cNvCxnSpPr>
            <p:nvPr/>
          </p:nvCxnSpPr>
          <p:spPr>
            <a:xfrm>
              <a:off x="2262810" y="5523830"/>
              <a:ext cx="4161227" cy="0"/>
            </a:xfrm>
            <a:prstGeom prst="line">
              <a:avLst/>
            </a:prstGeom>
            <a:ln w="6363" cap="flat" cmpd="sng" algn="ctr">
              <a:solidFill>
                <a:srgbClr val="000000"/>
              </a:solidFill>
              <a:prstDash val="solid"/>
              <a:miter/>
            </a:ln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E30C0B-EF69-4A04-95B6-2F2110A99E7E}"/>
                </a:ext>
              </a:extLst>
            </p:cNvPr>
            <p:cNvSpPr txBox="1"/>
            <p:nvPr/>
          </p:nvSpPr>
          <p:spPr>
            <a:xfrm>
              <a:off x="5607186" y="2429434"/>
              <a:ext cx="1221126" cy="2635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상태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AB46C5-3517-43BA-AB42-59DB7AC75B79}"/>
                </a:ext>
              </a:extLst>
            </p:cNvPr>
            <p:cNvSpPr txBox="1"/>
            <p:nvPr/>
          </p:nvSpPr>
          <p:spPr>
            <a:xfrm>
              <a:off x="2302367" y="2877247"/>
              <a:ext cx="1219563" cy="263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분류정보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55654B-68BF-4B9E-B6AB-48FD15A93928}"/>
                </a:ext>
              </a:extLst>
            </p:cNvPr>
            <p:cNvSpPr txBox="1"/>
            <p:nvPr/>
          </p:nvSpPr>
          <p:spPr>
            <a:xfrm>
              <a:off x="3404322" y="2877332"/>
              <a:ext cx="1219563" cy="263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89B2B9-0CD2-4752-ABBD-C7C8B05E3A12}"/>
                </a:ext>
              </a:extLst>
            </p:cNvPr>
            <p:cNvSpPr txBox="1"/>
            <p:nvPr/>
          </p:nvSpPr>
          <p:spPr>
            <a:xfrm>
              <a:off x="3404322" y="2443119"/>
              <a:ext cx="1221126" cy="2635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9099C1-C1EE-467D-95BC-4FEFE2C8F775}"/>
                </a:ext>
              </a:extLst>
            </p:cNvPr>
            <p:cNvSpPr txBox="1"/>
            <p:nvPr/>
          </p:nvSpPr>
          <p:spPr>
            <a:xfrm>
              <a:off x="2400319" y="2423404"/>
              <a:ext cx="1221126" cy="2635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분류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F42AD7-3E39-49DF-AF0D-7D26B805407A}"/>
                </a:ext>
              </a:extLst>
            </p:cNvPr>
            <p:cNvSpPr txBox="1"/>
            <p:nvPr/>
          </p:nvSpPr>
          <p:spPr>
            <a:xfrm>
              <a:off x="4343423" y="2877332"/>
              <a:ext cx="1219563" cy="263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날짜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305D016-6ED4-426F-8C45-CB26DA6AFEA7}"/>
                </a:ext>
              </a:extLst>
            </p:cNvPr>
            <p:cNvSpPr txBox="1"/>
            <p:nvPr/>
          </p:nvSpPr>
          <p:spPr>
            <a:xfrm>
              <a:off x="4343423" y="2444079"/>
              <a:ext cx="1219563" cy="263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날짜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0C95E60-7C56-4E10-8D6F-E56282EE9B54}"/>
                </a:ext>
              </a:extLst>
            </p:cNvPr>
            <p:cNvSpPr/>
            <p:nvPr/>
          </p:nvSpPr>
          <p:spPr>
            <a:xfrm>
              <a:off x="5460077" y="2877336"/>
              <a:ext cx="789067" cy="26363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대기중</a:t>
              </a:r>
              <a:endParaRPr lang="ko-KR" altLang="en-US" sz="2000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B8203B42-E460-4B28-B4AB-0710E5FB3DDD}"/>
                </a:ext>
              </a:extLst>
            </p:cNvPr>
            <p:cNvSpPr/>
            <p:nvPr/>
          </p:nvSpPr>
          <p:spPr>
            <a:xfrm>
              <a:off x="5634970" y="5656743"/>
              <a:ext cx="789067" cy="26363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문의하기</a:t>
              </a:r>
              <a:endParaRPr lang="ko-KR" altLang="en-US" sz="2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8539F97-E94C-419F-885A-9AC8A256763A}"/>
                </a:ext>
              </a:extLst>
            </p:cNvPr>
            <p:cNvSpPr txBox="1"/>
            <p:nvPr/>
          </p:nvSpPr>
          <p:spPr>
            <a:xfrm>
              <a:off x="2302367" y="3264307"/>
              <a:ext cx="1219563" cy="263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분류정보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CF511B-9B46-4295-B783-16129BC5DFFE}"/>
                </a:ext>
              </a:extLst>
            </p:cNvPr>
            <p:cNvSpPr txBox="1"/>
            <p:nvPr/>
          </p:nvSpPr>
          <p:spPr>
            <a:xfrm>
              <a:off x="3404322" y="3264392"/>
              <a:ext cx="1219563" cy="263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02F503D-488C-4D0D-A8B4-17F977630ECF}"/>
                </a:ext>
              </a:extLst>
            </p:cNvPr>
            <p:cNvSpPr txBox="1"/>
            <p:nvPr/>
          </p:nvSpPr>
          <p:spPr>
            <a:xfrm>
              <a:off x="4343423" y="3264392"/>
              <a:ext cx="1219563" cy="263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82" tIns="45741" rIns="91482" bIns="45741" anchor="t">
              <a:noAutofit/>
            </a:bodyPr>
            <a:lstStyle/>
            <a:p>
              <a:pPr defTabSz="5887631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날짜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E78DC2E-36FC-4C25-A56D-52EA25FF34CE}"/>
                </a:ext>
              </a:extLst>
            </p:cNvPr>
            <p:cNvSpPr/>
            <p:nvPr/>
          </p:nvSpPr>
          <p:spPr>
            <a:xfrm>
              <a:off x="5460077" y="3264396"/>
              <a:ext cx="789067" cy="26363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답변완료</a:t>
              </a:r>
              <a:endParaRPr lang="ko-KR" altLang="en-US" sz="2000" dirty="0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2DDF2C-2DDE-4965-801D-23C6CE62524F}"/>
              </a:ext>
            </a:extLst>
          </p:cNvPr>
          <p:cNvSpPr/>
          <p:nvPr/>
        </p:nvSpPr>
        <p:spPr>
          <a:xfrm>
            <a:off x="1379045" y="1700811"/>
            <a:ext cx="5211891" cy="44948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666B42-AE65-41D0-A100-AFE85A46369E}"/>
              </a:ext>
            </a:extLst>
          </p:cNvPr>
          <p:cNvSpPr/>
          <p:nvPr/>
        </p:nvSpPr>
        <p:spPr>
          <a:xfrm>
            <a:off x="1632938" y="2359321"/>
            <a:ext cx="4704105" cy="2924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TITLE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533745-806D-40F2-B846-C7948198FC82}"/>
              </a:ext>
            </a:extLst>
          </p:cNvPr>
          <p:cNvSpPr/>
          <p:nvPr/>
        </p:nvSpPr>
        <p:spPr>
          <a:xfrm>
            <a:off x="1632938" y="2785033"/>
            <a:ext cx="4704105" cy="20918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CONTENT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F8600A-A5B1-469B-B7E5-5A03BBE91245}"/>
              </a:ext>
            </a:extLst>
          </p:cNvPr>
          <p:cNvSpPr/>
          <p:nvPr/>
        </p:nvSpPr>
        <p:spPr>
          <a:xfrm>
            <a:off x="1642478" y="1945791"/>
            <a:ext cx="4704105" cy="2924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CLASSIFY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A635740-8D29-4322-ADFD-DCBCBE8B90CC}"/>
              </a:ext>
            </a:extLst>
          </p:cNvPr>
          <p:cNvSpPr/>
          <p:nvPr/>
        </p:nvSpPr>
        <p:spPr>
          <a:xfrm>
            <a:off x="1642538" y="5037408"/>
            <a:ext cx="4694504" cy="332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이미지 첨부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95C45E7-B344-429F-9F85-4AFFE2F4B6D4}"/>
              </a:ext>
            </a:extLst>
          </p:cNvPr>
          <p:cNvSpPr/>
          <p:nvPr/>
        </p:nvSpPr>
        <p:spPr>
          <a:xfrm>
            <a:off x="4222658" y="5661248"/>
            <a:ext cx="973379" cy="3265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  <a:endParaRPr lang="ko-KR" altLang="en-US" sz="20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33DA0AF-56C4-463D-9D89-05C5065A1992}"/>
              </a:ext>
            </a:extLst>
          </p:cNvPr>
          <p:cNvSpPr/>
          <p:nvPr/>
        </p:nvSpPr>
        <p:spPr>
          <a:xfrm>
            <a:off x="5363663" y="5661248"/>
            <a:ext cx="973379" cy="32657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82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뷰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26773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 마이페이지 </a:t>
            </a:r>
            <a:r>
              <a:rPr lang="en-US" altLang="ko-KR" sz="1100" dirty="0"/>
              <a:t>&gt;</a:t>
            </a:r>
            <a:r>
              <a:rPr lang="ko-KR" altLang="en-US" sz="1100" dirty="0"/>
              <a:t> 회원정보 수정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0154AF-7BC4-4AB6-958D-58549AC6A7A0}"/>
              </a:ext>
            </a:extLst>
          </p:cNvPr>
          <p:cNvGrpSpPr/>
          <p:nvPr/>
        </p:nvGrpSpPr>
        <p:grpSpPr>
          <a:xfrm>
            <a:off x="1121303" y="1944022"/>
            <a:ext cx="792088" cy="792133"/>
            <a:chOff x="488504" y="1628800"/>
            <a:chExt cx="515960" cy="2160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20F9E6-FAA4-483B-B6BF-A8911131B466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984037-7929-4CAE-BAC7-A7B5CD57C35F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7B67D-0565-4EE3-9301-A81860C08C00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0F21B0-051F-4E1D-9231-9231C4863342}"/>
              </a:ext>
            </a:extLst>
          </p:cNvPr>
          <p:cNvSpPr txBox="1"/>
          <p:nvPr/>
        </p:nvSpPr>
        <p:spPr>
          <a:xfrm>
            <a:off x="1058440" y="2793726"/>
            <a:ext cx="1214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아이디아이디아이디</a:t>
            </a:r>
            <a:endParaRPr lang="ko-KR" altLang="en-US" sz="700" dirty="0"/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D91CE-7A2A-411B-8246-F4C0B7A1D2CC}"/>
              </a:ext>
            </a:extLst>
          </p:cNvPr>
          <p:cNvSpPr/>
          <p:nvPr/>
        </p:nvSpPr>
        <p:spPr>
          <a:xfrm>
            <a:off x="924577" y="3070145"/>
            <a:ext cx="1224136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전문가회원으로 전환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FC31B7-0376-46BE-BAAF-F08C60B96014}"/>
              </a:ext>
            </a:extLst>
          </p:cNvPr>
          <p:cNvCxnSpPr>
            <a:cxnSpLocks/>
          </p:cNvCxnSpPr>
          <p:nvPr/>
        </p:nvCxnSpPr>
        <p:spPr>
          <a:xfrm>
            <a:off x="905279" y="3646423"/>
            <a:ext cx="12961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73D4D4-F788-4B29-9A9B-28A919FFFB9C}"/>
              </a:ext>
            </a:extLst>
          </p:cNvPr>
          <p:cNvSpPr txBox="1"/>
          <p:nvPr/>
        </p:nvSpPr>
        <p:spPr>
          <a:xfrm>
            <a:off x="872164" y="34055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67403B-8BBE-4D9F-AC6D-926000FA6C20}"/>
              </a:ext>
            </a:extLst>
          </p:cNvPr>
          <p:cNvSpPr/>
          <p:nvPr/>
        </p:nvSpPr>
        <p:spPr>
          <a:xfrm>
            <a:off x="924577" y="3784024"/>
            <a:ext cx="1204838" cy="173980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2F7D1-FE4B-4989-8A7D-9640252E99A0}"/>
              </a:ext>
            </a:extLst>
          </p:cNvPr>
          <p:cNvSpPr txBox="1"/>
          <p:nvPr/>
        </p:nvSpPr>
        <p:spPr>
          <a:xfrm>
            <a:off x="950893" y="3812545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견적요청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F7883-FEE3-4517-BCD9-23EE88823037}"/>
              </a:ext>
            </a:extLst>
          </p:cNvPr>
          <p:cNvSpPr txBox="1"/>
          <p:nvPr/>
        </p:nvSpPr>
        <p:spPr>
          <a:xfrm>
            <a:off x="950893" y="407151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구매관리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9F36F-7AE6-4784-9B23-2380F0AE5FB3}"/>
              </a:ext>
            </a:extLst>
          </p:cNvPr>
          <p:cNvSpPr txBox="1"/>
          <p:nvPr/>
        </p:nvSpPr>
        <p:spPr>
          <a:xfrm>
            <a:off x="950893" y="4566320"/>
            <a:ext cx="10887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포인트 </a:t>
            </a:r>
            <a:r>
              <a:rPr lang="en-US" altLang="ko-KR" sz="900" dirty="0"/>
              <a:t>/ </a:t>
            </a:r>
            <a:r>
              <a:rPr lang="ko-KR" altLang="en-US" sz="900" dirty="0"/>
              <a:t>쿠폰조회</a:t>
            </a:r>
          </a:p>
        </p:txBody>
      </p:sp>
      <p:sp>
        <p:nvSpPr>
          <p:cNvPr id="92" name="TextBox 28">
            <a:extLst>
              <a:ext uri="{FF2B5EF4-FFF2-40B4-BE49-F238E27FC236}">
                <a16:creationId xmlns:a16="http://schemas.microsoft.com/office/drawing/2014/main" id="{EAA67A7E-D366-402F-8989-943485E373A3}"/>
              </a:ext>
            </a:extLst>
          </p:cNvPr>
          <p:cNvSpPr txBox="1"/>
          <p:nvPr/>
        </p:nvSpPr>
        <p:spPr>
          <a:xfrm>
            <a:off x="950893" y="5070376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회원정보 수정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FB5EDA92-B8DA-47EB-9867-6B42A8BB4DE1}"/>
              </a:ext>
            </a:extLst>
          </p:cNvPr>
          <p:cNvSpPr txBox="1"/>
          <p:nvPr/>
        </p:nvSpPr>
        <p:spPr>
          <a:xfrm>
            <a:off x="950893" y="4344765"/>
            <a:ext cx="5629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찜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E0C1D-EC43-4643-AF55-49E57C1E9CCE}"/>
              </a:ext>
            </a:extLst>
          </p:cNvPr>
          <p:cNvSpPr txBox="1"/>
          <p:nvPr/>
        </p:nvSpPr>
        <p:spPr>
          <a:xfrm>
            <a:off x="950893" y="4818333"/>
            <a:ext cx="74251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 </a:t>
            </a:r>
            <a:r>
              <a:rPr lang="en-US" altLang="ko-KR" sz="900" dirty="0"/>
              <a:t>/ </a:t>
            </a:r>
            <a:r>
              <a:rPr lang="ko-KR" altLang="en-US" sz="900" dirty="0"/>
              <a:t>답변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BB27C8E-341C-4C5A-A6E3-54534BEC8DBB}"/>
              </a:ext>
            </a:extLst>
          </p:cNvPr>
          <p:cNvSpPr txBox="1"/>
          <p:nvPr/>
        </p:nvSpPr>
        <p:spPr>
          <a:xfrm>
            <a:off x="2233758" y="1909310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회원정보 수정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A3491DC-38AE-44C8-88D1-5A4DAEADEB22}"/>
              </a:ext>
            </a:extLst>
          </p:cNvPr>
          <p:cNvCxnSpPr>
            <a:cxnSpLocks/>
          </p:cNvCxnSpPr>
          <p:nvPr/>
        </p:nvCxnSpPr>
        <p:spPr>
          <a:xfrm>
            <a:off x="2304876" y="2276872"/>
            <a:ext cx="4161227" cy="0"/>
          </a:xfrm>
          <a:prstGeom prst="line">
            <a:avLst/>
          </a:prstGeom>
          <a:ln w="6363" cap="flat" cmpd="sng" algn="ctr">
            <a:solidFill>
              <a:srgbClr val="000000"/>
            </a:solidFill>
            <a:prstDash val="solid"/>
            <a:miter/>
          </a:ln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1DB211B-9904-4296-B828-413B7C4A72C5}"/>
              </a:ext>
            </a:extLst>
          </p:cNvPr>
          <p:cNvCxnSpPr/>
          <p:nvPr/>
        </p:nvCxnSpPr>
        <p:spPr>
          <a:xfrm>
            <a:off x="2558873" y="2391338"/>
            <a:ext cx="1185903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048E139-2635-4D00-A01F-76BF289DF7F4}"/>
              </a:ext>
            </a:extLst>
          </p:cNvPr>
          <p:cNvCxnSpPr/>
          <p:nvPr/>
        </p:nvCxnSpPr>
        <p:spPr>
          <a:xfrm>
            <a:off x="2310417" y="2391338"/>
            <a:ext cx="440260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/>
          </a:ln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2BECE1-C36C-4ED6-8C65-B766644DDAD4}"/>
              </a:ext>
            </a:extLst>
          </p:cNvPr>
          <p:cNvSpPr txBox="1"/>
          <p:nvPr/>
        </p:nvSpPr>
        <p:spPr>
          <a:xfrm>
            <a:off x="3296816" y="2492896"/>
            <a:ext cx="557673" cy="2632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/>
          </a:ln>
        </p:spPr>
        <p:txBody>
          <a:bodyPr vert="horz" wrap="square" lIns="91482" tIns="45741" rIns="91482" bIns="45741" anchor="ctr">
            <a:noAutofit/>
          </a:bodyPr>
          <a:lstStyle/>
          <a:p>
            <a:pPr algn="ctr"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이메일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9D94C6-F5BD-42F0-B608-29329762AA2F}"/>
              </a:ext>
            </a:extLst>
          </p:cNvPr>
          <p:cNvSpPr txBox="1"/>
          <p:nvPr/>
        </p:nvSpPr>
        <p:spPr>
          <a:xfrm>
            <a:off x="3394386" y="2759969"/>
            <a:ext cx="3181525" cy="2632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/>
          </a:ln>
        </p:spPr>
        <p:txBody>
          <a:bodyPr vert="horz" wrap="square" lIns="91482" tIns="45741" rIns="91482" bIns="45741" anchor="ctr">
            <a:noAutofit/>
          </a:bodyPr>
          <a:lstStyle/>
          <a:p>
            <a:pPr algn="ctr" defTabSz="5887631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1605B8-6CAF-43BD-B37F-B1050095B9D6}"/>
              </a:ext>
            </a:extLst>
          </p:cNvPr>
          <p:cNvSpPr txBox="1"/>
          <p:nvPr/>
        </p:nvSpPr>
        <p:spPr>
          <a:xfrm>
            <a:off x="3296816" y="3098198"/>
            <a:ext cx="557673" cy="2632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/>
          </a:ln>
        </p:spPr>
        <p:txBody>
          <a:bodyPr vert="horz" wrap="square" lIns="91482" tIns="45741" rIns="91482" bIns="45741" anchor="ctr">
            <a:noAutofit/>
          </a:bodyPr>
          <a:lstStyle/>
          <a:p>
            <a:pPr algn="ctr"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닉네임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AEF39-99C2-4DC6-9F17-C9E2C7BA5E9F}"/>
              </a:ext>
            </a:extLst>
          </p:cNvPr>
          <p:cNvSpPr txBox="1"/>
          <p:nvPr/>
        </p:nvSpPr>
        <p:spPr>
          <a:xfrm>
            <a:off x="3394386" y="3381767"/>
            <a:ext cx="3181525" cy="2632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/>
          </a:ln>
        </p:spPr>
        <p:txBody>
          <a:bodyPr vert="horz" wrap="square" lIns="91482" tIns="45741" rIns="91482" bIns="45741" anchor="ctr">
            <a:noAutofit/>
          </a:bodyPr>
          <a:lstStyle/>
          <a:p>
            <a:pPr algn="ctr" defTabSz="5887631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CF0FB0-CFBA-4856-B12E-53C0B537C64B}"/>
              </a:ext>
            </a:extLst>
          </p:cNvPr>
          <p:cNvSpPr txBox="1"/>
          <p:nvPr/>
        </p:nvSpPr>
        <p:spPr>
          <a:xfrm>
            <a:off x="3276112" y="3805739"/>
            <a:ext cx="884800" cy="2632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/>
          </a:ln>
        </p:spPr>
        <p:txBody>
          <a:bodyPr vert="horz" wrap="square" lIns="91482" tIns="45741" rIns="91482" bIns="45741" anchor="ctr">
            <a:noAutofit/>
          </a:bodyPr>
          <a:lstStyle/>
          <a:p>
            <a:pPr algn="ctr"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연락가능시간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422E7A-349E-4453-9825-D90A7229F916}"/>
              </a:ext>
            </a:extLst>
          </p:cNvPr>
          <p:cNvSpPr txBox="1"/>
          <p:nvPr/>
        </p:nvSpPr>
        <p:spPr>
          <a:xfrm>
            <a:off x="3410491" y="4101847"/>
            <a:ext cx="884800" cy="2632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/>
          </a:ln>
        </p:spPr>
        <p:txBody>
          <a:bodyPr vert="horz" wrap="square" lIns="91482" tIns="45741" rIns="91482" bIns="45741" anchor="ctr">
            <a:noAutofit/>
          </a:bodyPr>
          <a:lstStyle/>
          <a:p>
            <a:pPr algn="ctr"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00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7D8E75-928B-4B61-8F01-4B0908784316}"/>
              </a:ext>
            </a:extLst>
          </p:cNvPr>
          <p:cNvSpPr txBox="1"/>
          <p:nvPr/>
        </p:nvSpPr>
        <p:spPr>
          <a:xfrm>
            <a:off x="4385489" y="4101847"/>
            <a:ext cx="884800" cy="2632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/>
          </a:ln>
        </p:spPr>
        <p:txBody>
          <a:bodyPr vert="horz" wrap="square" lIns="91482" tIns="45741" rIns="91482" bIns="45741" anchor="ctr">
            <a:noAutofit/>
          </a:bodyPr>
          <a:lstStyle/>
          <a:p>
            <a:pPr algn="ctr"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24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92AEFB1-F277-4946-930C-59D46FD60D2F}"/>
              </a:ext>
            </a:extLst>
          </p:cNvPr>
          <p:cNvCxnSpPr/>
          <p:nvPr/>
        </p:nvCxnSpPr>
        <p:spPr>
          <a:xfrm>
            <a:off x="2310417" y="5494368"/>
            <a:ext cx="440260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/>
          </a:ln>
        </p:spPr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943D57C-19DC-4DE8-B41A-808D526FF6D2}"/>
              </a:ext>
            </a:extLst>
          </p:cNvPr>
          <p:cNvSpPr/>
          <p:nvPr/>
        </p:nvSpPr>
        <p:spPr>
          <a:xfrm>
            <a:off x="5922944" y="5613640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완료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AB51781-5983-44AB-A8E2-82C15000912C}"/>
              </a:ext>
            </a:extLst>
          </p:cNvPr>
          <p:cNvSpPr/>
          <p:nvPr/>
        </p:nvSpPr>
        <p:spPr>
          <a:xfrm>
            <a:off x="2395509" y="3310655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 등록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0A7EBFC-65DF-4071-B9A4-6E2B0DB342BD}"/>
              </a:ext>
            </a:extLst>
          </p:cNvPr>
          <p:cNvGrpSpPr/>
          <p:nvPr/>
        </p:nvGrpSpPr>
        <p:grpSpPr>
          <a:xfrm>
            <a:off x="2310417" y="2446790"/>
            <a:ext cx="959252" cy="792133"/>
            <a:chOff x="488504" y="1628800"/>
            <a:chExt cx="515960" cy="21602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BAB8A88-2842-42D2-8B00-07A743CAC992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94CF17-E6BC-488F-94EC-504C661752EA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717D779-DF45-4FA0-B8E5-C745DB2046DF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0EF11CB9-29C2-47EB-86C7-336D434816C6}"/>
              </a:ext>
            </a:extLst>
          </p:cNvPr>
          <p:cNvSpPr/>
          <p:nvPr/>
        </p:nvSpPr>
        <p:spPr>
          <a:xfrm rot="10800000">
            <a:off x="4188081" y="4216353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7BE257D2-D5C3-4712-98AF-3273CCC5DD17}"/>
              </a:ext>
            </a:extLst>
          </p:cNvPr>
          <p:cNvSpPr/>
          <p:nvPr/>
        </p:nvSpPr>
        <p:spPr>
          <a:xfrm rot="10800000">
            <a:off x="5153595" y="4216353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532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42613" y="1988841"/>
            <a:ext cx="5814643" cy="150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275" tIns="53637" rIns="107275" bIns="5363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300" b="1" dirty="0" err="1">
                <a:latin typeface="+mn-ea"/>
                <a:ea typeface="+mn-ea"/>
              </a:rPr>
              <a:t>Yamong</a:t>
            </a:r>
            <a:r>
              <a:rPr kumimoji="0" lang="en-US" altLang="ko-KR" sz="3300" b="1" dirty="0">
                <a:latin typeface="+mn-ea"/>
                <a:ea typeface="+mn-ea"/>
              </a:rPr>
              <a:t> Service UI/UX </a:t>
            </a:r>
            <a:r>
              <a:rPr kumimoji="0" lang="ko-KR" altLang="en-US" sz="3300" b="1" dirty="0">
                <a:latin typeface="+mn-ea"/>
                <a:ea typeface="+mn-ea"/>
              </a:rPr>
              <a:t>기획</a:t>
            </a:r>
            <a:endParaRPr kumimoji="0" lang="en-US" altLang="ko-KR" sz="3300" b="1" dirty="0">
              <a:latin typeface="+mn-ea"/>
              <a:ea typeface="+mn-ea"/>
            </a:endParaRPr>
          </a:p>
          <a:p>
            <a:pPr algn="r" eaLnBrk="1" hangingPunct="1">
              <a:lnSpc>
                <a:spcPct val="150000"/>
              </a:lnSpc>
            </a:pPr>
            <a:r>
              <a:rPr kumimoji="0" lang="ko-KR" altLang="en-US" sz="4400" b="1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A5099FF-0DB5-414C-ADDB-C9220BA6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489" y="6021288"/>
            <a:ext cx="1016544" cy="35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275" tIns="53637" rIns="107275" bIns="53637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맑은 고딕"/>
              </a:rPr>
              <a:t>2020. 07</a:t>
            </a:r>
            <a:endParaRPr kumimoji="0" lang="ko-KR" altLang="en-US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85750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1712640" y="2060848"/>
            <a:ext cx="4032448" cy="32403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0ADBB8-78E0-4056-ACA7-C1B3962F1CB2}"/>
              </a:ext>
            </a:extLst>
          </p:cNvPr>
          <p:cNvSpPr/>
          <p:nvPr/>
        </p:nvSpPr>
        <p:spPr>
          <a:xfrm>
            <a:off x="2246060" y="3109225"/>
            <a:ext cx="2982896" cy="340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D11F80-EB5A-4EC5-A357-BC085CC42B6B}"/>
              </a:ext>
            </a:extLst>
          </p:cNvPr>
          <p:cNvSpPr/>
          <p:nvPr/>
        </p:nvSpPr>
        <p:spPr>
          <a:xfrm>
            <a:off x="2243883" y="3544543"/>
            <a:ext cx="2982897" cy="3821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F4F6FA-7648-4DB2-BCFD-A28254B9D085}"/>
              </a:ext>
            </a:extLst>
          </p:cNvPr>
          <p:cNvSpPr/>
          <p:nvPr/>
        </p:nvSpPr>
        <p:spPr>
          <a:xfrm>
            <a:off x="2246060" y="4077072"/>
            <a:ext cx="2982896" cy="526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B01FBD-E398-4607-BC26-2E564657B5E7}"/>
              </a:ext>
            </a:extLst>
          </p:cNvPr>
          <p:cNvSpPr txBox="1"/>
          <p:nvPr/>
        </p:nvSpPr>
        <p:spPr>
          <a:xfrm>
            <a:off x="3383892" y="25780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FE4CB-EF35-4A8F-BCDC-B2E33F6C253E}"/>
              </a:ext>
            </a:extLst>
          </p:cNvPr>
          <p:cNvSpPr txBox="1"/>
          <p:nvPr/>
        </p:nvSpPr>
        <p:spPr>
          <a:xfrm>
            <a:off x="2280319" y="3168233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ID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F218A5-C75E-4423-BA4C-767F7A13F7B0}"/>
              </a:ext>
            </a:extLst>
          </p:cNvPr>
          <p:cNvSpPr txBox="1"/>
          <p:nvPr/>
        </p:nvSpPr>
        <p:spPr>
          <a:xfrm>
            <a:off x="2280319" y="3630011"/>
            <a:ext cx="10839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Password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0E14B-3CCE-4D34-9F7B-30AB993DF428}"/>
              </a:ext>
            </a:extLst>
          </p:cNvPr>
          <p:cNvSpPr txBox="1"/>
          <p:nvPr/>
        </p:nvSpPr>
        <p:spPr>
          <a:xfrm>
            <a:off x="3415458" y="42207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3F3AFF-36C9-4BBA-9FA3-0C2C726949DB}"/>
              </a:ext>
            </a:extLst>
          </p:cNvPr>
          <p:cNvSpPr/>
          <p:nvPr/>
        </p:nvSpPr>
        <p:spPr>
          <a:xfrm>
            <a:off x="2250811" y="4754101"/>
            <a:ext cx="171282" cy="1647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6B54EF-E243-4A65-829D-81DF50C4465A}"/>
              </a:ext>
            </a:extLst>
          </p:cNvPr>
          <p:cNvSpPr/>
          <p:nvPr/>
        </p:nvSpPr>
        <p:spPr>
          <a:xfrm>
            <a:off x="2492606" y="4749111"/>
            <a:ext cx="1020234" cy="184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94">
                <a:solidFill>
                  <a:schemeClr val="tx1"/>
                </a:solidFill>
              </a:rPr>
              <a:t>아이디 기억하기</a:t>
            </a:r>
            <a:endParaRPr lang="ko-KR" altLang="en-US" sz="89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48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77890F7-E93D-4D13-8049-EB1FBAE0EFB9}"/>
              </a:ext>
            </a:extLst>
          </p:cNvPr>
          <p:cNvCxnSpPr/>
          <p:nvPr/>
        </p:nvCxnSpPr>
        <p:spPr>
          <a:xfrm>
            <a:off x="2360712" y="1988840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344630-4EB6-4266-8775-112C04E770B1}"/>
              </a:ext>
            </a:extLst>
          </p:cNvPr>
          <p:cNvCxnSpPr/>
          <p:nvPr/>
        </p:nvCxnSpPr>
        <p:spPr>
          <a:xfrm>
            <a:off x="2360712" y="580526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102C91-BC02-4750-8FEE-6D0C05AD3AEC}"/>
              </a:ext>
            </a:extLst>
          </p:cNvPr>
          <p:cNvSpPr txBox="1"/>
          <p:nvPr/>
        </p:nvSpPr>
        <p:spPr>
          <a:xfrm>
            <a:off x="2626166" y="2434803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200803_</a:t>
            </a:r>
            <a:r>
              <a:rPr lang="ko-KR" altLang="en-US" sz="900" dirty="0" err="1"/>
              <a:t>메인배너</a:t>
            </a:r>
            <a:endParaRPr lang="ko-KR" altLang="en-US" sz="9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F72EB4C-727B-4DEB-979D-0FA9B24022CE}"/>
              </a:ext>
            </a:extLst>
          </p:cNvPr>
          <p:cNvCxnSpPr/>
          <p:nvPr/>
        </p:nvCxnSpPr>
        <p:spPr>
          <a:xfrm>
            <a:off x="2360712" y="2361646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B35710A-B1B0-438E-940D-280A68473681}"/>
              </a:ext>
            </a:extLst>
          </p:cNvPr>
          <p:cNvCxnSpPr/>
          <p:nvPr/>
        </p:nvCxnSpPr>
        <p:spPr>
          <a:xfrm>
            <a:off x="2360712" y="2738791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D9C6F93-434A-460F-B8DB-213B7E0A443C}"/>
              </a:ext>
            </a:extLst>
          </p:cNvPr>
          <p:cNvCxnSpPr/>
          <p:nvPr/>
        </p:nvCxnSpPr>
        <p:spPr>
          <a:xfrm>
            <a:off x="2360712" y="3140968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4B9742E-2A09-476F-BC6A-71E68B2D6165}"/>
              </a:ext>
            </a:extLst>
          </p:cNvPr>
          <p:cNvCxnSpPr/>
          <p:nvPr/>
        </p:nvCxnSpPr>
        <p:spPr>
          <a:xfrm>
            <a:off x="2360712" y="3576662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58C95FC-4549-429D-BEF6-E1518EE96FBF}"/>
              </a:ext>
            </a:extLst>
          </p:cNvPr>
          <p:cNvCxnSpPr/>
          <p:nvPr/>
        </p:nvCxnSpPr>
        <p:spPr>
          <a:xfrm>
            <a:off x="2360712" y="4026602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A24C132-EA55-4611-BFB0-719C78C643CA}"/>
              </a:ext>
            </a:extLst>
          </p:cNvPr>
          <p:cNvCxnSpPr/>
          <p:nvPr/>
        </p:nvCxnSpPr>
        <p:spPr>
          <a:xfrm>
            <a:off x="2360712" y="4509120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242710B-E9FC-4EA7-B7F2-C413C99254E4}"/>
              </a:ext>
            </a:extLst>
          </p:cNvPr>
          <p:cNvCxnSpPr/>
          <p:nvPr/>
        </p:nvCxnSpPr>
        <p:spPr>
          <a:xfrm>
            <a:off x="2360712" y="4941168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AE0E8EF-E7F0-4AA3-B4B1-0A391FF07292}"/>
              </a:ext>
            </a:extLst>
          </p:cNvPr>
          <p:cNvCxnSpPr/>
          <p:nvPr/>
        </p:nvCxnSpPr>
        <p:spPr>
          <a:xfrm>
            <a:off x="2360712" y="5373216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E9C7AF-C445-4FED-A632-D05FE83C1ED9}"/>
              </a:ext>
            </a:extLst>
          </p:cNvPr>
          <p:cNvSpPr/>
          <p:nvPr/>
        </p:nvSpPr>
        <p:spPr>
          <a:xfrm>
            <a:off x="2413782" y="2494208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0AFF6C-7CBD-4F46-8285-B0B1B33F380C}"/>
              </a:ext>
            </a:extLst>
          </p:cNvPr>
          <p:cNvSpPr txBox="1"/>
          <p:nvPr/>
        </p:nvSpPr>
        <p:spPr>
          <a:xfrm>
            <a:off x="5961112" y="243480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20-08-03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224BB0-05D8-44C5-8E2F-990FA579023D}"/>
              </a:ext>
            </a:extLst>
          </p:cNvPr>
          <p:cNvSpPr txBox="1"/>
          <p:nvPr/>
        </p:nvSpPr>
        <p:spPr>
          <a:xfrm>
            <a:off x="3492887" y="203901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16480E-D9DE-4FD8-B414-FCEA8C7CF107}"/>
              </a:ext>
            </a:extLst>
          </p:cNvPr>
          <p:cNvSpPr txBox="1"/>
          <p:nvPr/>
        </p:nvSpPr>
        <p:spPr>
          <a:xfrm>
            <a:off x="6033120" y="203901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등록일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F8ED0F-722C-4D0E-80F5-CB4231983A5F}"/>
              </a:ext>
            </a:extLst>
          </p:cNvPr>
          <p:cNvSpPr txBox="1"/>
          <p:nvPr/>
        </p:nvSpPr>
        <p:spPr>
          <a:xfrm>
            <a:off x="2626166" y="2836050"/>
            <a:ext cx="31662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200803_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en-US" altLang="ko-KR" sz="900" dirty="0"/>
              <a:t>…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ABF2308-6540-4B6D-BA18-94F383B566AD}"/>
              </a:ext>
            </a:extLst>
          </p:cNvPr>
          <p:cNvSpPr/>
          <p:nvPr/>
        </p:nvSpPr>
        <p:spPr>
          <a:xfrm>
            <a:off x="2413782" y="2895455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A105E-0331-4531-B0CD-E9AE75615311}"/>
              </a:ext>
            </a:extLst>
          </p:cNvPr>
          <p:cNvSpPr txBox="1"/>
          <p:nvPr/>
        </p:nvSpPr>
        <p:spPr>
          <a:xfrm>
            <a:off x="2626166" y="3240756"/>
            <a:ext cx="2576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200803_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8F6AC06-8F7E-437A-8788-EE0C28586987}"/>
              </a:ext>
            </a:extLst>
          </p:cNvPr>
          <p:cNvSpPr/>
          <p:nvPr/>
        </p:nvSpPr>
        <p:spPr>
          <a:xfrm>
            <a:off x="2413782" y="3300161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1CFB68-C1EB-450E-80BC-BB75380C8A85}"/>
              </a:ext>
            </a:extLst>
          </p:cNvPr>
          <p:cNvSpPr txBox="1"/>
          <p:nvPr/>
        </p:nvSpPr>
        <p:spPr>
          <a:xfrm>
            <a:off x="2626166" y="3705813"/>
            <a:ext cx="31662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200803_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en-US" altLang="ko-KR" sz="900" dirty="0"/>
              <a:t>…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1E30B54-AF08-43E3-9C9A-FCE86FDF4C6C}"/>
              </a:ext>
            </a:extLst>
          </p:cNvPr>
          <p:cNvSpPr/>
          <p:nvPr/>
        </p:nvSpPr>
        <p:spPr>
          <a:xfrm>
            <a:off x="2413782" y="3765218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8E7AD2-F159-4013-BF7B-1BC294559905}"/>
              </a:ext>
            </a:extLst>
          </p:cNvPr>
          <p:cNvSpPr txBox="1"/>
          <p:nvPr/>
        </p:nvSpPr>
        <p:spPr>
          <a:xfrm>
            <a:off x="2626166" y="4172733"/>
            <a:ext cx="2082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200803_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4B3127-1A1A-4397-A106-53DB4E326006}"/>
              </a:ext>
            </a:extLst>
          </p:cNvPr>
          <p:cNvSpPr/>
          <p:nvPr/>
        </p:nvSpPr>
        <p:spPr>
          <a:xfrm>
            <a:off x="2413782" y="4232138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D16F504-EE26-4703-A55E-32FB42F5644A}"/>
              </a:ext>
            </a:extLst>
          </p:cNvPr>
          <p:cNvSpPr txBox="1"/>
          <p:nvPr/>
        </p:nvSpPr>
        <p:spPr>
          <a:xfrm>
            <a:off x="2626166" y="4599478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200803_</a:t>
            </a:r>
            <a:r>
              <a:rPr lang="ko-KR" altLang="en-US" sz="900" dirty="0" err="1"/>
              <a:t>메인배너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메인배너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CE4D329-3249-4A6E-9A1C-F86E2A17AAE6}"/>
              </a:ext>
            </a:extLst>
          </p:cNvPr>
          <p:cNvSpPr/>
          <p:nvPr/>
        </p:nvSpPr>
        <p:spPr>
          <a:xfrm>
            <a:off x="2413782" y="4658883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E9D90B-6499-4AB3-88C6-EAE5587B0185}"/>
              </a:ext>
            </a:extLst>
          </p:cNvPr>
          <p:cNvSpPr txBox="1"/>
          <p:nvPr/>
        </p:nvSpPr>
        <p:spPr>
          <a:xfrm>
            <a:off x="5961112" y="28360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20-08-03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DFDD8FC-CBA1-4FC4-A1E8-47A898A3D437}"/>
              </a:ext>
            </a:extLst>
          </p:cNvPr>
          <p:cNvSpPr txBox="1"/>
          <p:nvPr/>
        </p:nvSpPr>
        <p:spPr>
          <a:xfrm>
            <a:off x="5961112" y="32403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20-08-03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56A58B-2645-491C-AE94-5E0E10C3F7F2}"/>
              </a:ext>
            </a:extLst>
          </p:cNvPr>
          <p:cNvSpPr txBox="1"/>
          <p:nvPr/>
        </p:nvSpPr>
        <p:spPr>
          <a:xfrm>
            <a:off x="5961112" y="369684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20-08-03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1772CE-39D3-4334-BDCC-4E35192DFBEC}"/>
              </a:ext>
            </a:extLst>
          </p:cNvPr>
          <p:cNvSpPr txBox="1"/>
          <p:nvPr/>
        </p:nvSpPr>
        <p:spPr>
          <a:xfrm>
            <a:off x="5961112" y="41751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20-08-03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50FEF1-86B5-4595-9F6B-A69308B5FDE7}"/>
              </a:ext>
            </a:extLst>
          </p:cNvPr>
          <p:cNvSpPr txBox="1"/>
          <p:nvPr/>
        </p:nvSpPr>
        <p:spPr>
          <a:xfrm>
            <a:off x="5961112" y="460237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20-08-03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4841C61-D272-4089-AAED-2B7AC7B78D02}"/>
              </a:ext>
            </a:extLst>
          </p:cNvPr>
          <p:cNvSpPr/>
          <p:nvPr/>
        </p:nvSpPr>
        <p:spPr>
          <a:xfrm>
            <a:off x="6021720" y="5961309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추가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70F7B1DC-18A7-48E5-97F2-26BB1E3D6C31}"/>
              </a:ext>
            </a:extLst>
          </p:cNvPr>
          <p:cNvSpPr/>
          <p:nvPr/>
        </p:nvSpPr>
        <p:spPr>
          <a:xfrm>
            <a:off x="5160511" y="5961309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85787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 약관 노출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회원가입 </a:t>
            </a:r>
            <a:r>
              <a:rPr lang="en-US" altLang="ko-KR" sz="1100" dirty="0"/>
              <a:t>- </a:t>
            </a:r>
            <a:r>
              <a:rPr lang="ko-KR" altLang="en-US" sz="1100" dirty="0"/>
              <a:t>약관동의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30F8F18-D82D-42D7-9D8F-4C95CE8CE04A}"/>
              </a:ext>
            </a:extLst>
          </p:cNvPr>
          <p:cNvSpPr/>
          <p:nvPr/>
        </p:nvSpPr>
        <p:spPr>
          <a:xfrm>
            <a:off x="704528" y="1961018"/>
            <a:ext cx="6264697" cy="8199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C07EB13-1A5C-4EDD-AD14-D447FAF7869F}"/>
              </a:ext>
            </a:extLst>
          </p:cNvPr>
          <p:cNvSpPr/>
          <p:nvPr/>
        </p:nvSpPr>
        <p:spPr>
          <a:xfrm>
            <a:off x="704528" y="3318087"/>
            <a:ext cx="6264697" cy="8199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E9C490A-F7B4-4622-AB90-37884C42F55F}"/>
              </a:ext>
            </a:extLst>
          </p:cNvPr>
          <p:cNvSpPr/>
          <p:nvPr/>
        </p:nvSpPr>
        <p:spPr>
          <a:xfrm>
            <a:off x="704528" y="4625314"/>
            <a:ext cx="6264697" cy="8199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40B224A-C608-4AD5-B52C-D3F2D4ECEDAB}"/>
              </a:ext>
            </a:extLst>
          </p:cNvPr>
          <p:cNvSpPr/>
          <p:nvPr/>
        </p:nvSpPr>
        <p:spPr>
          <a:xfrm>
            <a:off x="4386964" y="5949280"/>
            <a:ext cx="1192021" cy="3608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2B8E6-48F6-4670-93DD-E9C94EDA0A88}"/>
              </a:ext>
            </a:extLst>
          </p:cNvPr>
          <p:cNvSpPr txBox="1"/>
          <p:nvPr/>
        </p:nvSpPr>
        <p:spPr>
          <a:xfrm>
            <a:off x="635984" y="155355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이용약관 동의서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487987F-3BB0-43A0-884F-6F1F57B93736}"/>
              </a:ext>
            </a:extLst>
          </p:cNvPr>
          <p:cNvSpPr txBox="1"/>
          <p:nvPr/>
        </p:nvSpPr>
        <p:spPr>
          <a:xfrm>
            <a:off x="4783402" y="6014308"/>
            <a:ext cx="66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취소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DB7EA6-6A53-40ED-89A1-97325F2E7C3E}"/>
              </a:ext>
            </a:extLst>
          </p:cNvPr>
          <p:cNvSpPr/>
          <p:nvPr/>
        </p:nvSpPr>
        <p:spPr>
          <a:xfrm>
            <a:off x="5777204" y="5949280"/>
            <a:ext cx="1192021" cy="3608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D8614D-4518-4320-B02B-586419631352}"/>
              </a:ext>
            </a:extLst>
          </p:cNvPr>
          <p:cNvSpPr txBox="1"/>
          <p:nvPr/>
        </p:nvSpPr>
        <p:spPr>
          <a:xfrm>
            <a:off x="6173642" y="6014308"/>
            <a:ext cx="66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확인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AB805AF-8D85-4BF2-916C-E5D124FDDBFC}"/>
              </a:ext>
            </a:extLst>
          </p:cNvPr>
          <p:cNvSpPr/>
          <p:nvPr/>
        </p:nvSpPr>
        <p:spPr>
          <a:xfrm>
            <a:off x="4712358" y="2866904"/>
            <a:ext cx="140975" cy="13593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EABDD20-E5DE-48F5-B277-0BB729C3AC33}"/>
              </a:ext>
            </a:extLst>
          </p:cNvPr>
          <p:cNvSpPr txBox="1"/>
          <p:nvPr/>
        </p:nvSpPr>
        <p:spPr>
          <a:xfrm>
            <a:off x="4839325" y="282601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동의합니다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198A77-B99E-4212-B8D2-A359628B63CE}"/>
              </a:ext>
            </a:extLst>
          </p:cNvPr>
          <p:cNvSpPr/>
          <p:nvPr/>
        </p:nvSpPr>
        <p:spPr>
          <a:xfrm>
            <a:off x="5814157" y="2866904"/>
            <a:ext cx="140975" cy="13593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29ABF4-E0AF-4906-A6A4-83BA4B84AB33}"/>
              </a:ext>
            </a:extLst>
          </p:cNvPr>
          <p:cNvSpPr txBox="1"/>
          <p:nvPr/>
        </p:nvSpPr>
        <p:spPr>
          <a:xfrm>
            <a:off x="5941124" y="2826016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않습니다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49A6DF8-80B9-457F-975D-4823760AEF82}"/>
              </a:ext>
            </a:extLst>
          </p:cNvPr>
          <p:cNvSpPr/>
          <p:nvPr/>
        </p:nvSpPr>
        <p:spPr>
          <a:xfrm>
            <a:off x="4712358" y="4238618"/>
            <a:ext cx="140975" cy="13593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98FB868-4D01-4CAE-AF64-B9697C605A76}"/>
              </a:ext>
            </a:extLst>
          </p:cNvPr>
          <p:cNvSpPr txBox="1"/>
          <p:nvPr/>
        </p:nvSpPr>
        <p:spPr>
          <a:xfrm>
            <a:off x="4839325" y="419773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동의합니다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A56E1CE-07C2-45C4-BF08-1884BBFE642E}"/>
              </a:ext>
            </a:extLst>
          </p:cNvPr>
          <p:cNvSpPr/>
          <p:nvPr/>
        </p:nvSpPr>
        <p:spPr>
          <a:xfrm>
            <a:off x="5814157" y="4238618"/>
            <a:ext cx="140975" cy="13593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92AA004-6690-4C4A-95B4-9743627AA477}"/>
              </a:ext>
            </a:extLst>
          </p:cNvPr>
          <p:cNvSpPr txBox="1"/>
          <p:nvPr/>
        </p:nvSpPr>
        <p:spPr>
          <a:xfrm>
            <a:off x="5941124" y="4197730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않습니다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D54F2C7-FEBD-40C5-824D-E18F40B0B7B4}"/>
              </a:ext>
            </a:extLst>
          </p:cNvPr>
          <p:cNvSpPr/>
          <p:nvPr/>
        </p:nvSpPr>
        <p:spPr>
          <a:xfrm>
            <a:off x="4712358" y="5534934"/>
            <a:ext cx="140975" cy="13593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D535DF-707C-4436-B965-FCB1E75AA98F}"/>
              </a:ext>
            </a:extLst>
          </p:cNvPr>
          <p:cNvSpPr txBox="1"/>
          <p:nvPr/>
        </p:nvSpPr>
        <p:spPr>
          <a:xfrm>
            <a:off x="4839325" y="549404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동의합니다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FAD302D-84D1-4473-AB64-7B4D532ADE2F}"/>
              </a:ext>
            </a:extLst>
          </p:cNvPr>
          <p:cNvSpPr/>
          <p:nvPr/>
        </p:nvSpPr>
        <p:spPr>
          <a:xfrm>
            <a:off x="5814157" y="5534934"/>
            <a:ext cx="140975" cy="13593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F96DE04-6220-49F5-84DA-2A580FF43AE5}"/>
              </a:ext>
            </a:extLst>
          </p:cNvPr>
          <p:cNvSpPr txBox="1"/>
          <p:nvPr/>
        </p:nvSpPr>
        <p:spPr>
          <a:xfrm>
            <a:off x="5941124" y="5494046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않습니다</a:t>
            </a: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5E7BE39-5E07-4A6F-858C-30B6F1F4F6CA}"/>
              </a:ext>
            </a:extLst>
          </p:cNvPr>
          <p:cNvSpPr/>
          <p:nvPr/>
        </p:nvSpPr>
        <p:spPr>
          <a:xfrm>
            <a:off x="589965" y="186680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669276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메인 배너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77890F7-E93D-4D13-8049-EB1FBAE0EFB9}"/>
              </a:ext>
            </a:extLst>
          </p:cNvPr>
          <p:cNvCxnSpPr/>
          <p:nvPr/>
        </p:nvCxnSpPr>
        <p:spPr>
          <a:xfrm>
            <a:off x="2360712" y="1988840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344630-4EB6-4266-8775-112C04E770B1}"/>
              </a:ext>
            </a:extLst>
          </p:cNvPr>
          <p:cNvCxnSpPr/>
          <p:nvPr/>
        </p:nvCxnSpPr>
        <p:spPr>
          <a:xfrm>
            <a:off x="2360712" y="580526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F72EB4C-727B-4DEB-979D-0FA9B24022CE}"/>
              </a:ext>
            </a:extLst>
          </p:cNvPr>
          <p:cNvCxnSpPr/>
          <p:nvPr/>
        </p:nvCxnSpPr>
        <p:spPr>
          <a:xfrm>
            <a:off x="2360712" y="2361646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B224BB0-05D8-44C5-8E2F-990FA579023D}"/>
              </a:ext>
            </a:extLst>
          </p:cNvPr>
          <p:cNvSpPr txBox="1"/>
          <p:nvPr/>
        </p:nvSpPr>
        <p:spPr>
          <a:xfrm>
            <a:off x="3492887" y="203901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16480E-D9DE-4FD8-B414-FCEA8C7CF107}"/>
              </a:ext>
            </a:extLst>
          </p:cNvPr>
          <p:cNvSpPr txBox="1"/>
          <p:nvPr/>
        </p:nvSpPr>
        <p:spPr>
          <a:xfrm>
            <a:off x="6033120" y="203901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등록일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4841C61-D272-4089-AAED-2B7AC7B78D02}"/>
              </a:ext>
            </a:extLst>
          </p:cNvPr>
          <p:cNvSpPr/>
          <p:nvPr/>
        </p:nvSpPr>
        <p:spPr>
          <a:xfrm>
            <a:off x="6021720" y="5961309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5EB77E-525F-433B-9A77-D9ED9A88EAEC}"/>
              </a:ext>
            </a:extLst>
          </p:cNvPr>
          <p:cNvSpPr/>
          <p:nvPr/>
        </p:nvSpPr>
        <p:spPr>
          <a:xfrm>
            <a:off x="2360712" y="2492895"/>
            <a:ext cx="4450075" cy="3220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875C1-65FE-4ABA-B088-4C939C7BBBCD}"/>
              </a:ext>
            </a:extLst>
          </p:cNvPr>
          <p:cNvSpPr txBox="1"/>
          <p:nvPr/>
        </p:nvSpPr>
        <p:spPr>
          <a:xfrm>
            <a:off x="4010110" y="4034233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스마트 에디터</a:t>
            </a:r>
          </a:p>
        </p:txBody>
      </p:sp>
    </p:spTree>
    <p:extLst>
      <p:ext uri="{BB962C8B-B14F-4D97-AF65-F5344CB8AC3E}">
        <p14:creationId xmlns:p14="http://schemas.microsoft.com/office/powerpoint/2010/main" val="1173058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회원정보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34913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883625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4266871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4632110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342900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803598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4177584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4550386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925238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5004912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543909" y="5398002"/>
            <a:ext cx="10118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- </a:t>
            </a:r>
            <a:r>
              <a:rPr lang="ko-KR" altLang="en-US" sz="900" dirty="0"/>
              <a:t>관심 분야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DC58A8-D497-4965-AC44-A82779E973C4}"/>
              </a:ext>
            </a:extLst>
          </p:cNvPr>
          <p:cNvSpPr txBox="1"/>
          <p:nvPr/>
        </p:nvSpPr>
        <p:spPr>
          <a:xfrm>
            <a:off x="543909" y="2853431"/>
            <a:ext cx="10118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/>
              <a:t>- </a:t>
            </a:r>
            <a:r>
              <a:rPr lang="ko-KR" altLang="en-US" sz="900" b="1" dirty="0"/>
              <a:t>회원정보 관리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321DC8-6BD5-4D5D-9081-B17CE6CD72B5}"/>
              </a:ext>
            </a:extLst>
          </p:cNvPr>
          <p:cNvSpPr txBox="1"/>
          <p:nvPr/>
        </p:nvSpPr>
        <p:spPr>
          <a:xfrm>
            <a:off x="543909" y="3077770"/>
            <a:ext cx="7489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- </a:t>
            </a:r>
            <a:r>
              <a:rPr lang="ko-KR" altLang="en-US" sz="900" dirty="0"/>
              <a:t>탈퇴 회원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098837-C7D0-4B39-9C5D-FE56A4D747C7}"/>
              </a:ext>
            </a:extLst>
          </p:cNvPr>
          <p:cNvSpPr txBox="1"/>
          <p:nvPr/>
        </p:nvSpPr>
        <p:spPr>
          <a:xfrm>
            <a:off x="2311749" y="1697058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회원정보 관리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2768E8C-70EC-4210-A159-E83487ECB869}"/>
              </a:ext>
            </a:extLst>
          </p:cNvPr>
          <p:cNvCxnSpPr/>
          <p:nvPr/>
        </p:nvCxnSpPr>
        <p:spPr>
          <a:xfrm>
            <a:off x="2360712" y="1988840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D18034D-E4C7-4519-B1D7-1CCEDC32228F}"/>
              </a:ext>
            </a:extLst>
          </p:cNvPr>
          <p:cNvCxnSpPr/>
          <p:nvPr/>
        </p:nvCxnSpPr>
        <p:spPr>
          <a:xfrm>
            <a:off x="2360712" y="580526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8073486-0C66-4709-B3C0-60B8A31A78C7}"/>
              </a:ext>
            </a:extLst>
          </p:cNvPr>
          <p:cNvCxnSpPr/>
          <p:nvPr/>
        </p:nvCxnSpPr>
        <p:spPr>
          <a:xfrm>
            <a:off x="2360712" y="2361646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B2DE4B-03F6-422F-AAEB-27DE4B75A1EB}"/>
              </a:ext>
            </a:extLst>
          </p:cNvPr>
          <p:cNvSpPr txBox="1"/>
          <p:nvPr/>
        </p:nvSpPr>
        <p:spPr>
          <a:xfrm>
            <a:off x="2407522" y="2060848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이름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39344E-DC86-4B4E-8294-B712BCB92D5D}"/>
              </a:ext>
            </a:extLst>
          </p:cNvPr>
          <p:cNvSpPr txBox="1"/>
          <p:nvPr/>
        </p:nvSpPr>
        <p:spPr>
          <a:xfrm>
            <a:off x="2936776" y="2060848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아이디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EEF4C4-F9A7-4B9B-AB4F-770B22B5C520}"/>
              </a:ext>
            </a:extLst>
          </p:cNvPr>
          <p:cNvSpPr txBox="1"/>
          <p:nvPr/>
        </p:nvSpPr>
        <p:spPr>
          <a:xfrm>
            <a:off x="3584848" y="2060848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성별</a:t>
            </a:r>
            <a:endParaRPr lang="ko-KR" altLang="en-US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838C9EB-EE78-43D2-9E29-59155858C0ED}"/>
              </a:ext>
            </a:extLst>
          </p:cNvPr>
          <p:cNvSpPr txBox="1"/>
          <p:nvPr/>
        </p:nvSpPr>
        <p:spPr>
          <a:xfrm>
            <a:off x="4160912" y="2060848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생년월일</a:t>
            </a:r>
            <a:endParaRPr lang="ko-KR" altLang="en-US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04FC18-D925-49E6-9BC8-98CCEB945A00}"/>
              </a:ext>
            </a:extLst>
          </p:cNvPr>
          <p:cNvSpPr txBox="1"/>
          <p:nvPr/>
        </p:nvSpPr>
        <p:spPr>
          <a:xfrm>
            <a:off x="4969285" y="2060848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전화번호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C784F7-6CAB-4A36-A224-1D1302C952E5}"/>
              </a:ext>
            </a:extLst>
          </p:cNvPr>
          <p:cNvSpPr txBox="1"/>
          <p:nvPr/>
        </p:nvSpPr>
        <p:spPr>
          <a:xfrm>
            <a:off x="6105128" y="2060848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이메일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856EDCE-A23B-43C0-9C05-1F43F598D7ED}"/>
              </a:ext>
            </a:extLst>
          </p:cNvPr>
          <p:cNvCxnSpPr/>
          <p:nvPr/>
        </p:nvCxnSpPr>
        <p:spPr>
          <a:xfrm>
            <a:off x="2360712" y="2738791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507E06C-9463-4FEF-89BE-06ADC8E449BF}"/>
              </a:ext>
            </a:extLst>
          </p:cNvPr>
          <p:cNvCxnSpPr/>
          <p:nvPr/>
        </p:nvCxnSpPr>
        <p:spPr>
          <a:xfrm>
            <a:off x="2360712" y="3173537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B0AA862-A0EB-4487-BEC9-2D532514A6D1}"/>
              </a:ext>
            </a:extLst>
          </p:cNvPr>
          <p:cNvCxnSpPr/>
          <p:nvPr/>
        </p:nvCxnSpPr>
        <p:spPr>
          <a:xfrm>
            <a:off x="2360712" y="3615403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8070269-C525-49D8-8200-12BA419BA30B}"/>
              </a:ext>
            </a:extLst>
          </p:cNvPr>
          <p:cNvCxnSpPr/>
          <p:nvPr/>
        </p:nvCxnSpPr>
        <p:spPr>
          <a:xfrm>
            <a:off x="2360712" y="4077072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BFE187E-830D-44C0-9D08-A2451F5B17E3}"/>
              </a:ext>
            </a:extLst>
          </p:cNvPr>
          <p:cNvSpPr txBox="1"/>
          <p:nvPr/>
        </p:nvSpPr>
        <p:spPr>
          <a:xfrm>
            <a:off x="2360712" y="2448621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이동성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05CBFF-C864-470D-85F6-B9942498ED2A}"/>
              </a:ext>
            </a:extLst>
          </p:cNvPr>
          <p:cNvSpPr txBox="1"/>
          <p:nvPr/>
        </p:nvSpPr>
        <p:spPr>
          <a:xfrm>
            <a:off x="2980450" y="2448621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E1848F-4C96-4DFD-BFE5-0E0AC66EE98E}"/>
              </a:ext>
            </a:extLst>
          </p:cNvPr>
          <p:cNvSpPr txBox="1"/>
          <p:nvPr/>
        </p:nvSpPr>
        <p:spPr>
          <a:xfrm>
            <a:off x="3584848" y="2448621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7FEDD7-C893-4B5A-820F-FAFCDE2AA245}"/>
              </a:ext>
            </a:extLst>
          </p:cNvPr>
          <p:cNvSpPr txBox="1"/>
          <p:nvPr/>
        </p:nvSpPr>
        <p:spPr>
          <a:xfrm>
            <a:off x="4200253" y="2448621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83D9CF3-E50B-4E0F-8CD6-DAEA10409EBC}"/>
              </a:ext>
            </a:extLst>
          </p:cNvPr>
          <p:cNvSpPr txBox="1"/>
          <p:nvPr/>
        </p:nvSpPr>
        <p:spPr>
          <a:xfrm>
            <a:off x="4808984" y="2448621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9F72E3-4610-4452-8E6C-FB781C77AAA1}"/>
              </a:ext>
            </a:extLst>
          </p:cNvPr>
          <p:cNvSpPr txBox="1"/>
          <p:nvPr/>
        </p:nvSpPr>
        <p:spPr>
          <a:xfrm>
            <a:off x="5673080" y="2448621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F354883-8F7C-4765-AFBE-5E9FFFDD2DAE}"/>
              </a:ext>
            </a:extLst>
          </p:cNvPr>
          <p:cNvSpPr txBox="1"/>
          <p:nvPr/>
        </p:nvSpPr>
        <p:spPr>
          <a:xfrm>
            <a:off x="2360712" y="2829586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이동성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8845889-14D0-4AFD-8E4D-FBFDD0DE542D}"/>
              </a:ext>
            </a:extLst>
          </p:cNvPr>
          <p:cNvSpPr txBox="1"/>
          <p:nvPr/>
        </p:nvSpPr>
        <p:spPr>
          <a:xfrm>
            <a:off x="2980450" y="2829586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0B19312-79CD-4948-9E66-490EEFD79DF5}"/>
              </a:ext>
            </a:extLst>
          </p:cNvPr>
          <p:cNvSpPr txBox="1"/>
          <p:nvPr/>
        </p:nvSpPr>
        <p:spPr>
          <a:xfrm>
            <a:off x="3584848" y="2829586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44C2153-CE80-4E88-9A53-C396FBDF8D43}"/>
              </a:ext>
            </a:extLst>
          </p:cNvPr>
          <p:cNvSpPr txBox="1"/>
          <p:nvPr/>
        </p:nvSpPr>
        <p:spPr>
          <a:xfrm>
            <a:off x="4200253" y="2829586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37B1AD-2EAA-42E5-94CF-72B2B4AAB6BD}"/>
              </a:ext>
            </a:extLst>
          </p:cNvPr>
          <p:cNvSpPr txBox="1"/>
          <p:nvPr/>
        </p:nvSpPr>
        <p:spPr>
          <a:xfrm>
            <a:off x="4808984" y="2829586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B620392-CDB5-4CD9-8B44-29CFD31941AA}"/>
              </a:ext>
            </a:extLst>
          </p:cNvPr>
          <p:cNvSpPr txBox="1"/>
          <p:nvPr/>
        </p:nvSpPr>
        <p:spPr>
          <a:xfrm>
            <a:off x="5673080" y="2829586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D6EBF03-91FF-49F0-9F21-E28B95F98A8E}"/>
              </a:ext>
            </a:extLst>
          </p:cNvPr>
          <p:cNvSpPr txBox="1"/>
          <p:nvPr/>
        </p:nvSpPr>
        <p:spPr>
          <a:xfrm>
            <a:off x="2360712" y="3271451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이동성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90F6D20-D5DA-4298-B7B3-F2BA96DEE793}"/>
              </a:ext>
            </a:extLst>
          </p:cNvPr>
          <p:cNvSpPr txBox="1"/>
          <p:nvPr/>
        </p:nvSpPr>
        <p:spPr>
          <a:xfrm>
            <a:off x="2980450" y="3271451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4AE4536-5BBB-4E27-9006-423AF0D2544D}"/>
              </a:ext>
            </a:extLst>
          </p:cNvPr>
          <p:cNvSpPr txBox="1"/>
          <p:nvPr/>
        </p:nvSpPr>
        <p:spPr>
          <a:xfrm>
            <a:off x="3584848" y="3271451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296169-6AB1-4564-94FC-E63D95711511}"/>
              </a:ext>
            </a:extLst>
          </p:cNvPr>
          <p:cNvSpPr txBox="1"/>
          <p:nvPr/>
        </p:nvSpPr>
        <p:spPr>
          <a:xfrm>
            <a:off x="4200253" y="3271451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A964861-25F9-4331-8156-4845D7D193D0}"/>
              </a:ext>
            </a:extLst>
          </p:cNvPr>
          <p:cNvSpPr txBox="1"/>
          <p:nvPr/>
        </p:nvSpPr>
        <p:spPr>
          <a:xfrm>
            <a:off x="4808984" y="3271451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75EDD5-0CB2-48BC-8586-CAE7C3561570}"/>
              </a:ext>
            </a:extLst>
          </p:cNvPr>
          <p:cNvSpPr txBox="1"/>
          <p:nvPr/>
        </p:nvSpPr>
        <p:spPr>
          <a:xfrm>
            <a:off x="5673080" y="3271451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9ABF5EC-654D-40B7-B505-33863538D7A4}"/>
              </a:ext>
            </a:extLst>
          </p:cNvPr>
          <p:cNvSpPr txBox="1"/>
          <p:nvPr/>
        </p:nvSpPr>
        <p:spPr>
          <a:xfrm>
            <a:off x="2360712" y="3744611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이동성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25FA6-4E73-4D7A-876B-361AA830B962}"/>
              </a:ext>
            </a:extLst>
          </p:cNvPr>
          <p:cNvSpPr txBox="1"/>
          <p:nvPr/>
        </p:nvSpPr>
        <p:spPr>
          <a:xfrm>
            <a:off x="2980450" y="3744611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8C6D66-BAA6-4269-930B-5EFF42494A2D}"/>
              </a:ext>
            </a:extLst>
          </p:cNvPr>
          <p:cNvSpPr txBox="1"/>
          <p:nvPr/>
        </p:nvSpPr>
        <p:spPr>
          <a:xfrm>
            <a:off x="3584848" y="3744611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E22195D-D0CA-46F0-9B9F-DB8B3A71C18D}"/>
              </a:ext>
            </a:extLst>
          </p:cNvPr>
          <p:cNvSpPr txBox="1"/>
          <p:nvPr/>
        </p:nvSpPr>
        <p:spPr>
          <a:xfrm>
            <a:off x="4200253" y="3744611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432E146-7C97-40F1-85ED-0C90CA01D757}"/>
              </a:ext>
            </a:extLst>
          </p:cNvPr>
          <p:cNvSpPr txBox="1"/>
          <p:nvPr/>
        </p:nvSpPr>
        <p:spPr>
          <a:xfrm>
            <a:off x="4808984" y="3744611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362E7F-CC45-4DB5-84C0-B32E525E7325}"/>
              </a:ext>
            </a:extLst>
          </p:cNvPr>
          <p:cNvSpPr txBox="1"/>
          <p:nvPr/>
        </p:nvSpPr>
        <p:spPr>
          <a:xfrm>
            <a:off x="5673080" y="3744611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4E87AD5-A6B5-4E4E-B7A5-7B6C591EF3C4}"/>
              </a:ext>
            </a:extLst>
          </p:cNvPr>
          <p:cNvCxnSpPr/>
          <p:nvPr/>
        </p:nvCxnSpPr>
        <p:spPr>
          <a:xfrm>
            <a:off x="2360712" y="4502786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971FF9A-F08E-4A07-AB3E-B4DC13426C70}"/>
              </a:ext>
            </a:extLst>
          </p:cNvPr>
          <p:cNvSpPr txBox="1"/>
          <p:nvPr/>
        </p:nvSpPr>
        <p:spPr>
          <a:xfrm>
            <a:off x="2360712" y="4170325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이동성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DF20868-05DB-4F86-8A76-388DA79B2E8C}"/>
              </a:ext>
            </a:extLst>
          </p:cNvPr>
          <p:cNvSpPr txBox="1"/>
          <p:nvPr/>
        </p:nvSpPr>
        <p:spPr>
          <a:xfrm>
            <a:off x="2980450" y="4170325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044F7C-F735-404B-8D1C-F73B100F64FD}"/>
              </a:ext>
            </a:extLst>
          </p:cNvPr>
          <p:cNvSpPr txBox="1"/>
          <p:nvPr/>
        </p:nvSpPr>
        <p:spPr>
          <a:xfrm>
            <a:off x="3584848" y="4170325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374E3A4-6447-4E6A-B610-D69CDFD3404D}"/>
              </a:ext>
            </a:extLst>
          </p:cNvPr>
          <p:cNvSpPr txBox="1"/>
          <p:nvPr/>
        </p:nvSpPr>
        <p:spPr>
          <a:xfrm>
            <a:off x="4200253" y="4170325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9DB0-5F79-4B9A-9CB3-8E5CB85FD0CE}"/>
              </a:ext>
            </a:extLst>
          </p:cNvPr>
          <p:cNvSpPr txBox="1"/>
          <p:nvPr/>
        </p:nvSpPr>
        <p:spPr>
          <a:xfrm>
            <a:off x="4808984" y="4170325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F1EED6-F50B-4826-82ED-74E6875FAC29}"/>
              </a:ext>
            </a:extLst>
          </p:cNvPr>
          <p:cNvSpPr txBox="1"/>
          <p:nvPr/>
        </p:nvSpPr>
        <p:spPr>
          <a:xfrm>
            <a:off x="5673080" y="4170325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42FDC535-877F-4DCF-B997-D440A2323FF4}"/>
              </a:ext>
            </a:extLst>
          </p:cNvPr>
          <p:cNvCxnSpPr/>
          <p:nvPr/>
        </p:nvCxnSpPr>
        <p:spPr>
          <a:xfrm>
            <a:off x="2360712" y="4946602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EC06D23-1F98-4FEA-B2B3-F7F8F056FCBA}"/>
              </a:ext>
            </a:extLst>
          </p:cNvPr>
          <p:cNvSpPr txBox="1"/>
          <p:nvPr/>
        </p:nvSpPr>
        <p:spPr>
          <a:xfrm>
            <a:off x="2360712" y="4614141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이동성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DABC92-EA99-4634-A29F-253E83467DB8}"/>
              </a:ext>
            </a:extLst>
          </p:cNvPr>
          <p:cNvSpPr txBox="1"/>
          <p:nvPr/>
        </p:nvSpPr>
        <p:spPr>
          <a:xfrm>
            <a:off x="2980450" y="4614141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0DC27B4-222F-422A-9458-F61DD331CD74}"/>
              </a:ext>
            </a:extLst>
          </p:cNvPr>
          <p:cNvSpPr txBox="1"/>
          <p:nvPr/>
        </p:nvSpPr>
        <p:spPr>
          <a:xfrm>
            <a:off x="3584848" y="4614141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624C148-A8AC-4B07-87DE-45D5A951889F}"/>
              </a:ext>
            </a:extLst>
          </p:cNvPr>
          <p:cNvSpPr txBox="1"/>
          <p:nvPr/>
        </p:nvSpPr>
        <p:spPr>
          <a:xfrm>
            <a:off x="4200253" y="4614141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047D3A5-3535-4CFC-8AB2-46AE41A45E30}"/>
              </a:ext>
            </a:extLst>
          </p:cNvPr>
          <p:cNvSpPr txBox="1"/>
          <p:nvPr/>
        </p:nvSpPr>
        <p:spPr>
          <a:xfrm>
            <a:off x="4808984" y="4614141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2E16DC8-AECA-4933-A4BF-D0396B6CAFEF}"/>
              </a:ext>
            </a:extLst>
          </p:cNvPr>
          <p:cNvSpPr txBox="1"/>
          <p:nvPr/>
        </p:nvSpPr>
        <p:spPr>
          <a:xfrm>
            <a:off x="5673080" y="4614141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3C7E999E-52E5-437F-95AB-A4B834C15C05}"/>
              </a:ext>
            </a:extLst>
          </p:cNvPr>
          <p:cNvCxnSpPr/>
          <p:nvPr/>
        </p:nvCxnSpPr>
        <p:spPr>
          <a:xfrm>
            <a:off x="2360712" y="5375259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9E98695-887C-473A-8A91-EBE8396FCC19}"/>
              </a:ext>
            </a:extLst>
          </p:cNvPr>
          <p:cNvSpPr txBox="1"/>
          <p:nvPr/>
        </p:nvSpPr>
        <p:spPr>
          <a:xfrm>
            <a:off x="2360712" y="5042798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이동성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0EE2E84-7A3C-419C-86E4-51A79B0B2964}"/>
              </a:ext>
            </a:extLst>
          </p:cNvPr>
          <p:cNvSpPr txBox="1"/>
          <p:nvPr/>
        </p:nvSpPr>
        <p:spPr>
          <a:xfrm>
            <a:off x="2980450" y="5042798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FA87D2-7DA2-4318-983D-F19C32484D43}"/>
              </a:ext>
            </a:extLst>
          </p:cNvPr>
          <p:cNvSpPr txBox="1"/>
          <p:nvPr/>
        </p:nvSpPr>
        <p:spPr>
          <a:xfrm>
            <a:off x="3584848" y="5042798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D48195E-C4BF-47A0-8A59-5FE83BCA7268}"/>
              </a:ext>
            </a:extLst>
          </p:cNvPr>
          <p:cNvSpPr txBox="1"/>
          <p:nvPr/>
        </p:nvSpPr>
        <p:spPr>
          <a:xfrm>
            <a:off x="4200253" y="5042798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4025300-3197-4A7B-8C88-F8DDD6A72CEC}"/>
              </a:ext>
            </a:extLst>
          </p:cNvPr>
          <p:cNvSpPr txBox="1"/>
          <p:nvPr/>
        </p:nvSpPr>
        <p:spPr>
          <a:xfrm>
            <a:off x="4808984" y="5042798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B398AAD-8284-4414-8A9B-5E190E156295}"/>
              </a:ext>
            </a:extLst>
          </p:cNvPr>
          <p:cNvSpPr txBox="1"/>
          <p:nvPr/>
        </p:nvSpPr>
        <p:spPr>
          <a:xfrm>
            <a:off x="5673080" y="5042798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4248BA8-DF91-4592-8B03-CAE591AC60C4}"/>
              </a:ext>
            </a:extLst>
          </p:cNvPr>
          <p:cNvSpPr txBox="1"/>
          <p:nvPr/>
        </p:nvSpPr>
        <p:spPr>
          <a:xfrm>
            <a:off x="2360712" y="5459578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이동성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3F73FA6-044A-4A6B-BCF5-C9F58E1F008D}"/>
              </a:ext>
            </a:extLst>
          </p:cNvPr>
          <p:cNvSpPr txBox="1"/>
          <p:nvPr/>
        </p:nvSpPr>
        <p:spPr>
          <a:xfrm>
            <a:off x="2980450" y="5459578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C26694-3A75-4F2F-BF84-C7B1FDB20B3E}"/>
              </a:ext>
            </a:extLst>
          </p:cNvPr>
          <p:cNvSpPr txBox="1"/>
          <p:nvPr/>
        </p:nvSpPr>
        <p:spPr>
          <a:xfrm>
            <a:off x="3584848" y="5459578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3C72323-F9B1-4312-B905-0CE1AF15EE80}"/>
              </a:ext>
            </a:extLst>
          </p:cNvPr>
          <p:cNvSpPr txBox="1"/>
          <p:nvPr/>
        </p:nvSpPr>
        <p:spPr>
          <a:xfrm>
            <a:off x="4200253" y="5459578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1EC02A-8F13-47E7-BC64-2A3BD952FFE4}"/>
              </a:ext>
            </a:extLst>
          </p:cNvPr>
          <p:cNvSpPr txBox="1"/>
          <p:nvPr/>
        </p:nvSpPr>
        <p:spPr>
          <a:xfrm>
            <a:off x="4808984" y="5459578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3F53999-4859-481B-B0D3-B59145ABE080}"/>
              </a:ext>
            </a:extLst>
          </p:cNvPr>
          <p:cNvSpPr txBox="1"/>
          <p:nvPr/>
        </p:nvSpPr>
        <p:spPr>
          <a:xfrm>
            <a:off x="5673080" y="5459578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79385-8FA3-4D37-8708-5DC6EF01E3D0}"/>
              </a:ext>
            </a:extLst>
          </p:cNvPr>
          <p:cNvSpPr txBox="1"/>
          <p:nvPr/>
        </p:nvSpPr>
        <p:spPr>
          <a:xfrm>
            <a:off x="3764868" y="5966293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en-US" altLang="ko-KR" sz="900" dirty="0"/>
              <a:t>   2   3   4   5   6   7   8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65157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34913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883625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4266871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4632110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342900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803598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4177584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4550386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925238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5004912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6DC58A8-D497-4965-AC44-A82779E973C4}"/>
              </a:ext>
            </a:extLst>
          </p:cNvPr>
          <p:cNvSpPr txBox="1"/>
          <p:nvPr/>
        </p:nvSpPr>
        <p:spPr>
          <a:xfrm>
            <a:off x="543909" y="2853431"/>
            <a:ext cx="10118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/>
              <a:t>- </a:t>
            </a:r>
            <a:r>
              <a:rPr lang="ko-KR" altLang="en-US" sz="900" b="1" dirty="0"/>
              <a:t>회원정보 관리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321DC8-6BD5-4D5D-9081-B17CE6CD72B5}"/>
              </a:ext>
            </a:extLst>
          </p:cNvPr>
          <p:cNvSpPr txBox="1"/>
          <p:nvPr/>
        </p:nvSpPr>
        <p:spPr>
          <a:xfrm>
            <a:off x="543909" y="3077770"/>
            <a:ext cx="7489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- </a:t>
            </a:r>
            <a:r>
              <a:rPr lang="ko-KR" altLang="en-US" sz="900" dirty="0"/>
              <a:t>탈퇴 회원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098837-C7D0-4B39-9C5D-FE56A4D747C7}"/>
              </a:ext>
            </a:extLst>
          </p:cNvPr>
          <p:cNvSpPr txBox="1"/>
          <p:nvPr/>
        </p:nvSpPr>
        <p:spPr>
          <a:xfrm>
            <a:off x="3685984" y="3456945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제목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2768E8C-70EC-4210-A159-E83487ECB869}"/>
              </a:ext>
            </a:extLst>
          </p:cNvPr>
          <p:cNvCxnSpPr/>
          <p:nvPr/>
        </p:nvCxnSpPr>
        <p:spPr>
          <a:xfrm>
            <a:off x="2360712" y="1988840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D18034D-E4C7-4519-B1D7-1CCEDC32228F}"/>
              </a:ext>
            </a:extLst>
          </p:cNvPr>
          <p:cNvCxnSpPr/>
          <p:nvPr/>
        </p:nvCxnSpPr>
        <p:spPr>
          <a:xfrm>
            <a:off x="2360712" y="5569008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8073486-0C66-4709-B3C0-60B8A31A78C7}"/>
              </a:ext>
            </a:extLst>
          </p:cNvPr>
          <p:cNvCxnSpPr/>
          <p:nvPr/>
        </p:nvCxnSpPr>
        <p:spPr>
          <a:xfrm>
            <a:off x="2360712" y="2361646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B2DE4B-03F6-422F-AAEB-27DE4B75A1EB}"/>
              </a:ext>
            </a:extLst>
          </p:cNvPr>
          <p:cNvSpPr txBox="1"/>
          <p:nvPr/>
        </p:nvSpPr>
        <p:spPr>
          <a:xfrm>
            <a:off x="2407522" y="2060848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이름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39344E-DC86-4B4E-8294-B712BCB92D5D}"/>
              </a:ext>
            </a:extLst>
          </p:cNvPr>
          <p:cNvSpPr txBox="1"/>
          <p:nvPr/>
        </p:nvSpPr>
        <p:spPr>
          <a:xfrm>
            <a:off x="2936776" y="2060848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아이디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EEF4C4-F9A7-4B9B-AB4F-770B22B5C520}"/>
              </a:ext>
            </a:extLst>
          </p:cNvPr>
          <p:cNvSpPr txBox="1"/>
          <p:nvPr/>
        </p:nvSpPr>
        <p:spPr>
          <a:xfrm>
            <a:off x="3584848" y="2060848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성별</a:t>
            </a:r>
            <a:endParaRPr lang="ko-KR" altLang="en-US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838C9EB-EE78-43D2-9E29-59155858C0ED}"/>
              </a:ext>
            </a:extLst>
          </p:cNvPr>
          <p:cNvSpPr txBox="1"/>
          <p:nvPr/>
        </p:nvSpPr>
        <p:spPr>
          <a:xfrm>
            <a:off x="4160912" y="2060848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생년월일</a:t>
            </a:r>
            <a:endParaRPr lang="ko-KR" altLang="en-US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04FC18-D925-49E6-9BC8-98CCEB945A00}"/>
              </a:ext>
            </a:extLst>
          </p:cNvPr>
          <p:cNvSpPr txBox="1"/>
          <p:nvPr/>
        </p:nvSpPr>
        <p:spPr>
          <a:xfrm>
            <a:off x="4969285" y="2060848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전화번호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C784F7-6CAB-4A36-A224-1D1302C952E5}"/>
              </a:ext>
            </a:extLst>
          </p:cNvPr>
          <p:cNvSpPr txBox="1"/>
          <p:nvPr/>
        </p:nvSpPr>
        <p:spPr>
          <a:xfrm>
            <a:off x="6105128" y="2060848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이메일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856EDCE-A23B-43C0-9C05-1F43F598D7ED}"/>
              </a:ext>
            </a:extLst>
          </p:cNvPr>
          <p:cNvCxnSpPr/>
          <p:nvPr/>
        </p:nvCxnSpPr>
        <p:spPr>
          <a:xfrm>
            <a:off x="2360712" y="2738791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BFE187E-830D-44C0-9D08-A2451F5B17E3}"/>
              </a:ext>
            </a:extLst>
          </p:cNvPr>
          <p:cNvSpPr txBox="1"/>
          <p:nvPr/>
        </p:nvSpPr>
        <p:spPr>
          <a:xfrm>
            <a:off x="2360712" y="2448621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이동성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05CBFF-C864-470D-85F6-B9942498ED2A}"/>
              </a:ext>
            </a:extLst>
          </p:cNvPr>
          <p:cNvSpPr txBox="1"/>
          <p:nvPr/>
        </p:nvSpPr>
        <p:spPr>
          <a:xfrm>
            <a:off x="2980450" y="2448621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E1848F-4C96-4DFD-BFE5-0E0AC66EE98E}"/>
              </a:ext>
            </a:extLst>
          </p:cNvPr>
          <p:cNvSpPr txBox="1"/>
          <p:nvPr/>
        </p:nvSpPr>
        <p:spPr>
          <a:xfrm>
            <a:off x="3584848" y="2448621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7FEDD7-C893-4B5A-820F-FAFCDE2AA245}"/>
              </a:ext>
            </a:extLst>
          </p:cNvPr>
          <p:cNvSpPr txBox="1"/>
          <p:nvPr/>
        </p:nvSpPr>
        <p:spPr>
          <a:xfrm>
            <a:off x="4200253" y="2448621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83D9CF3-E50B-4E0F-8CD6-DAEA10409EBC}"/>
              </a:ext>
            </a:extLst>
          </p:cNvPr>
          <p:cNvSpPr txBox="1"/>
          <p:nvPr/>
        </p:nvSpPr>
        <p:spPr>
          <a:xfrm>
            <a:off x="4808984" y="2448621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9F72E3-4610-4452-8E6C-FB781C77AAA1}"/>
              </a:ext>
            </a:extLst>
          </p:cNvPr>
          <p:cNvSpPr txBox="1"/>
          <p:nvPr/>
        </p:nvSpPr>
        <p:spPr>
          <a:xfrm>
            <a:off x="5673080" y="2448621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79385-8FA3-4D37-8708-5DC6EF01E3D0}"/>
              </a:ext>
            </a:extLst>
          </p:cNvPr>
          <p:cNvSpPr txBox="1"/>
          <p:nvPr/>
        </p:nvSpPr>
        <p:spPr>
          <a:xfrm>
            <a:off x="3764868" y="5730037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en-US" altLang="ko-KR" sz="900" dirty="0"/>
              <a:t>   2   3   4   5   6   7   8</a:t>
            </a:r>
            <a:endParaRPr lang="ko-KR" altLang="en-US" sz="9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924899E-195B-4842-A0C9-8BD2D242026E}"/>
              </a:ext>
            </a:extLst>
          </p:cNvPr>
          <p:cNvCxnSpPr>
            <a:cxnSpLocks/>
          </p:cNvCxnSpPr>
          <p:nvPr/>
        </p:nvCxnSpPr>
        <p:spPr>
          <a:xfrm>
            <a:off x="2360712" y="4345615"/>
            <a:ext cx="4454480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99F48AE-0F0C-4400-A59C-5357EF477A6F}"/>
              </a:ext>
            </a:extLst>
          </p:cNvPr>
          <p:cNvGrpSpPr/>
          <p:nvPr/>
        </p:nvGrpSpPr>
        <p:grpSpPr>
          <a:xfrm>
            <a:off x="2661051" y="3824977"/>
            <a:ext cx="475737" cy="449116"/>
            <a:chOff x="488504" y="1628800"/>
            <a:chExt cx="515960" cy="216024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27DA928E-74EB-4591-9F2A-735812FDD355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5267D7FF-CC33-42A0-94FF-5329FE2156D3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C8C6A2A1-D4D5-4677-A8EE-4B9DD71672AE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60F71E5-FCA0-42C2-9D01-F406140ADA64}"/>
              </a:ext>
            </a:extLst>
          </p:cNvPr>
          <p:cNvCxnSpPr/>
          <p:nvPr/>
        </p:nvCxnSpPr>
        <p:spPr>
          <a:xfrm>
            <a:off x="2360712" y="3408680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563CD638-2B01-4E9E-AF3C-C029375FBE8E}"/>
              </a:ext>
            </a:extLst>
          </p:cNvPr>
          <p:cNvCxnSpPr>
            <a:cxnSpLocks/>
          </p:cNvCxnSpPr>
          <p:nvPr/>
        </p:nvCxnSpPr>
        <p:spPr>
          <a:xfrm>
            <a:off x="2360712" y="3742365"/>
            <a:ext cx="4454480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5B6BE43-5D30-49D0-B5A1-F55F67099669}"/>
              </a:ext>
            </a:extLst>
          </p:cNvPr>
          <p:cNvSpPr/>
          <p:nvPr/>
        </p:nvSpPr>
        <p:spPr>
          <a:xfrm>
            <a:off x="2413782" y="4025082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8F106AD-0918-4848-A664-4D4FF3B35195}"/>
              </a:ext>
            </a:extLst>
          </p:cNvPr>
          <p:cNvSpPr/>
          <p:nvPr/>
        </p:nvSpPr>
        <p:spPr>
          <a:xfrm>
            <a:off x="2413782" y="3514093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FB80143-6609-4348-8770-5C960FCF85ED}"/>
              </a:ext>
            </a:extLst>
          </p:cNvPr>
          <p:cNvSpPr txBox="1"/>
          <p:nvPr/>
        </p:nvSpPr>
        <p:spPr>
          <a:xfrm>
            <a:off x="6292272" y="3948155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20-08-03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7D2E575-65CF-4352-947E-D4509B44E753}"/>
              </a:ext>
            </a:extLst>
          </p:cNvPr>
          <p:cNvCxnSpPr>
            <a:cxnSpLocks/>
          </p:cNvCxnSpPr>
          <p:nvPr/>
        </p:nvCxnSpPr>
        <p:spPr>
          <a:xfrm>
            <a:off x="2360712" y="4984910"/>
            <a:ext cx="4454480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2B6E252-943B-40F8-A4E6-B75B6BFDC390}"/>
              </a:ext>
            </a:extLst>
          </p:cNvPr>
          <p:cNvGrpSpPr/>
          <p:nvPr/>
        </p:nvGrpSpPr>
        <p:grpSpPr>
          <a:xfrm>
            <a:off x="2661051" y="4409163"/>
            <a:ext cx="475737" cy="449116"/>
            <a:chOff x="488504" y="1628800"/>
            <a:chExt cx="515960" cy="21602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804D69CE-340A-4440-BFAE-C08451463165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A79C7703-9DF4-4172-A1CD-F3F96A1F8179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9BAEC4E1-0ADE-42F6-B46C-A0F744DF800C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7361847F-6660-40BB-93A0-1398F4207C4C}"/>
              </a:ext>
            </a:extLst>
          </p:cNvPr>
          <p:cNvSpPr/>
          <p:nvPr/>
        </p:nvSpPr>
        <p:spPr>
          <a:xfrm>
            <a:off x="2413782" y="4609268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05A5323-2843-475B-A221-CE1DF81CCCCE}"/>
              </a:ext>
            </a:extLst>
          </p:cNvPr>
          <p:cNvSpPr txBox="1"/>
          <p:nvPr/>
        </p:nvSpPr>
        <p:spPr>
          <a:xfrm>
            <a:off x="6292272" y="4532341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20-08-03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D6F45DCF-C4EE-47DD-817A-F0C838E56EF4}"/>
              </a:ext>
            </a:extLst>
          </p:cNvPr>
          <p:cNvGrpSpPr/>
          <p:nvPr/>
        </p:nvGrpSpPr>
        <p:grpSpPr>
          <a:xfrm>
            <a:off x="2661051" y="5059765"/>
            <a:ext cx="475737" cy="449116"/>
            <a:chOff x="488504" y="1628800"/>
            <a:chExt cx="515960" cy="216024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047EADF9-9C86-4249-A565-286B112BBF97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46937B58-00AF-42FE-8EF8-2ADFEF1FC044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61BEC20D-753D-4693-96F6-861233388FDD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0F578366-76E0-4493-8E67-BB69468F9C2D}"/>
              </a:ext>
            </a:extLst>
          </p:cNvPr>
          <p:cNvSpPr/>
          <p:nvPr/>
        </p:nvSpPr>
        <p:spPr>
          <a:xfrm>
            <a:off x="2413782" y="5259870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3C5101A-CB93-4CBD-9186-7BF4EAE68C12}"/>
              </a:ext>
            </a:extLst>
          </p:cNvPr>
          <p:cNvSpPr txBox="1"/>
          <p:nvPr/>
        </p:nvSpPr>
        <p:spPr>
          <a:xfrm>
            <a:off x="6292272" y="5182943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20-08-03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4049300-DC60-4029-823D-E0FBC2DF7FE8}"/>
              </a:ext>
            </a:extLst>
          </p:cNvPr>
          <p:cNvSpPr txBox="1"/>
          <p:nvPr/>
        </p:nvSpPr>
        <p:spPr>
          <a:xfrm>
            <a:off x="6169363" y="3082840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판매완료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51660DB-DDC9-49BA-B39C-F440B8B3678A}"/>
              </a:ext>
            </a:extLst>
          </p:cNvPr>
          <p:cNvSpPr/>
          <p:nvPr/>
        </p:nvSpPr>
        <p:spPr>
          <a:xfrm>
            <a:off x="2357029" y="3077770"/>
            <a:ext cx="676656" cy="240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5BB4EE1-1D14-4DE7-ADBF-A5AB796CED2A}"/>
              </a:ext>
            </a:extLst>
          </p:cNvPr>
          <p:cNvSpPr/>
          <p:nvPr/>
        </p:nvSpPr>
        <p:spPr>
          <a:xfrm>
            <a:off x="3096520" y="3077770"/>
            <a:ext cx="760372" cy="2409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AFDA774-48C2-4FEE-886E-1C14B77DCB08}"/>
              </a:ext>
            </a:extLst>
          </p:cNvPr>
          <p:cNvSpPr txBox="1"/>
          <p:nvPr/>
        </p:nvSpPr>
        <p:spPr>
          <a:xfrm>
            <a:off x="2432720" y="3082840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전문가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CD4854D-C66F-4B84-B3CB-D56B1AC1FE28}"/>
              </a:ext>
            </a:extLst>
          </p:cNvPr>
          <p:cNvSpPr txBox="1"/>
          <p:nvPr/>
        </p:nvSpPr>
        <p:spPr>
          <a:xfrm>
            <a:off x="3080792" y="3082840"/>
            <a:ext cx="760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EE8DC2A-9FDB-4D34-8931-3407AF6B78B3}"/>
              </a:ext>
            </a:extLst>
          </p:cNvPr>
          <p:cNvSpPr/>
          <p:nvPr/>
        </p:nvSpPr>
        <p:spPr>
          <a:xfrm>
            <a:off x="6064837" y="3072476"/>
            <a:ext cx="750356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이등변 삼각형 224">
            <a:extLst>
              <a:ext uri="{FF2B5EF4-FFF2-40B4-BE49-F238E27FC236}">
                <a16:creationId xmlns:a16="http://schemas.microsoft.com/office/drawing/2014/main" id="{E675085E-A0A5-4CA4-8788-43A499633CF2}"/>
              </a:ext>
            </a:extLst>
          </p:cNvPr>
          <p:cNvSpPr/>
          <p:nvPr/>
        </p:nvSpPr>
        <p:spPr>
          <a:xfrm rot="10800000">
            <a:off x="6687245" y="3164753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235F023-CF9E-4E2B-805F-7AC943DD70B6}"/>
              </a:ext>
            </a:extLst>
          </p:cNvPr>
          <p:cNvSpPr txBox="1"/>
          <p:nvPr/>
        </p:nvSpPr>
        <p:spPr>
          <a:xfrm>
            <a:off x="6133720" y="308284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상태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4D383B1-1F9B-4579-9143-D49D97ABF726}"/>
              </a:ext>
            </a:extLst>
          </p:cNvPr>
          <p:cNvSpPr txBox="1"/>
          <p:nvPr/>
        </p:nvSpPr>
        <p:spPr>
          <a:xfrm>
            <a:off x="3178757" y="3948155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이쁘고 심플한 웹사이트 제작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…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703310F-AAC4-4A15-8FBD-5250B19BF381}"/>
              </a:ext>
            </a:extLst>
          </p:cNvPr>
          <p:cNvSpPr txBox="1"/>
          <p:nvPr/>
        </p:nvSpPr>
        <p:spPr>
          <a:xfrm>
            <a:off x="3178757" y="4532341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이쁘고 심플한 웹사이트 제작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…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27DEA87-9DA0-4C31-9830-F6DE7B05930A}"/>
              </a:ext>
            </a:extLst>
          </p:cNvPr>
          <p:cNvSpPr txBox="1"/>
          <p:nvPr/>
        </p:nvSpPr>
        <p:spPr>
          <a:xfrm>
            <a:off x="3178757" y="5182943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이쁘고 심플한 웹사이트 제작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…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0371EC7-25EA-4432-9CF8-C918DE9640FB}"/>
              </a:ext>
            </a:extLst>
          </p:cNvPr>
          <p:cNvSpPr/>
          <p:nvPr/>
        </p:nvSpPr>
        <p:spPr>
          <a:xfrm>
            <a:off x="4794485" y="3940092"/>
            <a:ext cx="676656" cy="240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445126E-BD8F-48DA-89DB-588EBB965D03}"/>
              </a:ext>
            </a:extLst>
          </p:cNvPr>
          <p:cNvSpPr txBox="1"/>
          <p:nvPr/>
        </p:nvSpPr>
        <p:spPr>
          <a:xfrm>
            <a:off x="4766497" y="3945162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판매 완료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A2E28C6-AF09-4455-AFB9-69B0F9FF5C57}"/>
              </a:ext>
            </a:extLst>
          </p:cNvPr>
          <p:cNvSpPr/>
          <p:nvPr/>
        </p:nvSpPr>
        <p:spPr>
          <a:xfrm>
            <a:off x="4794485" y="4519005"/>
            <a:ext cx="676656" cy="240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726BA7-6623-4A2F-A7AF-67D1C1474852}"/>
              </a:ext>
            </a:extLst>
          </p:cNvPr>
          <p:cNvSpPr txBox="1"/>
          <p:nvPr/>
        </p:nvSpPr>
        <p:spPr>
          <a:xfrm>
            <a:off x="4838505" y="4524075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판매 중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876ACC2-ACE0-4D1C-8FB2-7D6E6DE2D5BD}"/>
              </a:ext>
            </a:extLst>
          </p:cNvPr>
          <p:cNvSpPr/>
          <p:nvPr/>
        </p:nvSpPr>
        <p:spPr>
          <a:xfrm>
            <a:off x="4785146" y="5135678"/>
            <a:ext cx="676656" cy="240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B2611FF-39FB-425D-97C0-58CD4FD6F553}"/>
              </a:ext>
            </a:extLst>
          </p:cNvPr>
          <p:cNvSpPr txBox="1"/>
          <p:nvPr/>
        </p:nvSpPr>
        <p:spPr>
          <a:xfrm>
            <a:off x="4766497" y="5140748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거래 취소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6482A6F-5B96-4DA8-A067-E37F1E751FBA}"/>
              </a:ext>
            </a:extLst>
          </p:cNvPr>
          <p:cNvSpPr txBox="1"/>
          <p:nvPr/>
        </p:nvSpPr>
        <p:spPr>
          <a:xfrm>
            <a:off x="4880992" y="3456945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상태</a:t>
            </a:r>
            <a:endParaRPr lang="ko-KR" altLang="en-US" sz="9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E68A4A0-F01C-4736-AA1F-0CB06CEF2B13}"/>
              </a:ext>
            </a:extLst>
          </p:cNvPr>
          <p:cNvSpPr txBox="1"/>
          <p:nvPr/>
        </p:nvSpPr>
        <p:spPr>
          <a:xfrm>
            <a:off x="5639651" y="3456945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가격</a:t>
            </a:r>
            <a:endParaRPr lang="ko-KR" altLang="en-US" sz="9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974BDD5-F2EB-49BF-8564-7C5CB8C76032}"/>
              </a:ext>
            </a:extLst>
          </p:cNvPr>
          <p:cNvSpPr txBox="1"/>
          <p:nvPr/>
        </p:nvSpPr>
        <p:spPr>
          <a:xfrm>
            <a:off x="6361544" y="3456945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날짜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37A9255-9D72-4824-B2A3-BB6E37AED603}"/>
              </a:ext>
            </a:extLst>
          </p:cNvPr>
          <p:cNvSpPr txBox="1"/>
          <p:nvPr/>
        </p:nvSpPr>
        <p:spPr>
          <a:xfrm>
            <a:off x="5518011" y="3942651"/>
            <a:ext cx="9805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BE241E6-A715-4E8B-82F7-F485F7D92136}"/>
              </a:ext>
            </a:extLst>
          </p:cNvPr>
          <p:cNvSpPr txBox="1"/>
          <p:nvPr/>
        </p:nvSpPr>
        <p:spPr>
          <a:xfrm>
            <a:off x="5518011" y="4516694"/>
            <a:ext cx="9805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9C4C347-B2C3-4C5A-AC9B-C8369B69A1AD}"/>
              </a:ext>
            </a:extLst>
          </p:cNvPr>
          <p:cNvSpPr txBox="1"/>
          <p:nvPr/>
        </p:nvSpPr>
        <p:spPr>
          <a:xfrm>
            <a:off x="5518011" y="5142384"/>
            <a:ext cx="9805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988646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C97DCB-E2D9-4ECC-B03A-CD0C76C40992}"/>
              </a:ext>
            </a:extLst>
          </p:cNvPr>
          <p:cNvSpPr/>
          <p:nvPr/>
        </p:nvSpPr>
        <p:spPr>
          <a:xfrm>
            <a:off x="2360712" y="3051508"/>
            <a:ext cx="4595615" cy="473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34913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883625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4266871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4632110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342900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803598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4177584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4550386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925238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5004912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543909" y="5398002"/>
            <a:ext cx="10118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- </a:t>
            </a:r>
            <a:r>
              <a:rPr lang="ko-KR" altLang="en-US" sz="900" dirty="0"/>
              <a:t>관심 분야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DC58A8-D497-4965-AC44-A82779E973C4}"/>
              </a:ext>
            </a:extLst>
          </p:cNvPr>
          <p:cNvSpPr txBox="1"/>
          <p:nvPr/>
        </p:nvSpPr>
        <p:spPr>
          <a:xfrm>
            <a:off x="543909" y="2853431"/>
            <a:ext cx="10118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/>
              <a:t>- </a:t>
            </a:r>
            <a:r>
              <a:rPr lang="ko-KR" altLang="en-US" sz="900" b="1" dirty="0"/>
              <a:t>회원정보 관리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321DC8-6BD5-4D5D-9081-B17CE6CD72B5}"/>
              </a:ext>
            </a:extLst>
          </p:cNvPr>
          <p:cNvSpPr txBox="1"/>
          <p:nvPr/>
        </p:nvSpPr>
        <p:spPr>
          <a:xfrm>
            <a:off x="543909" y="3077770"/>
            <a:ext cx="7489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- </a:t>
            </a:r>
            <a:r>
              <a:rPr lang="ko-KR" altLang="en-US" sz="900" dirty="0"/>
              <a:t>탈퇴 회원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098837-C7D0-4B39-9C5D-FE56A4D747C7}"/>
              </a:ext>
            </a:extLst>
          </p:cNvPr>
          <p:cNvSpPr txBox="1"/>
          <p:nvPr/>
        </p:nvSpPr>
        <p:spPr>
          <a:xfrm>
            <a:off x="2311749" y="1697058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회원정보 관리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2768E8C-70EC-4210-A159-E83487ECB869}"/>
              </a:ext>
            </a:extLst>
          </p:cNvPr>
          <p:cNvCxnSpPr/>
          <p:nvPr/>
        </p:nvCxnSpPr>
        <p:spPr>
          <a:xfrm>
            <a:off x="2360712" y="1988840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D18034D-E4C7-4519-B1D7-1CCEDC32228F}"/>
              </a:ext>
            </a:extLst>
          </p:cNvPr>
          <p:cNvCxnSpPr/>
          <p:nvPr/>
        </p:nvCxnSpPr>
        <p:spPr>
          <a:xfrm>
            <a:off x="2360712" y="6120267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8073486-0C66-4709-B3C0-60B8A31A78C7}"/>
              </a:ext>
            </a:extLst>
          </p:cNvPr>
          <p:cNvCxnSpPr/>
          <p:nvPr/>
        </p:nvCxnSpPr>
        <p:spPr>
          <a:xfrm>
            <a:off x="2360712" y="2361646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B2DE4B-03F6-422F-AAEB-27DE4B75A1EB}"/>
              </a:ext>
            </a:extLst>
          </p:cNvPr>
          <p:cNvSpPr txBox="1"/>
          <p:nvPr/>
        </p:nvSpPr>
        <p:spPr>
          <a:xfrm>
            <a:off x="2407522" y="2060848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이름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39344E-DC86-4B4E-8294-B712BCB92D5D}"/>
              </a:ext>
            </a:extLst>
          </p:cNvPr>
          <p:cNvSpPr txBox="1"/>
          <p:nvPr/>
        </p:nvSpPr>
        <p:spPr>
          <a:xfrm>
            <a:off x="2936776" y="2060848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아이디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EEF4C4-F9A7-4B9B-AB4F-770B22B5C520}"/>
              </a:ext>
            </a:extLst>
          </p:cNvPr>
          <p:cNvSpPr txBox="1"/>
          <p:nvPr/>
        </p:nvSpPr>
        <p:spPr>
          <a:xfrm>
            <a:off x="3584848" y="2060848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성별</a:t>
            </a:r>
            <a:endParaRPr lang="ko-KR" altLang="en-US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838C9EB-EE78-43D2-9E29-59155858C0ED}"/>
              </a:ext>
            </a:extLst>
          </p:cNvPr>
          <p:cNvSpPr txBox="1"/>
          <p:nvPr/>
        </p:nvSpPr>
        <p:spPr>
          <a:xfrm>
            <a:off x="4160912" y="2060848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생년월일</a:t>
            </a:r>
            <a:endParaRPr lang="ko-KR" altLang="en-US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04FC18-D925-49E6-9BC8-98CCEB945A00}"/>
              </a:ext>
            </a:extLst>
          </p:cNvPr>
          <p:cNvSpPr txBox="1"/>
          <p:nvPr/>
        </p:nvSpPr>
        <p:spPr>
          <a:xfrm>
            <a:off x="4969285" y="2060848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전화번호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C784F7-6CAB-4A36-A224-1D1302C952E5}"/>
              </a:ext>
            </a:extLst>
          </p:cNvPr>
          <p:cNvSpPr txBox="1"/>
          <p:nvPr/>
        </p:nvSpPr>
        <p:spPr>
          <a:xfrm>
            <a:off x="6105128" y="2060848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이메일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856EDCE-A23B-43C0-9C05-1F43F598D7ED}"/>
              </a:ext>
            </a:extLst>
          </p:cNvPr>
          <p:cNvCxnSpPr/>
          <p:nvPr/>
        </p:nvCxnSpPr>
        <p:spPr>
          <a:xfrm>
            <a:off x="2360712" y="2738791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BFE187E-830D-44C0-9D08-A2451F5B17E3}"/>
              </a:ext>
            </a:extLst>
          </p:cNvPr>
          <p:cNvSpPr txBox="1"/>
          <p:nvPr/>
        </p:nvSpPr>
        <p:spPr>
          <a:xfrm>
            <a:off x="2360712" y="2448621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이동성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05CBFF-C864-470D-85F6-B9942498ED2A}"/>
              </a:ext>
            </a:extLst>
          </p:cNvPr>
          <p:cNvSpPr txBox="1"/>
          <p:nvPr/>
        </p:nvSpPr>
        <p:spPr>
          <a:xfrm>
            <a:off x="2980450" y="2448621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E1848F-4C96-4DFD-BFE5-0E0AC66EE98E}"/>
              </a:ext>
            </a:extLst>
          </p:cNvPr>
          <p:cNvSpPr txBox="1"/>
          <p:nvPr/>
        </p:nvSpPr>
        <p:spPr>
          <a:xfrm>
            <a:off x="3584848" y="2448621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7FEDD7-C893-4B5A-820F-FAFCDE2AA245}"/>
              </a:ext>
            </a:extLst>
          </p:cNvPr>
          <p:cNvSpPr txBox="1"/>
          <p:nvPr/>
        </p:nvSpPr>
        <p:spPr>
          <a:xfrm>
            <a:off x="4200253" y="2448621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83D9CF3-E50B-4E0F-8CD6-DAEA10409EBC}"/>
              </a:ext>
            </a:extLst>
          </p:cNvPr>
          <p:cNvSpPr txBox="1"/>
          <p:nvPr/>
        </p:nvSpPr>
        <p:spPr>
          <a:xfrm>
            <a:off x="4808984" y="2448621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9F72E3-4610-4452-8E6C-FB781C77AAA1}"/>
              </a:ext>
            </a:extLst>
          </p:cNvPr>
          <p:cNvSpPr txBox="1"/>
          <p:nvPr/>
        </p:nvSpPr>
        <p:spPr>
          <a:xfrm>
            <a:off x="5673080" y="2448621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79385-8FA3-4D37-8708-5DC6EF01E3D0}"/>
              </a:ext>
            </a:extLst>
          </p:cNvPr>
          <p:cNvSpPr txBox="1"/>
          <p:nvPr/>
        </p:nvSpPr>
        <p:spPr>
          <a:xfrm>
            <a:off x="3764868" y="628129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en-US" altLang="ko-KR" sz="900" dirty="0"/>
              <a:t>   2   3   4   5   6   7   8</a:t>
            </a:r>
            <a:endParaRPr lang="ko-KR" altLang="en-US" sz="9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B66C7AF-DF71-44AB-8394-6695F315D3C7}"/>
              </a:ext>
            </a:extLst>
          </p:cNvPr>
          <p:cNvSpPr txBox="1"/>
          <p:nvPr/>
        </p:nvSpPr>
        <p:spPr>
          <a:xfrm>
            <a:off x="3178757" y="4499414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이쁘고 심플한 웹사이트 제작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…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924899E-195B-4842-A0C9-8BD2D242026E}"/>
              </a:ext>
            </a:extLst>
          </p:cNvPr>
          <p:cNvCxnSpPr>
            <a:cxnSpLocks/>
          </p:cNvCxnSpPr>
          <p:nvPr/>
        </p:nvCxnSpPr>
        <p:spPr>
          <a:xfrm>
            <a:off x="2360712" y="4896874"/>
            <a:ext cx="4454480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99F48AE-0F0C-4400-A59C-5357EF477A6F}"/>
              </a:ext>
            </a:extLst>
          </p:cNvPr>
          <p:cNvGrpSpPr/>
          <p:nvPr/>
        </p:nvGrpSpPr>
        <p:grpSpPr>
          <a:xfrm>
            <a:off x="2661051" y="4376236"/>
            <a:ext cx="475737" cy="449116"/>
            <a:chOff x="488504" y="1628800"/>
            <a:chExt cx="515960" cy="216024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27DA928E-74EB-4591-9F2A-735812FDD355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5267D7FF-CC33-42A0-94FF-5329FE2156D3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C8C6A2A1-D4D5-4677-A8EE-4B9DD71672AE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60F71E5-FCA0-42C2-9D01-F406140ADA64}"/>
              </a:ext>
            </a:extLst>
          </p:cNvPr>
          <p:cNvCxnSpPr/>
          <p:nvPr/>
        </p:nvCxnSpPr>
        <p:spPr>
          <a:xfrm>
            <a:off x="2360712" y="3959939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563CD638-2B01-4E9E-AF3C-C029375FBE8E}"/>
              </a:ext>
            </a:extLst>
          </p:cNvPr>
          <p:cNvCxnSpPr>
            <a:cxnSpLocks/>
          </p:cNvCxnSpPr>
          <p:nvPr/>
        </p:nvCxnSpPr>
        <p:spPr>
          <a:xfrm>
            <a:off x="2360712" y="4293624"/>
            <a:ext cx="4454480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5B6BE43-5D30-49D0-B5A1-F55F67099669}"/>
              </a:ext>
            </a:extLst>
          </p:cNvPr>
          <p:cNvSpPr/>
          <p:nvPr/>
        </p:nvSpPr>
        <p:spPr>
          <a:xfrm>
            <a:off x="2413782" y="4576341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8F106AD-0918-4848-A664-4D4FF3B35195}"/>
              </a:ext>
            </a:extLst>
          </p:cNvPr>
          <p:cNvSpPr/>
          <p:nvPr/>
        </p:nvSpPr>
        <p:spPr>
          <a:xfrm>
            <a:off x="2413782" y="4065352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FB80143-6609-4348-8770-5C960FCF85ED}"/>
              </a:ext>
            </a:extLst>
          </p:cNvPr>
          <p:cNvSpPr txBox="1"/>
          <p:nvPr/>
        </p:nvSpPr>
        <p:spPr>
          <a:xfrm>
            <a:off x="6292272" y="4499414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20-08-03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2E0A515-F5DC-4ED2-A79E-41994041AB8B}"/>
              </a:ext>
            </a:extLst>
          </p:cNvPr>
          <p:cNvSpPr txBox="1"/>
          <p:nvPr/>
        </p:nvSpPr>
        <p:spPr>
          <a:xfrm>
            <a:off x="3178757" y="5083600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이쁘고 심플한 웹사이트 제작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…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7D2E575-65CF-4352-947E-D4509B44E753}"/>
              </a:ext>
            </a:extLst>
          </p:cNvPr>
          <p:cNvCxnSpPr>
            <a:cxnSpLocks/>
          </p:cNvCxnSpPr>
          <p:nvPr/>
        </p:nvCxnSpPr>
        <p:spPr>
          <a:xfrm>
            <a:off x="2360712" y="5536169"/>
            <a:ext cx="4454480" cy="0"/>
          </a:xfrm>
          <a:prstGeom prst="line">
            <a:avLst/>
          </a:prstGeom>
          <a:ln w="6363" cap="flat" cmpd="sng" algn="ctr">
            <a:solidFill>
              <a:srgbClr val="DDDDDD"/>
            </a:solidFill>
            <a:prstDash val="solid"/>
            <a:miter/>
          </a:ln>
        </p:spPr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2B6E252-943B-40F8-A4E6-B75B6BFDC390}"/>
              </a:ext>
            </a:extLst>
          </p:cNvPr>
          <p:cNvGrpSpPr/>
          <p:nvPr/>
        </p:nvGrpSpPr>
        <p:grpSpPr>
          <a:xfrm>
            <a:off x="2661051" y="4960422"/>
            <a:ext cx="475737" cy="449116"/>
            <a:chOff x="488504" y="1628800"/>
            <a:chExt cx="515960" cy="21602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804D69CE-340A-4440-BFAE-C08451463165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A79C7703-9DF4-4172-A1CD-F3F96A1F8179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9BAEC4E1-0ADE-42F6-B46C-A0F744DF800C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7361847F-6660-40BB-93A0-1398F4207C4C}"/>
              </a:ext>
            </a:extLst>
          </p:cNvPr>
          <p:cNvSpPr/>
          <p:nvPr/>
        </p:nvSpPr>
        <p:spPr>
          <a:xfrm>
            <a:off x="2413782" y="5160527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05A5323-2843-475B-A221-CE1DF81CCCCE}"/>
              </a:ext>
            </a:extLst>
          </p:cNvPr>
          <p:cNvSpPr txBox="1"/>
          <p:nvPr/>
        </p:nvSpPr>
        <p:spPr>
          <a:xfrm>
            <a:off x="6292272" y="5083600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20-08-03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5A756B2-DAA4-4E66-A125-CB56CE5A545B}"/>
              </a:ext>
            </a:extLst>
          </p:cNvPr>
          <p:cNvSpPr txBox="1"/>
          <p:nvPr/>
        </p:nvSpPr>
        <p:spPr>
          <a:xfrm>
            <a:off x="3178757" y="5734202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이쁘고 심플한 웹사이트 제작</a:t>
            </a: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…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D6F45DCF-C4EE-47DD-817A-F0C838E56EF4}"/>
              </a:ext>
            </a:extLst>
          </p:cNvPr>
          <p:cNvGrpSpPr/>
          <p:nvPr/>
        </p:nvGrpSpPr>
        <p:grpSpPr>
          <a:xfrm>
            <a:off x="2661051" y="5611024"/>
            <a:ext cx="475737" cy="449116"/>
            <a:chOff x="488504" y="1628800"/>
            <a:chExt cx="515960" cy="216024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047EADF9-9C86-4249-A565-286B112BBF97}"/>
                </a:ext>
              </a:extLst>
            </p:cNvPr>
            <p:cNvSpPr/>
            <p:nvPr/>
          </p:nvSpPr>
          <p:spPr>
            <a:xfrm>
              <a:off x="488504" y="1628800"/>
              <a:ext cx="515960" cy="216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46937B58-00AF-42FE-8EF8-2ADFEF1FC044}"/>
                </a:ext>
              </a:extLst>
            </p:cNvPr>
            <p:cNvCxnSpPr/>
            <p:nvPr/>
          </p:nvCxnSpPr>
          <p:spPr>
            <a:xfrm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61BEC20D-753D-4693-96F6-861233388FDD}"/>
                </a:ext>
              </a:extLst>
            </p:cNvPr>
            <p:cNvCxnSpPr/>
            <p:nvPr/>
          </p:nvCxnSpPr>
          <p:spPr>
            <a:xfrm flipH="1" flipV="1">
              <a:off x="488504" y="1628800"/>
              <a:ext cx="515960" cy="2160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0F578366-76E0-4493-8E67-BB69468F9C2D}"/>
              </a:ext>
            </a:extLst>
          </p:cNvPr>
          <p:cNvSpPr/>
          <p:nvPr/>
        </p:nvSpPr>
        <p:spPr>
          <a:xfrm>
            <a:off x="2413782" y="5811129"/>
            <a:ext cx="108830" cy="108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3C5101A-CB93-4CBD-9186-7BF4EAE68C12}"/>
              </a:ext>
            </a:extLst>
          </p:cNvPr>
          <p:cNvSpPr txBox="1"/>
          <p:nvPr/>
        </p:nvSpPr>
        <p:spPr>
          <a:xfrm>
            <a:off x="6292272" y="5734202"/>
            <a:ext cx="1601892" cy="380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82" tIns="45741" rIns="91482" bIns="45741" anchor="t">
            <a:noAutofit/>
          </a:bodyPr>
          <a:lstStyle/>
          <a:p>
            <a:pPr defTabSz="5887631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20-08-03</a:t>
            </a:r>
            <a:endParaRPr kumimoji="1"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4049300-DC60-4029-823D-E0FBC2DF7FE8}"/>
              </a:ext>
            </a:extLst>
          </p:cNvPr>
          <p:cNvSpPr txBox="1"/>
          <p:nvPr/>
        </p:nvSpPr>
        <p:spPr>
          <a:xfrm>
            <a:off x="6169363" y="3634099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판매완료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3933FA5-ACD2-4399-B9C1-B4B555B5279E}"/>
              </a:ext>
            </a:extLst>
          </p:cNvPr>
          <p:cNvSpPr/>
          <p:nvPr/>
        </p:nvSpPr>
        <p:spPr>
          <a:xfrm>
            <a:off x="4794485" y="4491351"/>
            <a:ext cx="676656" cy="240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77B5360-964B-4409-9F32-2D8C5ED3B633}"/>
              </a:ext>
            </a:extLst>
          </p:cNvPr>
          <p:cNvSpPr txBox="1"/>
          <p:nvPr/>
        </p:nvSpPr>
        <p:spPr>
          <a:xfrm>
            <a:off x="4766497" y="4496421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구매 완료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51660DB-DDC9-49BA-B39C-F440B8B3678A}"/>
              </a:ext>
            </a:extLst>
          </p:cNvPr>
          <p:cNvSpPr/>
          <p:nvPr/>
        </p:nvSpPr>
        <p:spPr>
          <a:xfrm>
            <a:off x="3099088" y="3629029"/>
            <a:ext cx="754996" cy="240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5BB4EE1-1D14-4DE7-ADBF-A5AB796CED2A}"/>
              </a:ext>
            </a:extLst>
          </p:cNvPr>
          <p:cNvSpPr/>
          <p:nvPr/>
        </p:nvSpPr>
        <p:spPr>
          <a:xfrm>
            <a:off x="2368201" y="3629029"/>
            <a:ext cx="665211" cy="2409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AFDA774-48C2-4FEE-886E-1C14B77DCB08}"/>
              </a:ext>
            </a:extLst>
          </p:cNvPr>
          <p:cNvSpPr txBox="1"/>
          <p:nvPr/>
        </p:nvSpPr>
        <p:spPr>
          <a:xfrm>
            <a:off x="3080792" y="3634099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CD4854D-C66F-4B84-B3CB-D56B1AC1FE28}"/>
              </a:ext>
            </a:extLst>
          </p:cNvPr>
          <p:cNvSpPr txBox="1"/>
          <p:nvPr/>
        </p:nvSpPr>
        <p:spPr>
          <a:xfrm>
            <a:off x="2432720" y="3634099"/>
            <a:ext cx="760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전문가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EE8DC2A-9FDB-4D34-8931-3407AF6B78B3}"/>
              </a:ext>
            </a:extLst>
          </p:cNvPr>
          <p:cNvSpPr/>
          <p:nvPr/>
        </p:nvSpPr>
        <p:spPr>
          <a:xfrm>
            <a:off x="6064837" y="3623735"/>
            <a:ext cx="750356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이등변 삼각형 224">
            <a:extLst>
              <a:ext uri="{FF2B5EF4-FFF2-40B4-BE49-F238E27FC236}">
                <a16:creationId xmlns:a16="http://schemas.microsoft.com/office/drawing/2014/main" id="{E675085E-A0A5-4CA4-8788-43A499633CF2}"/>
              </a:ext>
            </a:extLst>
          </p:cNvPr>
          <p:cNvSpPr/>
          <p:nvPr/>
        </p:nvSpPr>
        <p:spPr>
          <a:xfrm rot="10800000">
            <a:off x="6687245" y="3754667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235F023-CF9E-4E2B-805F-7AC943DD70B6}"/>
              </a:ext>
            </a:extLst>
          </p:cNvPr>
          <p:cNvSpPr txBox="1"/>
          <p:nvPr/>
        </p:nvSpPr>
        <p:spPr>
          <a:xfrm>
            <a:off x="6133720" y="36340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상태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FE12930-32CF-443A-A7B8-E47174111664}"/>
              </a:ext>
            </a:extLst>
          </p:cNvPr>
          <p:cNvSpPr/>
          <p:nvPr/>
        </p:nvSpPr>
        <p:spPr>
          <a:xfrm>
            <a:off x="4794485" y="5070264"/>
            <a:ext cx="676656" cy="240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46FD1D-348B-4B92-A78F-FC90D1CEEE40}"/>
              </a:ext>
            </a:extLst>
          </p:cNvPr>
          <p:cNvSpPr txBox="1"/>
          <p:nvPr/>
        </p:nvSpPr>
        <p:spPr>
          <a:xfrm>
            <a:off x="4838505" y="5075334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구매 중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A9C0717-732D-4635-8D31-53EEEBB92BEE}"/>
              </a:ext>
            </a:extLst>
          </p:cNvPr>
          <p:cNvSpPr/>
          <p:nvPr/>
        </p:nvSpPr>
        <p:spPr>
          <a:xfrm>
            <a:off x="4785146" y="5686937"/>
            <a:ext cx="676656" cy="240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843093D-3960-403E-87CD-969FA60D0BA3}"/>
              </a:ext>
            </a:extLst>
          </p:cNvPr>
          <p:cNvSpPr txBox="1"/>
          <p:nvPr/>
        </p:nvSpPr>
        <p:spPr>
          <a:xfrm>
            <a:off x="4766497" y="5692007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거래 취소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186C6F8-0DF3-4051-9EF3-FBEC4ACE28CE}"/>
              </a:ext>
            </a:extLst>
          </p:cNvPr>
          <p:cNvSpPr txBox="1"/>
          <p:nvPr/>
        </p:nvSpPr>
        <p:spPr>
          <a:xfrm>
            <a:off x="3685984" y="4008204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제목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91641E-480A-4806-B581-9053399F226E}"/>
              </a:ext>
            </a:extLst>
          </p:cNvPr>
          <p:cNvSpPr txBox="1"/>
          <p:nvPr/>
        </p:nvSpPr>
        <p:spPr>
          <a:xfrm>
            <a:off x="4880992" y="4008204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상태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55524CB-C184-468C-AA2B-12ED2EA6A602}"/>
              </a:ext>
            </a:extLst>
          </p:cNvPr>
          <p:cNvSpPr txBox="1"/>
          <p:nvPr/>
        </p:nvSpPr>
        <p:spPr>
          <a:xfrm>
            <a:off x="5639651" y="4008204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가격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BC8E9C-1325-46D7-A44F-9016F1BDF805}"/>
              </a:ext>
            </a:extLst>
          </p:cNvPr>
          <p:cNvSpPr txBox="1"/>
          <p:nvPr/>
        </p:nvSpPr>
        <p:spPr>
          <a:xfrm>
            <a:off x="6361544" y="4008204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날짜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00BD4D-834C-407E-86A5-1EAD5A08A087}"/>
              </a:ext>
            </a:extLst>
          </p:cNvPr>
          <p:cNvSpPr txBox="1"/>
          <p:nvPr/>
        </p:nvSpPr>
        <p:spPr>
          <a:xfrm>
            <a:off x="5518011" y="4493910"/>
            <a:ext cx="9805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6AEEFF-67FF-4D58-812C-47E5AA8ECA77}"/>
              </a:ext>
            </a:extLst>
          </p:cNvPr>
          <p:cNvSpPr txBox="1"/>
          <p:nvPr/>
        </p:nvSpPr>
        <p:spPr>
          <a:xfrm>
            <a:off x="5518011" y="5067953"/>
            <a:ext cx="9805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E9E7C1-F0DA-4C9A-A6E9-F1AA6EE43A51}"/>
              </a:ext>
            </a:extLst>
          </p:cNvPr>
          <p:cNvSpPr txBox="1"/>
          <p:nvPr/>
        </p:nvSpPr>
        <p:spPr>
          <a:xfrm>
            <a:off x="5518011" y="5693643"/>
            <a:ext cx="9805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A37D8FF-75B0-4747-8CBC-A4513A15FD04}"/>
              </a:ext>
            </a:extLst>
          </p:cNvPr>
          <p:cNvSpPr/>
          <p:nvPr/>
        </p:nvSpPr>
        <p:spPr>
          <a:xfrm>
            <a:off x="6209800" y="3183748"/>
            <a:ext cx="615787" cy="240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B7E546-548A-41C2-95E2-C5595C198A7A}"/>
              </a:ext>
            </a:extLst>
          </p:cNvPr>
          <p:cNvSpPr txBox="1"/>
          <p:nvPr/>
        </p:nvSpPr>
        <p:spPr>
          <a:xfrm>
            <a:off x="6307518" y="3196705"/>
            <a:ext cx="657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B3EB704-FC28-4066-9D1D-4A450CBCA378}"/>
              </a:ext>
            </a:extLst>
          </p:cNvPr>
          <p:cNvSpPr txBox="1"/>
          <p:nvPr/>
        </p:nvSpPr>
        <p:spPr>
          <a:xfrm>
            <a:off x="2280931" y="2820676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패널티</a:t>
            </a:r>
            <a:r>
              <a:rPr lang="ko-KR" altLang="en-US" sz="900" dirty="0">
                <a:solidFill>
                  <a:schemeClr val="tx1"/>
                </a:solidFill>
              </a:rPr>
              <a:t> 부여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9BA636-7045-46EC-8134-0623F9C6FBC8}"/>
              </a:ext>
            </a:extLst>
          </p:cNvPr>
          <p:cNvSpPr/>
          <p:nvPr/>
        </p:nvSpPr>
        <p:spPr>
          <a:xfrm>
            <a:off x="4352831" y="3187804"/>
            <a:ext cx="750356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A372F4-FBA8-4C59-9760-8291BF0BD924}"/>
              </a:ext>
            </a:extLst>
          </p:cNvPr>
          <p:cNvSpPr/>
          <p:nvPr/>
        </p:nvSpPr>
        <p:spPr>
          <a:xfrm rot="10800000">
            <a:off x="4975239" y="3280081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D7EF2-9DC3-4E5C-AF82-EC9D90207422}"/>
              </a:ext>
            </a:extLst>
          </p:cNvPr>
          <p:cNvSpPr txBox="1"/>
          <p:nvPr/>
        </p:nvSpPr>
        <p:spPr>
          <a:xfrm>
            <a:off x="4421714" y="31981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상태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D1D0633-792F-41D8-A6CE-E0223FB28B2F}"/>
              </a:ext>
            </a:extLst>
          </p:cNvPr>
          <p:cNvSpPr/>
          <p:nvPr/>
        </p:nvSpPr>
        <p:spPr>
          <a:xfrm>
            <a:off x="5218060" y="3187804"/>
            <a:ext cx="915660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487A58-1194-4CBA-AA2E-73DC3BE4E688}"/>
              </a:ext>
            </a:extLst>
          </p:cNvPr>
          <p:cNvSpPr txBox="1"/>
          <p:nvPr/>
        </p:nvSpPr>
        <p:spPr>
          <a:xfrm>
            <a:off x="2941705" y="3188423"/>
            <a:ext cx="799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일반 회원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0E5ECE-0E26-4059-918F-76910C9D0790}"/>
              </a:ext>
            </a:extLst>
          </p:cNvPr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BA0D6F-893A-469A-81B7-C0A3E6E8AF26}"/>
              </a:ext>
            </a:extLst>
          </p:cNvPr>
          <p:cNvSpPr/>
          <p:nvPr/>
        </p:nvSpPr>
        <p:spPr>
          <a:xfrm>
            <a:off x="7473280" y="173516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30B88C-FB3E-492C-8594-59C5D0DF899D}"/>
              </a:ext>
            </a:extLst>
          </p:cNvPr>
          <p:cNvSpPr/>
          <p:nvPr/>
        </p:nvSpPr>
        <p:spPr>
          <a:xfrm>
            <a:off x="7473280" y="2131386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102FF-4CC6-45D2-9220-7F9B20036534}"/>
              </a:ext>
            </a:extLst>
          </p:cNvPr>
          <p:cNvSpPr txBox="1"/>
          <p:nvPr/>
        </p:nvSpPr>
        <p:spPr>
          <a:xfrm>
            <a:off x="7761311" y="1229329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일반회원</a:t>
            </a:r>
            <a:r>
              <a:rPr lang="en-US" altLang="ko-KR" sz="1200" dirty="0"/>
              <a:t>, </a:t>
            </a:r>
            <a:r>
              <a:rPr lang="ko-KR" altLang="en-US" sz="1200" dirty="0"/>
              <a:t>정지회원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블랙회원으로 구분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2E9CCE-12A3-4DE9-AA5F-81E56B7E2BAA}"/>
              </a:ext>
            </a:extLst>
          </p:cNvPr>
          <p:cNvSpPr txBox="1"/>
          <p:nvPr/>
        </p:nvSpPr>
        <p:spPr>
          <a:xfrm>
            <a:off x="7761311" y="1693776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블랙</a:t>
            </a:r>
            <a:r>
              <a:rPr lang="en-US" altLang="ko-KR" sz="1200" dirty="0"/>
              <a:t>, </a:t>
            </a:r>
            <a:r>
              <a:rPr lang="ko-KR" altLang="en-US" sz="1200" dirty="0"/>
              <a:t>일반</a:t>
            </a:r>
            <a:r>
              <a:rPr lang="en-US" altLang="ko-KR" sz="1200" dirty="0"/>
              <a:t>(</a:t>
            </a:r>
            <a:r>
              <a:rPr lang="ko-KR" altLang="en-US" sz="1200" dirty="0"/>
              <a:t>복구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CCFD01-25C9-4817-AC8A-BBA3E9F8384F}"/>
              </a:ext>
            </a:extLst>
          </p:cNvPr>
          <p:cNvSpPr txBox="1"/>
          <p:nvPr/>
        </p:nvSpPr>
        <p:spPr>
          <a:xfrm>
            <a:off x="7761311" y="210089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정지 시 정지 일 입력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7C03D8CD-998B-45E2-B325-B32BA4673B55}"/>
              </a:ext>
            </a:extLst>
          </p:cNvPr>
          <p:cNvSpPr/>
          <p:nvPr/>
        </p:nvSpPr>
        <p:spPr>
          <a:xfrm>
            <a:off x="2893090" y="313127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B6FDB5CF-08FE-44F4-B2B7-057B9443D445}"/>
              </a:ext>
            </a:extLst>
          </p:cNvPr>
          <p:cNvSpPr/>
          <p:nvPr/>
        </p:nvSpPr>
        <p:spPr>
          <a:xfrm>
            <a:off x="4225927" y="308613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00B3DC09-DC14-4878-85EB-1AAF9BFD31AB}"/>
              </a:ext>
            </a:extLst>
          </p:cNvPr>
          <p:cNvSpPr/>
          <p:nvPr/>
        </p:nvSpPr>
        <p:spPr>
          <a:xfrm>
            <a:off x="5114969" y="307777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7478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34913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883625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4266871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4632110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342900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803598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4177584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4550386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925238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5004912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6DC58A8-D497-4965-AC44-A82779E973C4}"/>
              </a:ext>
            </a:extLst>
          </p:cNvPr>
          <p:cNvSpPr txBox="1"/>
          <p:nvPr/>
        </p:nvSpPr>
        <p:spPr>
          <a:xfrm>
            <a:off x="543909" y="2853431"/>
            <a:ext cx="10118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- </a:t>
            </a:r>
            <a:r>
              <a:rPr lang="ko-KR" altLang="en-US" sz="900" dirty="0"/>
              <a:t>회원정보 관리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321DC8-6BD5-4D5D-9081-B17CE6CD72B5}"/>
              </a:ext>
            </a:extLst>
          </p:cNvPr>
          <p:cNvSpPr txBox="1"/>
          <p:nvPr/>
        </p:nvSpPr>
        <p:spPr>
          <a:xfrm>
            <a:off x="543909" y="3077770"/>
            <a:ext cx="7489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/>
              <a:t>- </a:t>
            </a:r>
            <a:r>
              <a:rPr lang="ko-KR" altLang="en-US" sz="900" b="1" dirty="0"/>
              <a:t>탈퇴 회원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098837-C7D0-4B39-9C5D-FE56A4D747C7}"/>
              </a:ext>
            </a:extLst>
          </p:cNvPr>
          <p:cNvSpPr txBox="1"/>
          <p:nvPr/>
        </p:nvSpPr>
        <p:spPr>
          <a:xfrm>
            <a:off x="2311749" y="169705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탈퇴 회원 관리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2768E8C-70EC-4210-A159-E83487ECB869}"/>
              </a:ext>
            </a:extLst>
          </p:cNvPr>
          <p:cNvCxnSpPr/>
          <p:nvPr/>
        </p:nvCxnSpPr>
        <p:spPr>
          <a:xfrm>
            <a:off x="2360712" y="1988840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D18034D-E4C7-4519-B1D7-1CCEDC32228F}"/>
              </a:ext>
            </a:extLst>
          </p:cNvPr>
          <p:cNvCxnSpPr/>
          <p:nvPr/>
        </p:nvCxnSpPr>
        <p:spPr>
          <a:xfrm>
            <a:off x="2360712" y="4114457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8073486-0C66-4709-B3C0-60B8A31A78C7}"/>
              </a:ext>
            </a:extLst>
          </p:cNvPr>
          <p:cNvCxnSpPr/>
          <p:nvPr/>
        </p:nvCxnSpPr>
        <p:spPr>
          <a:xfrm>
            <a:off x="2360712" y="2361646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B2DE4B-03F6-422F-AAEB-27DE4B75A1EB}"/>
              </a:ext>
            </a:extLst>
          </p:cNvPr>
          <p:cNvSpPr txBox="1"/>
          <p:nvPr/>
        </p:nvSpPr>
        <p:spPr>
          <a:xfrm>
            <a:off x="2407522" y="2060848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이름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39344E-DC86-4B4E-8294-B712BCB92D5D}"/>
              </a:ext>
            </a:extLst>
          </p:cNvPr>
          <p:cNvSpPr txBox="1"/>
          <p:nvPr/>
        </p:nvSpPr>
        <p:spPr>
          <a:xfrm>
            <a:off x="2936776" y="2060848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아이디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EEF4C4-F9A7-4B9B-AB4F-770B22B5C520}"/>
              </a:ext>
            </a:extLst>
          </p:cNvPr>
          <p:cNvSpPr txBox="1"/>
          <p:nvPr/>
        </p:nvSpPr>
        <p:spPr>
          <a:xfrm>
            <a:off x="3584848" y="2060848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성별</a:t>
            </a:r>
            <a:endParaRPr lang="ko-KR" altLang="en-US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838C9EB-EE78-43D2-9E29-59155858C0ED}"/>
              </a:ext>
            </a:extLst>
          </p:cNvPr>
          <p:cNvSpPr txBox="1"/>
          <p:nvPr/>
        </p:nvSpPr>
        <p:spPr>
          <a:xfrm>
            <a:off x="4160912" y="2060848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생년월일</a:t>
            </a:r>
            <a:endParaRPr lang="ko-KR" altLang="en-US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04FC18-D925-49E6-9BC8-98CCEB945A00}"/>
              </a:ext>
            </a:extLst>
          </p:cNvPr>
          <p:cNvSpPr txBox="1"/>
          <p:nvPr/>
        </p:nvSpPr>
        <p:spPr>
          <a:xfrm>
            <a:off x="4969285" y="2060848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전화번호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C784F7-6CAB-4A36-A224-1D1302C952E5}"/>
              </a:ext>
            </a:extLst>
          </p:cNvPr>
          <p:cNvSpPr txBox="1"/>
          <p:nvPr/>
        </p:nvSpPr>
        <p:spPr>
          <a:xfrm>
            <a:off x="6105128" y="2060848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이메일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856EDCE-A23B-43C0-9C05-1F43F598D7ED}"/>
              </a:ext>
            </a:extLst>
          </p:cNvPr>
          <p:cNvCxnSpPr/>
          <p:nvPr/>
        </p:nvCxnSpPr>
        <p:spPr>
          <a:xfrm>
            <a:off x="2360712" y="2738791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507E06C-9463-4FEF-89BE-06ADC8E449BF}"/>
              </a:ext>
            </a:extLst>
          </p:cNvPr>
          <p:cNvCxnSpPr/>
          <p:nvPr/>
        </p:nvCxnSpPr>
        <p:spPr>
          <a:xfrm>
            <a:off x="2360712" y="3173537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B0AA862-A0EB-4487-BEC9-2D532514A6D1}"/>
              </a:ext>
            </a:extLst>
          </p:cNvPr>
          <p:cNvCxnSpPr/>
          <p:nvPr/>
        </p:nvCxnSpPr>
        <p:spPr>
          <a:xfrm>
            <a:off x="2360712" y="3615403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BFE187E-830D-44C0-9D08-A2451F5B17E3}"/>
              </a:ext>
            </a:extLst>
          </p:cNvPr>
          <p:cNvSpPr txBox="1"/>
          <p:nvPr/>
        </p:nvSpPr>
        <p:spPr>
          <a:xfrm>
            <a:off x="2360712" y="2448621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김태희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05CBFF-C864-470D-85F6-B9942498ED2A}"/>
              </a:ext>
            </a:extLst>
          </p:cNvPr>
          <p:cNvSpPr txBox="1"/>
          <p:nvPr/>
        </p:nvSpPr>
        <p:spPr>
          <a:xfrm>
            <a:off x="2980450" y="2448621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E1848F-4C96-4DFD-BFE5-0E0AC66EE98E}"/>
              </a:ext>
            </a:extLst>
          </p:cNvPr>
          <p:cNvSpPr txBox="1"/>
          <p:nvPr/>
        </p:nvSpPr>
        <p:spPr>
          <a:xfrm>
            <a:off x="3584848" y="2448621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7FEDD7-C893-4B5A-820F-FAFCDE2AA245}"/>
              </a:ext>
            </a:extLst>
          </p:cNvPr>
          <p:cNvSpPr txBox="1"/>
          <p:nvPr/>
        </p:nvSpPr>
        <p:spPr>
          <a:xfrm>
            <a:off x="4200253" y="2448621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83D9CF3-E50B-4E0F-8CD6-DAEA10409EBC}"/>
              </a:ext>
            </a:extLst>
          </p:cNvPr>
          <p:cNvSpPr txBox="1"/>
          <p:nvPr/>
        </p:nvSpPr>
        <p:spPr>
          <a:xfrm>
            <a:off x="4808984" y="2448621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9F72E3-4610-4452-8E6C-FB781C77AAA1}"/>
              </a:ext>
            </a:extLst>
          </p:cNvPr>
          <p:cNvSpPr txBox="1"/>
          <p:nvPr/>
        </p:nvSpPr>
        <p:spPr>
          <a:xfrm>
            <a:off x="5673080" y="2448621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F354883-8F7C-4765-AFBE-5E9FFFDD2DAE}"/>
              </a:ext>
            </a:extLst>
          </p:cNvPr>
          <p:cNvSpPr txBox="1"/>
          <p:nvPr/>
        </p:nvSpPr>
        <p:spPr>
          <a:xfrm>
            <a:off x="2360712" y="2829586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김태희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8845889-14D0-4AFD-8E4D-FBFDD0DE542D}"/>
              </a:ext>
            </a:extLst>
          </p:cNvPr>
          <p:cNvSpPr txBox="1"/>
          <p:nvPr/>
        </p:nvSpPr>
        <p:spPr>
          <a:xfrm>
            <a:off x="2980450" y="2829586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0B19312-79CD-4948-9E66-490EEFD79DF5}"/>
              </a:ext>
            </a:extLst>
          </p:cNvPr>
          <p:cNvSpPr txBox="1"/>
          <p:nvPr/>
        </p:nvSpPr>
        <p:spPr>
          <a:xfrm>
            <a:off x="3584848" y="2829586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44C2153-CE80-4E88-9A53-C396FBDF8D43}"/>
              </a:ext>
            </a:extLst>
          </p:cNvPr>
          <p:cNvSpPr txBox="1"/>
          <p:nvPr/>
        </p:nvSpPr>
        <p:spPr>
          <a:xfrm>
            <a:off x="4200253" y="2829586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37B1AD-2EAA-42E5-94CF-72B2B4AAB6BD}"/>
              </a:ext>
            </a:extLst>
          </p:cNvPr>
          <p:cNvSpPr txBox="1"/>
          <p:nvPr/>
        </p:nvSpPr>
        <p:spPr>
          <a:xfrm>
            <a:off x="4808984" y="2829586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B620392-CDB5-4CD9-8B44-29CFD31941AA}"/>
              </a:ext>
            </a:extLst>
          </p:cNvPr>
          <p:cNvSpPr txBox="1"/>
          <p:nvPr/>
        </p:nvSpPr>
        <p:spPr>
          <a:xfrm>
            <a:off x="5673080" y="2829586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D6EBF03-91FF-49F0-9F21-E28B95F98A8E}"/>
              </a:ext>
            </a:extLst>
          </p:cNvPr>
          <p:cNvSpPr txBox="1"/>
          <p:nvPr/>
        </p:nvSpPr>
        <p:spPr>
          <a:xfrm>
            <a:off x="2360712" y="3271451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김태희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90F6D20-D5DA-4298-B7B3-F2BA96DEE793}"/>
              </a:ext>
            </a:extLst>
          </p:cNvPr>
          <p:cNvSpPr txBox="1"/>
          <p:nvPr/>
        </p:nvSpPr>
        <p:spPr>
          <a:xfrm>
            <a:off x="2980450" y="3271451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4AE4536-5BBB-4E27-9006-423AF0D2544D}"/>
              </a:ext>
            </a:extLst>
          </p:cNvPr>
          <p:cNvSpPr txBox="1"/>
          <p:nvPr/>
        </p:nvSpPr>
        <p:spPr>
          <a:xfrm>
            <a:off x="3584848" y="3271451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296169-6AB1-4564-94FC-E63D95711511}"/>
              </a:ext>
            </a:extLst>
          </p:cNvPr>
          <p:cNvSpPr txBox="1"/>
          <p:nvPr/>
        </p:nvSpPr>
        <p:spPr>
          <a:xfrm>
            <a:off x="4200253" y="3271451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A964861-25F9-4331-8156-4845D7D193D0}"/>
              </a:ext>
            </a:extLst>
          </p:cNvPr>
          <p:cNvSpPr txBox="1"/>
          <p:nvPr/>
        </p:nvSpPr>
        <p:spPr>
          <a:xfrm>
            <a:off x="4808984" y="3271451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75EDD5-0CB2-48BC-8586-CAE7C3561570}"/>
              </a:ext>
            </a:extLst>
          </p:cNvPr>
          <p:cNvSpPr txBox="1"/>
          <p:nvPr/>
        </p:nvSpPr>
        <p:spPr>
          <a:xfrm>
            <a:off x="5673080" y="3271451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9ABF5EC-654D-40B7-B505-33863538D7A4}"/>
              </a:ext>
            </a:extLst>
          </p:cNvPr>
          <p:cNvSpPr txBox="1"/>
          <p:nvPr/>
        </p:nvSpPr>
        <p:spPr>
          <a:xfrm>
            <a:off x="2360712" y="3744611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김태희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25FA6-4E73-4D7A-876B-361AA830B962}"/>
              </a:ext>
            </a:extLst>
          </p:cNvPr>
          <p:cNvSpPr txBox="1"/>
          <p:nvPr/>
        </p:nvSpPr>
        <p:spPr>
          <a:xfrm>
            <a:off x="2980450" y="3744611"/>
            <a:ext cx="4603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 err="1"/>
              <a:t>dslee</a:t>
            </a:r>
            <a:endParaRPr lang="ko-KR" altLang="en-US" sz="9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8C6D66-BAA6-4269-930B-5EFF42494A2D}"/>
              </a:ext>
            </a:extLst>
          </p:cNvPr>
          <p:cNvSpPr txBox="1"/>
          <p:nvPr/>
        </p:nvSpPr>
        <p:spPr>
          <a:xfrm>
            <a:off x="3584848" y="3744611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여자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E22195D-D0CA-46F0-9B9F-DB8B3A71C18D}"/>
              </a:ext>
            </a:extLst>
          </p:cNvPr>
          <p:cNvSpPr txBox="1"/>
          <p:nvPr/>
        </p:nvSpPr>
        <p:spPr>
          <a:xfrm>
            <a:off x="4200253" y="3744611"/>
            <a:ext cx="56938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931234</a:t>
            </a:r>
            <a:endParaRPr lang="ko-KR" altLang="en-US" sz="9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432E146-7C97-40F1-85ED-0C90CA01D757}"/>
              </a:ext>
            </a:extLst>
          </p:cNvPr>
          <p:cNvSpPr txBox="1"/>
          <p:nvPr/>
        </p:nvSpPr>
        <p:spPr>
          <a:xfrm>
            <a:off x="4808984" y="3744611"/>
            <a:ext cx="9669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010-1234-5678</a:t>
            </a:r>
            <a:endParaRPr lang="ko-KR" altLang="en-US" sz="9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362E7F-CC45-4DB5-84C0-B32E525E7325}"/>
              </a:ext>
            </a:extLst>
          </p:cNvPr>
          <p:cNvSpPr txBox="1"/>
          <p:nvPr/>
        </p:nvSpPr>
        <p:spPr>
          <a:xfrm>
            <a:off x="5673080" y="3744611"/>
            <a:ext cx="12186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ds1234@naver.com</a:t>
            </a:r>
            <a:endParaRPr lang="ko-KR" altLang="en-US" sz="9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B55552-0AA8-447D-AF36-B9BD701FEF73}"/>
              </a:ext>
            </a:extLst>
          </p:cNvPr>
          <p:cNvSpPr txBox="1"/>
          <p:nvPr/>
        </p:nvSpPr>
        <p:spPr>
          <a:xfrm>
            <a:off x="3764868" y="4221800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en-US" altLang="ko-KR" sz="900" dirty="0"/>
              <a:t>   2   3   4   5   6   7   8</a:t>
            </a:r>
            <a:endParaRPr lang="ko-KR" altLang="en-US" sz="9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9C86453-FA5F-47FA-BF14-CB7D16F9F30D}"/>
              </a:ext>
            </a:extLst>
          </p:cNvPr>
          <p:cNvSpPr txBox="1"/>
          <p:nvPr/>
        </p:nvSpPr>
        <p:spPr>
          <a:xfrm>
            <a:off x="2311749" y="4705431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탈퇴 사유</a:t>
            </a: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4149B884-2AA7-42A6-87F2-40F20A692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2" r="66762" b="6716"/>
          <a:stretch/>
        </p:blipFill>
        <p:spPr>
          <a:xfrm>
            <a:off x="2360712" y="5028341"/>
            <a:ext cx="2520279" cy="1251474"/>
          </a:xfrm>
          <a:prstGeom prst="rect">
            <a:avLst/>
          </a:prstGeom>
        </p:spPr>
      </p:pic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5C22BFC-E4CE-4308-BD39-9996ACFB4C0F}"/>
              </a:ext>
            </a:extLst>
          </p:cNvPr>
          <p:cNvSpPr/>
          <p:nvPr/>
        </p:nvSpPr>
        <p:spPr>
          <a:xfrm>
            <a:off x="2704837" y="5129390"/>
            <a:ext cx="111801" cy="1110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4E0CB60-D738-49BD-86E3-0648397A9459}"/>
              </a:ext>
            </a:extLst>
          </p:cNvPr>
          <p:cNvSpPr/>
          <p:nvPr/>
        </p:nvSpPr>
        <p:spPr>
          <a:xfrm>
            <a:off x="3309998" y="5800713"/>
            <a:ext cx="105973" cy="439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AD6AC5BB-2EE4-4910-BB5A-10678705EF30}"/>
              </a:ext>
            </a:extLst>
          </p:cNvPr>
          <p:cNvSpPr/>
          <p:nvPr/>
        </p:nvSpPr>
        <p:spPr>
          <a:xfrm>
            <a:off x="3891081" y="5592093"/>
            <a:ext cx="105973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0AD5794-E849-4A2E-8A1C-E0F3C3EC3C66}"/>
              </a:ext>
            </a:extLst>
          </p:cNvPr>
          <p:cNvSpPr/>
          <p:nvPr/>
        </p:nvSpPr>
        <p:spPr>
          <a:xfrm>
            <a:off x="4524713" y="5313850"/>
            <a:ext cx="103672" cy="926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B1A324-D978-4026-AF9E-C258E004EA69}"/>
              </a:ext>
            </a:extLst>
          </p:cNvPr>
          <p:cNvSpPr txBox="1"/>
          <p:nvPr/>
        </p:nvSpPr>
        <p:spPr>
          <a:xfrm>
            <a:off x="5286311" y="5036434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탈퇴사유 </a:t>
            </a:r>
            <a:r>
              <a:rPr lang="en-US" altLang="ko-KR" sz="900" dirty="0"/>
              <a:t>1 : 12.5% (1000)</a:t>
            </a:r>
            <a:endParaRPr lang="ko-KR" altLang="en-US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EDDFE29-BD9E-4A8C-B819-FB13898416B2}"/>
              </a:ext>
            </a:extLst>
          </p:cNvPr>
          <p:cNvSpPr txBox="1"/>
          <p:nvPr/>
        </p:nvSpPr>
        <p:spPr>
          <a:xfrm>
            <a:off x="5286311" y="5350589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탈퇴사유 </a:t>
            </a:r>
            <a:r>
              <a:rPr lang="en-US" altLang="ko-KR" sz="900" dirty="0"/>
              <a:t>2 : 22.5% (2000)</a:t>
            </a:r>
            <a:endParaRPr lang="ko-KR" altLang="en-US" sz="9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8D52EA0-916A-4585-B6E5-70E7DC50C1DF}"/>
              </a:ext>
            </a:extLst>
          </p:cNvPr>
          <p:cNvSpPr txBox="1"/>
          <p:nvPr/>
        </p:nvSpPr>
        <p:spPr>
          <a:xfrm>
            <a:off x="5286311" y="5691134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탈퇴사유 </a:t>
            </a:r>
            <a:r>
              <a:rPr lang="en-US" altLang="ko-KR" sz="900" dirty="0"/>
              <a:t>3 : 37.6% (3000)</a:t>
            </a:r>
            <a:endParaRPr lang="ko-KR" altLang="en-US" sz="9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3C2B3EF-3639-43C4-A80D-3DE98E24E895}"/>
              </a:ext>
            </a:extLst>
          </p:cNvPr>
          <p:cNvSpPr txBox="1"/>
          <p:nvPr/>
        </p:nvSpPr>
        <p:spPr>
          <a:xfrm>
            <a:off x="5286311" y="6024097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기타 </a:t>
            </a:r>
            <a:r>
              <a:rPr lang="en-US" altLang="ko-KR" sz="900" dirty="0"/>
              <a:t>: 12.5% (1000)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60776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메인 배너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77890F7-E93D-4D13-8049-EB1FBAE0EFB9}"/>
              </a:ext>
            </a:extLst>
          </p:cNvPr>
          <p:cNvCxnSpPr/>
          <p:nvPr/>
        </p:nvCxnSpPr>
        <p:spPr>
          <a:xfrm>
            <a:off x="2360712" y="3404268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F72EB4C-727B-4DEB-979D-0FA9B24022CE}"/>
              </a:ext>
            </a:extLst>
          </p:cNvPr>
          <p:cNvCxnSpPr/>
          <p:nvPr/>
        </p:nvCxnSpPr>
        <p:spPr>
          <a:xfrm>
            <a:off x="2360712" y="3777074"/>
            <a:ext cx="445448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B224BB0-05D8-44C5-8E2F-990FA579023D}"/>
              </a:ext>
            </a:extLst>
          </p:cNvPr>
          <p:cNvSpPr txBox="1"/>
          <p:nvPr/>
        </p:nvSpPr>
        <p:spPr>
          <a:xfrm>
            <a:off x="2881040" y="345443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대메뉴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16480E-D9DE-4FD8-B414-FCEA8C7CF107}"/>
              </a:ext>
            </a:extLst>
          </p:cNvPr>
          <p:cNvSpPr txBox="1"/>
          <p:nvPr/>
        </p:nvSpPr>
        <p:spPr>
          <a:xfrm>
            <a:off x="4460699" y="345443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서브메뉴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4841C61-D272-4089-AAED-2B7AC7B78D02}"/>
              </a:ext>
            </a:extLst>
          </p:cNvPr>
          <p:cNvSpPr/>
          <p:nvPr/>
        </p:nvSpPr>
        <p:spPr>
          <a:xfrm>
            <a:off x="6021720" y="3979645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추가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643A7F-073B-4E67-89C3-D724F713D7D7}"/>
              </a:ext>
            </a:extLst>
          </p:cNvPr>
          <p:cNvSpPr/>
          <p:nvPr/>
        </p:nvSpPr>
        <p:spPr>
          <a:xfrm>
            <a:off x="2436927" y="3990976"/>
            <a:ext cx="1406853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36DA0AD8-7C3B-4F17-A9E2-2BAC7DB429E5}"/>
              </a:ext>
            </a:extLst>
          </p:cNvPr>
          <p:cNvSpPr/>
          <p:nvPr/>
        </p:nvSpPr>
        <p:spPr>
          <a:xfrm rot="10800000">
            <a:off x="3675432" y="4101657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0C9BB4-9552-4359-B1D5-935CC4A7E981}"/>
              </a:ext>
            </a:extLst>
          </p:cNvPr>
          <p:cNvSpPr/>
          <p:nvPr/>
        </p:nvSpPr>
        <p:spPr>
          <a:xfrm>
            <a:off x="3952678" y="3990976"/>
            <a:ext cx="1728190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E93AD10-3648-4830-82E1-3B41EA715C86}"/>
              </a:ext>
            </a:extLst>
          </p:cNvPr>
          <p:cNvCxnSpPr/>
          <p:nvPr/>
        </p:nvCxnSpPr>
        <p:spPr>
          <a:xfrm>
            <a:off x="2360712" y="4445847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BF877A0-B663-4030-BABD-C76EDA237298}"/>
              </a:ext>
            </a:extLst>
          </p:cNvPr>
          <p:cNvCxnSpPr/>
          <p:nvPr/>
        </p:nvCxnSpPr>
        <p:spPr>
          <a:xfrm>
            <a:off x="2360712" y="1987655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3494F71-093F-47F3-A9D7-280745BDD0E5}"/>
              </a:ext>
            </a:extLst>
          </p:cNvPr>
          <p:cNvCxnSpPr/>
          <p:nvPr/>
        </p:nvCxnSpPr>
        <p:spPr>
          <a:xfrm>
            <a:off x="2360712" y="2360461"/>
            <a:ext cx="445448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EF4002D-79FE-48DC-987D-6BC74C6184C4}"/>
              </a:ext>
            </a:extLst>
          </p:cNvPr>
          <p:cNvSpPr txBox="1"/>
          <p:nvPr/>
        </p:nvSpPr>
        <p:spPr>
          <a:xfrm>
            <a:off x="4131575" y="203782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대메뉴</a:t>
            </a:r>
            <a:endParaRPr lang="ko-KR" altLang="en-US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1F6F0CB-A569-4151-BD8A-8CEC842B23A9}"/>
              </a:ext>
            </a:extLst>
          </p:cNvPr>
          <p:cNvSpPr/>
          <p:nvPr/>
        </p:nvSpPr>
        <p:spPr>
          <a:xfrm>
            <a:off x="6021720" y="2562951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추가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7F5E18-C00D-4706-889A-A232E11B7914}"/>
              </a:ext>
            </a:extLst>
          </p:cNvPr>
          <p:cNvSpPr/>
          <p:nvPr/>
        </p:nvSpPr>
        <p:spPr>
          <a:xfrm>
            <a:off x="3440833" y="2574363"/>
            <a:ext cx="2016224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6EC02BF-C7F7-4618-A218-E8ABCFD0241D}"/>
              </a:ext>
            </a:extLst>
          </p:cNvPr>
          <p:cNvCxnSpPr/>
          <p:nvPr/>
        </p:nvCxnSpPr>
        <p:spPr>
          <a:xfrm>
            <a:off x="2360712" y="302923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E33ED7-4238-4965-8B05-0486800C1626}"/>
              </a:ext>
            </a:extLst>
          </p:cNvPr>
          <p:cNvSpPr txBox="1"/>
          <p:nvPr/>
        </p:nvSpPr>
        <p:spPr>
          <a:xfrm>
            <a:off x="3509860" y="2573284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대메뉴명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C6B7A39-F938-4CF2-A785-25674305904A}"/>
              </a:ext>
            </a:extLst>
          </p:cNvPr>
          <p:cNvCxnSpPr/>
          <p:nvPr/>
        </p:nvCxnSpPr>
        <p:spPr>
          <a:xfrm>
            <a:off x="2360712" y="487932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3479979-121E-416B-9A91-571A3CE557B8}"/>
              </a:ext>
            </a:extLst>
          </p:cNvPr>
          <p:cNvCxnSpPr/>
          <p:nvPr/>
        </p:nvCxnSpPr>
        <p:spPr>
          <a:xfrm>
            <a:off x="2360712" y="5252130"/>
            <a:ext cx="445448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4E065FA-0A6F-41E5-AD60-092AB770B6BD}"/>
              </a:ext>
            </a:extLst>
          </p:cNvPr>
          <p:cNvSpPr txBox="1"/>
          <p:nvPr/>
        </p:nvSpPr>
        <p:spPr>
          <a:xfrm>
            <a:off x="2874895" y="492949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대메뉴</a:t>
            </a:r>
            <a:endParaRPr lang="ko-KR" altLang="en-US" sz="9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971721-4233-4693-A7BD-FD49A541C66D}"/>
              </a:ext>
            </a:extLst>
          </p:cNvPr>
          <p:cNvSpPr txBox="1"/>
          <p:nvPr/>
        </p:nvSpPr>
        <p:spPr>
          <a:xfrm>
            <a:off x="4462438" y="49294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서브메뉴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59957BA-4622-4E73-A6F4-F8517C15F65E}"/>
              </a:ext>
            </a:extLst>
          </p:cNvPr>
          <p:cNvCxnSpPr/>
          <p:nvPr/>
        </p:nvCxnSpPr>
        <p:spPr>
          <a:xfrm>
            <a:off x="2360712" y="5920903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3F8DAFA-EF56-463B-AAB4-7BE1B0E64C99}"/>
              </a:ext>
            </a:extLst>
          </p:cNvPr>
          <p:cNvSpPr/>
          <p:nvPr/>
        </p:nvSpPr>
        <p:spPr>
          <a:xfrm>
            <a:off x="6021720" y="5480433"/>
            <a:ext cx="789067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삭제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598E8E9-6057-4CE9-A90E-FA6470ECB935}"/>
              </a:ext>
            </a:extLst>
          </p:cNvPr>
          <p:cNvSpPr/>
          <p:nvPr/>
        </p:nvSpPr>
        <p:spPr>
          <a:xfrm>
            <a:off x="2436927" y="5493926"/>
            <a:ext cx="1406853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7FB1B1-6DFF-40E4-A1DA-0492D76EF5C7}"/>
              </a:ext>
            </a:extLst>
          </p:cNvPr>
          <p:cNvSpPr/>
          <p:nvPr/>
        </p:nvSpPr>
        <p:spPr>
          <a:xfrm>
            <a:off x="3952678" y="5493926"/>
            <a:ext cx="1728190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07E228-293F-4660-89AC-A9875024CB80}"/>
              </a:ext>
            </a:extLst>
          </p:cNvPr>
          <p:cNvSpPr txBox="1"/>
          <p:nvPr/>
        </p:nvSpPr>
        <p:spPr>
          <a:xfrm>
            <a:off x="2460571" y="4001340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대메뉴명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노출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2087E1F-1752-4917-96E7-6D2FD2ABDC1D}"/>
              </a:ext>
            </a:extLst>
          </p:cNvPr>
          <p:cNvSpPr txBox="1"/>
          <p:nvPr/>
        </p:nvSpPr>
        <p:spPr>
          <a:xfrm>
            <a:off x="2460571" y="5504290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대메뉴명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노출</a:t>
            </a:r>
          </a:p>
        </p:txBody>
      </p:sp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D09DE7A1-B375-4301-893F-F18503D7B222}"/>
              </a:ext>
            </a:extLst>
          </p:cNvPr>
          <p:cNvSpPr/>
          <p:nvPr/>
        </p:nvSpPr>
        <p:spPr>
          <a:xfrm rot="10800000">
            <a:off x="3675432" y="5600824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E3C45D-F50F-4429-8A77-8DBC003D8B4F}"/>
              </a:ext>
            </a:extLst>
          </p:cNvPr>
          <p:cNvSpPr txBox="1"/>
          <p:nvPr/>
        </p:nvSpPr>
        <p:spPr>
          <a:xfrm>
            <a:off x="4006087" y="5504290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소메뉴명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노출</a:t>
            </a: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619F2A4-1E45-4BEE-BA11-3846B5E26FFF}"/>
              </a:ext>
            </a:extLst>
          </p:cNvPr>
          <p:cNvSpPr/>
          <p:nvPr/>
        </p:nvSpPr>
        <p:spPr>
          <a:xfrm rot="10800000">
            <a:off x="5457057" y="5600824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074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메인 배너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4941E89-1AC5-47A7-B38C-5647C4959A56}"/>
              </a:ext>
            </a:extLst>
          </p:cNvPr>
          <p:cNvCxnSpPr/>
          <p:nvPr/>
        </p:nvCxnSpPr>
        <p:spPr>
          <a:xfrm>
            <a:off x="2360712" y="1987655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>
            <a:extLst>
              <a:ext uri="{FF2B5EF4-FFF2-40B4-BE49-F238E27FC236}">
                <a16:creationId xmlns:a16="http://schemas.microsoft.com/office/drawing/2014/main" id="{649333D3-FF59-4C33-BC8C-CA13F014C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4522" y="2323767"/>
            <a:ext cx="4470670" cy="134158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76B3175-D729-4036-AB11-0AE35E161BB9}"/>
              </a:ext>
            </a:extLst>
          </p:cNvPr>
          <p:cNvSpPr txBox="1"/>
          <p:nvPr/>
        </p:nvSpPr>
        <p:spPr>
          <a:xfrm>
            <a:off x="2333122" y="2053024"/>
            <a:ext cx="793807" cy="218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월별 그래프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2C8C092-0C57-4FE4-8BF3-A066555B8738}"/>
              </a:ext>
            </a:extLst>
          </p:cNvPr>
          <p:cNvSpPr/>
          <p:nvPr/>
        </p:nvSpPr>
        <p:spPr>
          <a:xfrm>
            <a:off x="2661229" y="2887519"/>
            <a:ext cx="105973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A46FFE7-C401-4953-A2E8-C8756BB89477}"/>
              </a:ext>
            </a:extLst>
          </p:cNvPr>
          <p:cNvSpPr/>
          <p:nvPr/>
        </p:nvSpPr>
        <p:spPr>
          <a:xfrm>
            <a:off x="2967856" y="2609276"/>
            <a:ext cx="116892" cy="926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74D5E3-096A-4C65-B41C-A741B9499DD5}"/>
              </a:ext>
            </a:extLst>
          </p:cNvPr>
          <p:cNvSpPr/>
          <p:nvPr/>
        </p:nvSpPr>
        <p:spPr>
          <a:xfrm>
            <a:off x="3290809" y="2971249"/>
            <a:ext cx="115465" cy="5643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8DF157B-1F07-4CBF-9E5E-E988789135DF}"/>
              </a:ext>
            </a:extLst>
          </p:cNvPr>
          <p:cNvSpPr/>
          <p:nvPr/>
        </p:nvSpPr>
        <p:spPr>
          <a:xfrm>
            <a:off x="3603077" y="2424816"/>
            <a:ext cx="111801" cy="1110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8291722-1C49-43DB-933D-9B9B3582E0D9}"/>
              </a:ext>
            </a:extLst>
          </p:cNvPr>
          <p:cNvSpPr/>
          <p:nvPr/>
        </p:nvSpPr>
        <p:spPr>
          <a:xfrm>
            <a:off x="3924707" y="3096139"/>
            <a:ext cx="105973" cy="4394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8FA2F53-F0CF-4574-9993-7AB620A05BDE}"/>
              </a:ext>
            </a:extLst>
          </p:cNvPr>
          <p:cNvSpPr/>
          <p:nvPr/>
        </p:nvSpPr>
        <p:spPr>
          <a:xfrm>
            <a:off x="4238485" y="2887519"/>
            <a:ext cx="105973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A293F73-2681-4542-BEBA-86FDF469E557}"/>
              </a:ext>
            </a:extLst>
          </p:cNvPr>
          <p:cNvSpPr/>
          <p:nvPr/>
        </p:nvSpPr>
        <p:spPr>
          <a:xfrm>
            <a:off x="4554378" y="2609276"/>
            <a:ext cx="103672" cy="926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BB90EBB-CA8C-449C-AF74-41310A523292}"/>
              </a:ext>
            </a:extLst>
          </p:cNvPr>
          <p:cNvSpPr/>
          <p:nvPr/>
        </p:nvSpPr>
        <p:spPr>
          <a:xfrm>
            <a:off x="4857352" y="2887519"/>
            <a:ext cx="105973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C0916B5-C177-4499-94F6-FBBD6BEE4117}"/>
              </a:ext>
            </a:extLst>
          </p:cNvPr>
          <p:cNvSpPr/>
          <p:nvPr/>
        </p:nvSpPr>
        <p:spPr>
          <a:xfrm>
            <a:off x="5174845" y="3061699"/>
            <a:ext cx="105973" cy="473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7629A36-3DAA-46BB-97F8-30A938069346}"/>
              </a:ext>
            </a:extLst>
          </p:cNvPr>
          <p:cNvSpPr/>
          <p:nvPr/>
        </p:nvSpPr>
        <p:spPr>
          <a:xfrm>
            <a:off x="5480120" y="2773667"/>
            <a:ext cx="108630" cy="761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C15A4F9-36BF-4011-AF40-3C0AA5F5222C}"/>
              </a:ext>
            </a:extLst>
          </p:cNvPr>
          <p:cNvSpPr/>
          <p:nvPr/>
        </p:nvSpPr>
        <p:spPr>
          <a:xfrm>
            <a:off x="5794411" y="2989691"/>
            <a:ext cx="108629" cy="545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39EC1D8-5087-4D4B-865F-B7D506A0EAEE}"/>
              </a:ext>
            </a:extLst>
          </p:cNvPr>
          <p:cNvSpPr/>
          <p:nvPr/>
        </p:nvSpPr>
        <p:spPr>
          <a:xfrm>
            <a:off x="6117764" y="2629651"/>
            <a:ext cx="108629" cy="9059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DA4D525-3D36-483A-B7EF-2FBAD094BE55}"/>
              </a:ext>
            </a:extLst>
          </p:cNvPr>
          <p:cNvSpPr/>
          <p:nvPr/>
        </p:nvSpPr>
        <p:spPr>
          <a:xfrm>
            <a:off x="6452634" y="2424816"/>
            <a:ext cx="105973" cy="1110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1347B35-36F6-4905-AF5F-EEC5D45578B7}"/>
              </a:ext>
            </a:extLst>
          </p:cNvPr>
          <p:cNvCxnSpPr/>
          <p:nvPr/>
        </p:nvCxnSpPr>
        <p:spPr>
          <a:xfrm>
            <a:off x="2360712" y="4039687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3A2CBF8-ADF2-4696-B375-0AB268DA97C8}"/>
              </a:ext>
            </a:extLst>
          </p:cNvPr>
          <p:cNvCxnSpPr/>
          <p:nvPr/>
        </p:nvCxnSpPr>
        <p:spPr>
          <a:xfrm>
            <a:off x="2360712" y="616530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6D135A0-A33F-4421-B804-2B554F4833DA}"/>
              </a:ext>
            </a:extLst>
          </p:cNvPr>
          <p:cNvCxnSpPr/>
          <p:nvPr/>
        </p:nvCxnSpPr>
        <p:spPr>
          <a:xfrm>
            <a:off x="2360712" y="4412493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75C84CD-0573-4A0B-9276-EAD737E9988F}"/>
              </a:ext>
            </a:extLst>
          </p:cNvPr>
          <p:cNvSpPr txBox="1"/>
          <p:nvPr/>
        </p:nvSpPr>
        <p:spPr>
          <a:xfrm>
            <a:off x="2432720" y="4111695"/>
            <a:ext cx="3000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월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86F3C1-97EB-4BA2-9506-B1495712953F}"/>
              </a:ext>
            </a:extLst>
          </p:cNvPr>
          <p:cNvSpPr txBox="1"/>
          <p:nvPr/>
        </p:nvSpPr>
        <p:spPr>
          <a:xfrm>
            <a:off x="2720752" y="4111695"/>
            <a:ext cx="86433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IT</a:t>
            </a:r>
            <a:r>
              <a:rPr lang="ko-KR" altLang="en-US" sz="900" dirty="0"/>
              <a:t>프로그래밍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72F93E9-4013-40C1-8380-83CC2C1821EF}"/>
              </a:ext>
            </a:extLst>
          </p:cNvPr>
          <p:cNvSpPr txBox="1"/>
          <p:nvPr/>
        </p:nvSpPr>
        <p:spPr>
          <a:xfrm>
            <a:off x="3584848" y="4111695"/>
            <a:ext cx="87716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종합광고대행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8270139-3CAB-4F4A-A84C-7B7FD061B605}"/>
              </a:ext>
            </a:extLst>
          </p:cNvPr>
          <p:cNvSpPr txBox="1"/>
          <p:nvPr/>
        </p:nvSpPr>
        <p:spPr>
          <a:xfrm>
            <a:off x="4520952" y="4111695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콘텐츠 제작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AF0DAB8-1B2E-4BAC-B5D5-BC7C6196783C}"/>
              </a:ext>
            </a:extLst>
          </p:cNvPr>
          <p:cNvSpPr txBox="1"/>
          <p:nvPr/>
        </p:nvSpPr>
        <p:spPr>
          <a:xfrm>
            <a:off x="5313040" y="4111695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레슨 실무교육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3D431A-B0A5-4AA1-B365-AC984272A513}"/>
              </a:ext>
            </a:extLst>
          </p:cNvPr>
          <p:cNvSpPr txBox="1"/>
          <p:nvPr/>
        </p:nvSpPr>
        <p:spPr>
          <a:xfrm>
            <a:off x="6249144" y="4111695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총액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4EF0E1E-5CC7-466B-AF5C-9DD12C953514}"/>
              </a:ext>
            </a:extLst>
          </p:cNvPr>
          <p:cNvCxnSpPr/>
          <p:nvPr/>
        </p:nvCxnSpPr>
        <p:spPr>
          <a:xfrm>
            <a:off x="2360712" y="4789638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01B8C36-33B9-4A70-A963-501992B51AF2}"/>
              </a:ext>
            </a:extLst>
          </p:cNvPr>
          <p:cNvCxnSpPr/>
          <p:nvPr/>
        </p:nvCxnSpPr>
        <p:spPr>
          <a:xfrm>
            <a:off x="2360712" y="5224384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3329B8F-675B-48E2-AEFA-A29CAB40D7D6}"/>
              </a:ext>
            </a:extLst>
          </p:cNvPr>
          <p:cNvCxnSpPr/>
          <p:nvPr/>
        </p:nvCxnSpPr>
        <p:spPr>
          <a:xfrm>
            <a:off x="2360712" y="5666250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5277755-6B20-4B98-8EE2-61A2CD171362}"/>
              </a:ext>
            </a:extLst>
          </p:cNvPr>
          <p:cNvSpPr txBox="1"/>
          <p:nvPr/>
        </p:nvSpPr>
        <p:spPr>
          <a:xfrm>
            <a:off x="2432720" y="4499468"/>
            <a:ext cx="36420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/>
              <a:t>8</a:t>
            </a:r>
            <a:r>
              <a:rPr lang="ko-KR" altLang="en-US" sz="900" b="1" dirty="0"/>
              <a:t>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E03F563-C60F-49C0-AFDB-9DD6BDBC444A}"/>
              </a:ext>
            </a:extLst>
          </p:cNvPr>
          <p:cNvSpPr txBox="1"/>
          <p:nvPr/>
        </p:nvSpPr>
        <p:spPr>
          <a:xfrm>
            <a:off x="2432720" y="4880433"/>
            <a:ext cx="36420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/>
              <a:t>7</a:t>
            </a:r>
            <a:r>
              <a:rPr lang="ko-KR" altLang="en-US" sz="900" b="1" dirty="0"/>
              <a:t>월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7BEF2E-AA16-42F4-BF11-CD5241A8EF8E}"/>
              </a:ext>
            </a:extLst>
          </p:cNvPr>
          <p:cNvSpPr txBox="1"/>
          <p:nvPr/>
        </p:nvSpPr>
        <p:spPr>
          <a:xfrm>
            <a:off x="2432720" y="5322298"/>
            <a:ext cx="36420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/>
              <a:t>6</a:t>
            </a:r>
            <a:r>
              <a:rPr lang="ko-KR" altLang="en-US" sz="900" b="1" dirty="0"/>
              <a:t>월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472C8E9-AD6A-4883-A151-D156ACEA5F46}"/>
              </a:ext>
            </a:extLst>
          </p:cNvPr>
          <p:cNvSpPr txBox="1"/>
          <p:nvPr/>
        </p:nvSpPr>
        <p:spPr>
          <a:xfrm>
            <a:off x="2432720" y="5795458"/>
            <a:ext cx="36420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/>
              <a:t>5</a:t>
            </a:r>
            <a:r>
              <a:rPr lang="ko-KR" altLang="en-US" sz="900" b="1" dirty="0"/>
              <a:t>월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5DF5504-1F29-4660-B021-BCD1462A836A}"/>
              </a:ext>
            </a:extLst>
          </p:cNvPr>
          <p:cNvSpPr txBox="1"/>
          <p:nvPr/>
        </p:nvSpPr>
        <p:spPr>
          <a:xfrm>
            <a:off x="3764868" y="6213062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en-US" altLang="ko-KR" sz="900" dirty="0"/>
              <a:t>   2   3   4   5   6   7   8</a:t>
            </a:r>
            <a:endParaRPr lang="ko-KR" altLang="en-US" sz="9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7A8F44C-E7FE-46C4-A44E-6635208903B0}"/>
              </a:ext>
            </a:extLst>
          </p:cNvPr>
          <p:cNvSpPr txBox="1"/>
          <p:nvPr/>
        </p:nvSpPr>
        <p:spPr>
          <a:xfrm>
            <a:off x="2792760" y="4499468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CB836F-89F0-4C33-98D4-DD75EE2C03D4}"/>
              </a:ext>
            </a:extLst>
          </p:cNvPr>
          <p:cNvSpPr txBox="1"/>
          <p:nvPr/>
        </p:nvSpPr>
        <p:spPr>
          <a:xfrm>
            <a:off x="2792760" y="4903474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567D9B6-A005-4F54-971B-01305B3A1869}"/>
              </a:ext>
            </a:extLst>
          </p:cNvPr>
          <p:cNvSpPr txBox="1"/>
          <p:nvPr/>
        </p:nvSpPr>
        <p:spPr>
          <a:xfrm>
            <a:off x="2792760" y="5338219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1FF4C83-2A5E-4D71-AAC1-B41D0731FB24}"/>
              </a:ext>
            </a:extLst>
          </p:cNvPr>
          <p:cNvSpPr txBox="1"/>
          <p:nvPr/>
        </p:nvSpPr>
        <p:spPr>
          <a:xfrm>
            <a:off x="2792760" y="5813091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D1BD000-4293-422D-A5FB-9E9352D43D99}"/>
              </a:ext>
            </a:extLst>
          </p:cNvPr>
          <p:cNvSpPr txBox="1"/>
          <p:nvPr/>
        </p:nvSpPr>
        <p:spPr>
          <a:xfrm>
            <a:off x="3656856" y="4499468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2DBD806-636A-40CA-A93C-3A0DBAAEC14E}"/>
              </a:ext>
            </a:extLst>
          </p:cNvPr>
          <p:cNvSpPr txBox="1"/>
          <p:nvPr/>
        </p:nvSpPr>
        <p:spPr>
          <a:xfrm>
            <a:off x="3656856" y="4903474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34130ED-6844-41C8-AC1B-A13A61014244}"/>
              </a:ext>
            </a:extLst>
          </p:cNvPr>
          <p:cNvSpPr txBox="1"/>
          <p:nvPr/>
        </p:nvSpPr>
        <p:spPr>
          <a:xfrm>
            <a:off x="3656856" y="5338219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9B144E1-3644-4AC6-84EA-521700B5BF68}"/>
              </a:ext>
            </a:extLst>
          </p:cNvPr>
          <p:cNvSpPr txBox="1"/>
          <p:nvPr/>
        </p:nvSpPr>
        <p:spPr>
          <a:xfrm>
            <a:off x="3656856" y="5813091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2F8DF88-162D-4035-9E85-A9FC6DF16C97}"/>
              </a:ext>
            </a:extLst>
          </p:cNvPr>
          <p:cNvSpPr txBox="1"/>
          <p:nvPr/>
        </p:nvSpPr>
        <p:spPr>
          <a:xfrm>
            <a:off x="4511517" y="4499468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0BD95D8-C9E4-460E-B15B-D15D6E5217CD}"/>
              </a:ext>
            </a:extLst>
          </p:cNvPr>
          <p:cNvSpPr txBox="1"/>
          <p:nvPr/>
        </p:nvSpPr>
        <p:spPr>
          <a:xfrm>
            <a:off x="4511517" y="4903474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2C0C34-3AAA-4790-9678-122458238D17}"/>
              </a:ext>
            </a:extLst>
          </p:cNvPr>
          <p:cNvSpPr txBox="1"/>
          <p:nvPr/>
        </p:nvSpPr>
        <p:spPr>
          <a:xfrm>
            <a:off x="4511517" y="5338219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6EF2060-3A01-4BB0-A621-DB665703620A}"/>
              </a:ext>
            </a:extLst>
          </p:cNvPr>
          <p:cNvSpPr txBox="1"/>
          <p:nvPr/>
        </p:nvSpPr>
        <p:spPr>
          <a:xfrm>
            <a:off x="4511517" y="5813091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5C20A9E-4D96-48DC-A6E9-C1774526BA47}"/>
              </a:ext>
            </a:extLst>
          </p:cNvPr>
          <p:cNvSpPr txBox="1"/>
          <p:nvPr/>
        </p:nvSpPr>
        <p:spPr>
          <a:xfrm>
            <a:off x="5344183" y="4499468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42C5B99-CB52-4BDE-8F70-51DF448DD81F}"/>
              </a:ext>
            </a:extLst>
          </p:cNvPr>
          <p:cNvSpPr txBox="1"/>
          <p:nvPr/>
        </p:nvSpPr>
        <p:spPr>
          <a:xfrm>
            <a:off x="5344183" y="4903474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9C8C4AF-70D2-4FBF-9D36-97AF2EE239C8}"/>
              </a:ext>
            </a:extLst>
          </p:cNvPr>
          <p:cNvSpPr txBox="1"/>
          <p:nvPr/>
        </p:nvSpPr>
        <p:spPr>
          <a:xfrm>
            <a:off x="5344183" y="5338219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6F2D302-EC31-4A74-B242-881E185E5EAE}"/>
              </a:ext>
            </a:extLst>
          </p:cNvPr>
          <p:cNvSpPr txBox="1"/>
          <p:nvPr/>
        </p:nvSpPr>
        <p:spPr>
          <a:xfrm>
            <a:off x="5344183" y="5813091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A3B1CD-ECFF-4CD9-B22E-E3D10184542A}"/>
              </a:ext>
            </a:extLst>
          </p:cNvPr>
          <p:cNvSpPr txBox="1"/>
          <p:nvPr/>
        </p:nvSpPr>
        <p:spPr>
          <a:xfrm>
            <a:off x="6074157" y="4499468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F756D12-215D-49D4-9DAE-0FAF81CB530D}"/>
              </a:ext>
            </a:extLst>
          </p:cNvPr>
          <p:cNvSpPr txBox="1"/>
          <p:nvPr/>
        </p:nvSpPr>
        <p:spPr>
          <a:xfrm>
            <a:off x="6074157" y="4903474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3CD4E73-E741-469C-99C5-E199FB238D75}"/>
              </a:ext>
            </a:extLst>
          </p:cNvPr>
          <p:cNvSpPr txBox="1"/>
          <p:nvPr/>
        </p:nvSpPr>
        <p:spPr>
          <a:xfrm>
            <a:off x="6074157" y="5338219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F3222D2-F948-41A8-9EF2-06D2AA188EDC}"/>
              </a:ext>
            </a:extLst>
          </p:cNvPr>
          <p:cNvSpPr txBox="1"/>
          <p:nvPr/>
        </p:nvSpPr>
        <p:spPr>
          <a:xfrm>
            <a:off x="6074157" y="5813091"/>
            <a:ext cx="81304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1,000,000</a:t>
            </a:r>
            <a:r>
              <a:rPr lang="ko-KR" altLang="en-US" sz="900" dirty="0"/>
              <a:t>원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94D604B-86E1-4242-A162-EC53FFB06DE1}"/>
              </a:ext>
            </a:extLst>
          </p:cNvPr>
          <p:cNvSpPr txBox="1"/>
          <p:nvPr/>
        </p:nvSpPr>
        <p:spPr>
          <a:xfrm>
            <a:off x="2333122" y="3774232"/>
            <a:ext cx="102463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카테고리별 수익</a:t>
            </a:r>
          </a:p>
        </p:txBody>
      </p:sp>
    </p:spTree>
    <p:extLst>
      <p:ext uri="{BB962C8B-B14F-4D97-AF65-F5344CB8AC3E}">
        <p14:creationId xmlns:p14="http://schemas.microsoft.com/office/powerpoint/2010/main" val="34585458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메인 배너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4941E89-1AC5-47A7-B38C-5647C4959A56}"/>
              </a:ext>
            </a:extLst>
          </p:cNvPr>
          <p:cNvCxnSpPr/>
          <p:nvPr/>
        </p:nvCxnSpPr>
        <p:spPr>
          <a:xfrm>
            <a:off x="2360712" y="1987655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F9D2ED-24AE-4DE5-97AF-9D22EB48157C}"/>
              </a:ext>
            </a:extLst>
          </p:cNvPr>
          <p:cNvSpPr/>
          <p:nvPr/>
        </p:nvSpPr>
        <p:spPr>
          <a:xfrm>
            <a:off x="3440832" y="2586471"/>
            <a:ext cx="1977980" cy="3176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789622-059F-4F44-A1A4-76A60C16C27D}"/>
              </a:ext>
            </a:extLst>
          </p:cNvPr>
          <p:cNvSpPr txBox="1"/>
          <p:nvPr/>
        </p:nvSpPr>
        <p:spPr>
          <a:xfrm>
            <a:off x="3959180" y="2638861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schemeClr val="bg1"/>
                </a:solidFill>
              </a:rPr>
              <a:t>쿠폰 코드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FC4BB-4563-404F-ADBD-E3A45127DBB6}"/>
              </a:ext>
            </a:extLst>
          </p:cNvPr>
          <p:cNvSpPr txBox="1"/>
          <p:nvPr/>
        </p:nvSpPr>
        <p:spPr>
          <a:xfrm>
            <a:off x="3197753" y="2991957"/>
            <a:ext cx="2464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ASDB-ASDB-ASDE-1234-QWER</a:t>
            </a:r>
            <a:endParaRPr lang="ko-KR" altLang="en-US" sz="12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926C74D-6C10-4228-A99C-D05457807C54}"/>
              </a:ext>
            </a:extLst>
          </p:cNvPr>
          <p:cNvCxnSpPr/>
          <p:nvPr/>
        </p:nvCxnSpPr>
        <p:spPr>
          <a:xfrm>
            <a:off x="2360712" y="3909942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71571AB-E3A1-420A-94ED-D6579CAE6C85}"/>
              </a:ext>
            </a:extLst>
          </p:cNvPr>
          <p:cNvCxnSpPr/>
          <p:nvPr/>
        </p:nvCxnSpPr>
        <p:spPr>
          <a:xfrm>
            <a:off x="2360712" y="6035559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B0D3A17-CFE2-4C63-A162-7AE39E1551DF}"/>
              </a:ext>
            </a:extLst>
          </p:cNvPr>
          <p:cNvCxnSpPr/>
          <p:nvPr/>
        </p:nvCxnSpPr>
        <p:spPr>
          <a:xfrm>
            <a:off x="2360712" y="4282748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915785A-FEFE-45D2-A803-B02D757324BB}"/>
              </a:ext>
            </a:extLst>
          </p:cNvPr>
          <p:cNvSpPr txBox="1"/>
          <p:nvPr/>
        </p:nvSpPr>
        <p:spPr>
          <a:xfrm>
            <a:off x="2432720" y="3981950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번호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82502AC-136D-4002-ACA6-6087C1C26731}"/>
              </a:ext>
            </a:extLst>
          </p:cNvPr>
          <p:cNvSpPr txBox="1"/>
          <p:nvPr/>
        </p:nvSpPr>
        <p:spPr>
          <a:xfrm>
            <a:off x="3408341" y="3981950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쿠폰번호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74A97D-B685-4D97-ACF3-F01683233A5B}"/>
              </a:ext>
            </a:extLst>
          </p:cNvPr>
          <p:cNvSpPr txBox="1"/>
          <p:nvPr/>
        </p:nvSpPr>
        <p:spPr>
          <a:xfrm>
            <a:off x="5771152" y="3981950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발행일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FDE95EA-49B7-428D-8876-46B3E38B6EC3}"/>
              </a:ext>
            </a:extLst>
          </p:cNvPr>
          <p:cNvCxnSpPr/>
          <p:nvPr/>
        </p:nvCxnSpPr>
        <p:spPr>
          <a:xfrm>
            <a:off x="2360712" y="4659893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56C2C10-C4B7-45D8-A1BA-E15C979D8F38}"/>
              </a:ext>
            </a:extLst>
          </p:cNvPr>
          <p:cNvCxnSpPr/>
          <p:nvPr/>
        </p:nvCxnSpPr>
        <p:spPr>
          <a:xfrm>
            <a:off x="2360712" y="5094639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4CA8FB3-4432-4B4E-9493-8CC346E019CC}"/>
              </a:ext>
            </a:extLst>
          </p:cNvPr>
          <p:cNvCxnSpPr/>
          <p:nvPr/>
        </p:nvCxnSpPr>
        <p:spPr>
          <a:xfrm>
            <a:off x="2360712" y="5536505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AE42C3D-2C4E-4C49-B7E2-7E9FDBAC349F}"/>
              </a:ext>
            </a:extLst>
          </p:cNvPr>
          <p:cNvSpPr txBox="1"/>
          <p:nvPr/>
        </p:nvSpPr>
        <p:spPr>
          <a:xfrm>
            <a:off x="3764868" y="6083317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en-US" altLang="ko-KR" sz="900" dirty="0"/>
              <a:t>   2   3   4   5   6   7   8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646AE2-26BE-4884-BDE0-CCFBAD716257}"/>
              </a:ext>
            </a:extLst>
          </p:cNvPr>
          <p:cNvSpPr txBox="1"/>
          <p:nvPr/>
        </p:nvSpPr>
        <p:spPr>
          <a:xfrm>
            <a:off x="2449611" y="4369723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260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49C1C4-F367-47CA-9F72-E96FED5A4495}"/>
              </a:ext>
            </a:extLst>
          </p:cNvPr>
          <p:cNvSpPr txBox="1"/>
          <p:nvPr/>
        </p:nvSpPr>
        <p:spPr>
          <a:xfrm>
            <a:off x="2449611" y="4773729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259</a:t>
            </a:r>
            <a:endParaRPr lang="ko-KR" altLang="en-US" sz="9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9AC2BFA-9BD8-4D74-9128-4FA8DE17019D}"/>
              </a:ext>
            </a:extLst>
          </p:cNvPr>
          <p:cNvSpPr txBox="1"/>
          <p:nvPr/>
        </p:nvSpPr>
        <p:spPr>
          <a:xfrm>
            <a:off x="2449611" y="5208474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258</a:t>
            </a:r>
            <a:endParaRPr lang="ko-KR" altLang="en-US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6372B0-3453-4DF0-AED0-3BB0D20884FC}"/>
              </a:ext>
            </a:extLst>
          </p:cNvPr>
          <p:cNvSpPr txBox="1"/>
          <p:nvPr/>
        </p:nvSpPr>
        <p:spPr>
          <a:xfrm>
            <a:off x="2449611" y="5683346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257</a:t>
            </a:r>
            <a:endParaRPr lang="ko-KR" altLang="en-US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B9EBF0E-8706-427D-8919-52DEA9724B2C}"/>
              </a:ext>
            </a:extLst>
          </p:cNvPr>
          <p:cNvSpPr txBox="1"/>
          <p:nvPr/>
        </p:nvSpPr>
        <p:spPr>
          <a:xfrm>
            <a:off x="2936776" y="4369723"/>
            <a:ext cx="171072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dirty="0"/>
              <a:t>ASDB-ASDB-ASDE-1234-QWER</a:t>
            </a:r>
            <a:endParaRPr lang="ko-KR" altLang="en-US" sz="8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1039FDF-C008-407A-810C-B137D2D1C930}"/>
              </a:ext>
            </a:extLst>
          </p:cNvPr>
          <p:cNvSpPr txBox="1"/>
          <p:nvPr/>
        </p:nvSpPr>
        <p:spPr>
          <a:xfrm>
            <a:off x="6318466" y="4369723"/>
            <a:ext cx="43473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D-31</a:t>
            </a:r>
            <a:endParaRPr lang="ko-KR" altLang="en-US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729149F-3A1B-47B7-9938-738703FB95B9}"/>
              </a:ext>
            </a:extLst>
          </p:cNvPr>
          <p:cNvSpPr txBox="1"/>
          <p:nvPr/>
        </p:nvSpPr>
        <p:spPr>
          <a:xfrm>
            <a:off x="6215220" y="3981950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유효기간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CD3459C-2277-40AB-8E72-4A4B428D8B3F}"/>
              </a:ext>
            </a:extLst>
          </p:cNvPr>
          <p:cNvSpPr txBox="1"/>
          <p:nvPr/>
        </p:nvSpPr>
        <p:spPr>
          <a:xfrm>
            <a:off x="6318466" y="4781275"/>
            <a:ext cx="43473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D-31</a:t>
            </a:r>
            <a:endParaRPr lang="ko-KR" altLang="en-US" sz="9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FCAB5BD-4A6F-4865-A6B3-4463FC97475C}"/>
              </a:ext>
            </a:extLst>
          </p:cNvPr>
          <p:cNvSpPr txBox="1"/>
          <p:nvPr/>
        </p:nvSpPr>
        <p:spPr>
          <a:xfrm>
            <a:off x="6318466" y="5208474"/>
            <a:ext cx="43473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D-31</a:t>
            </a:r>
            <a:endParaRPr lang="ko-KR" altLang="en-US" sz="9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2C9EE1E-544C-4DF9-A005-CA6479275264}"/>
              </a:ext>
            </a:extLst>
          </p:cNvPr>
          <p:cNvSpPr txBox="1"/>
          <p:nvPr/>
        </p:nvSpPr>
        <p:spPr>
          <a:xfrm>
            <a:off x="6318466" y="5681971"/>
            <a:ext cx="43473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D-31</a:t>
            </a:r>
            <a:endParaRPr lang="ko-KR" altLang="en-US" sz="9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F1620C-9FDC-4FFE-841E-B5ACFF0AE713}"/>
              </a:ext>
            </a:extLst>
          </p:cNvPr>
          <p:cNvSpPr txBox="1"/>
          <p:nvPr/>
        </p:nvSpPr>
        <p:spPr>
          <a:xfrm>
            <a:off x="2936776" y="4773729"/>
            <a:ext cx="171072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dirty="0"/>
              <a:t>ASDB-ASDB-ASDE-1234-QWER</a:t>
            </a:r>
            <a:endParaRPr lang="ko-KR" altLang="en-US" sz="8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6D8900E-66D8-4A0A-B048-6F08800F35C7}"/>
              </a:ext>
            </a:extLst>
          </p:cNvPr>
          <p:cNvSpPr txBox="1"/>
          <p:nvPr/>
        </p:nvSpPr>
        <p:spPr>
          <a:xfrm>
            <a:off x="2936776" y="5208474"/>
            <a:ext cx="171072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dirty="0"/>
              <a:t>ASDB-ASDB-ASDE-1234-QWER</a:t>
            </a:r>
            <a:endParaRPr lang="ko-KR" altLang="en-US" sz="8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8401FDA-5E2C-4F31-84D6-EF016FF9690A}"/>
              </a:ext>
            </a:extLst>
          </p:cNvPr>
          <p:cNvSpPr txBox="1"/>
          <p:nvPr/>
        </p:nvSpPr>
        <p:spPr>
          <a:xfrm>
            <a:off x="2936776" y="5689591"/>
            <a:ext cx="171072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dirty="0"/>
              <a:t>ASDB-ASDB-ASDE-1234-QWER</a:t>
            </a:r>
            <a:endParaRPr lang="ko-KR" altLang="en-US" sz="8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DC06870-9899-40C9-BF90-5075C22F8D4F}"/>
              </a:ext>
            </a:extLst>
          </p:cNvPr>
          <p:cNvSpPr txBox="1"/>
          <p:nvPr/>
        </p:nvSpPr>
        <p:spPr>
          <a:xfrm>
            <a:off x="5720500" y="4369723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20-08-01</a:t>
            </a:r>
            <a:endParaRPr lang="ko-KR" altLang="en-US" sz="9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32CF85E-1932-4FEE-9881-57761F5E4352}"/>
              </a:ext>
            </a:extLst>
          </p:cNvPr>
          <p:cNvSpPr txBox="1"/>
          <p:nvPr/>
        </p:nvSpPr>
        <p:spPr>
          <a:xfrm>
            <a:off x="5720500" y="4781275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20-08-01</a:t>
            </a:r>
            <a:endParaRPr lang="ko-KR" altLang="en-US" sz="9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9655161-13B3-4E99-9802-3A222C279FBE}"/>
              </a:ext>
            </a:extLst>
          </p:cNvPr>
          <p:cNvSpPr txBox="1"/>
          <p:nvPr/>
        </p:nvSpPr>
        <p:spPr>
          <a:xfrm>
            <a:off x="5720500" y="5208474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20-08-01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652C3B-08A5-40AF-B6FB-188DA06ED426}"/>
              </a:ext>
            </a:extLst>
          </p:cNvPr>
          <p:cNvSpPr txBox="1"/>
          <p:nvPr/>
        </p:nvSpPr>
        <p:spPr>
          <a:xfrm>
            <a:off x="5720500" y="5681971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20-08-01</a:t>
            </a:r>
            <a:endParaRPr lang="ko-KR" altLang="en-US" sz="9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5379030-1ED5-4BC6-8530-BBCA5B3BCD9B}"/>
              </a:ext>
            </a:extLst>
          </p:cNvPr>
          <p:cNvSpPr txBox="1"/>
          <p:nvPr/>
        </p:nvSpPr>
        <p:spPr>
          <a:xfrm>
            <a:off x="4880992" y="3981950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쿠폰종류</a:t>
            </a:r>
            <a:endParaRPr lang="ko-KR" altLang="en-US" sz="9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A4A3C3A-A5EA-4F5B-9BA2-0B430B1002F4}"/>
              </a:ext>
            </a:extLst>
          </p:cNvPr>
          <p:cNvSpPr txBox="1"/>
          <p:nvPr/>
        </p:nvSpPr>
        <p:spPr>
          <a:xfrm>
            <a:off x="4736976" y="434761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만원 할인쿠폰</a:t>
            </a:r>
            <a:endParaRPr lang="ko-KR" altLang="en-US" sz="9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2318CE8-9DFF-47A3-9607-A3E43F02E61E}"/>
              </a:ext>
            </a:extLst>
          </p:cNvPr>
          <p:cNvSpPr txBox="1"/>
          <p:nvPr/>
        </p:nvSpPr>
        <p:spPr>
          <a:xfrm>
            <a:off x="4736976" y="4773729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10% </a:t>
            </a:r>
            <a:r>
              <a:rPr lang="ko-KR" altLang="en-US" sz="900" dirty="0"/>
              <a:t>할인쿠폰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734A12-D3B5-4851-9205-04586103EB00}"/>
              </a:ext>
            </a:extLst>
          </p:cNvPr>
          <p:cNvSpPr txBox="1"/>
          <p:nvPr/>
        </p:nvSpPr>
        <p:spPr>
          <a:xfrm>
            <a:off x="4736976" y="5208474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만원 할인쿠폰</a:t>
            </a:r>
            <a:endParaRPr lang="ko-KR" altLang="en-US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64DCAD-5B74-4E78-A819-26CE607FC45D}"/>
              </a:ext>
            </a:extLst>
          </p:cNvPr>
          <p:cNvSpPr txBox="1"/>
          <p:nvPr/>
        </p:nvSpPr>
        <p:spPr>
          <a:xfrm>
            <a:off x="4736976" y="5634592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10% </a:t>
            </a:r>
            <a:r>
              <a:rPr lang="ko-KR" altLang="en-US" sz="900" dirty="0"/>
              <a:t>할인쿠폰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616078A-6C0A-4312-8B0D-D4685CEFF830}"/>
              </a:ext>
            </a:extLst>
          </p:cNvPr>
          <p:cNvSpPr/>
          <p:nvPr/>
        </p:nvSpPr>
        <p:spPr>
          <a:xfrm>
            <a:off x="2624619" y="2175366"/>
            <a:ext cx="3828015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이등변 삼각형 197">
            <a:extLst>
              <a:ext uri="{FF2B5EF4-FFF2-40B4-BE49-F238E27FC236}">
                <a16:creationId xmlns:a16="http://schemas.microsoft.com/office/drawing/2014/main" id="{E28F75FF-C4AE-4B6C-BE73-7A9B1FCA5AB0}"/>
              </a:ext>
            </a:extLst>
          </p:cNvPr>
          <p:cNvSpPr/>
          <p:nvPr/>
        </p:nvSpPr>
        <p:spPr>
          <a:xfrm rot="10800000">
            <a:off x="6232843" y="2286047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DEB928B-3BEA-4607-B745-D7BD46378846}"/>
              </a:ext>
            </a:extLst>
          </p:cNvPr>
          <p:cNvSpPr txBox="1"/>
          <p:nvPr/>
        </p:nvSpPr>
        <p:spPr>
          <a:xfrm>
            <a:off x="2648263" y="218573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쿠폰 종류 선택</a:t>
            </a: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CF70473-084A-4189-AC2D-A108210CCE10}"/>
              </a:ext>
            </a:extLst>
          </p:cNvPr>
          <p:cNvCxnSpPr/>
          <p:nvPr/>
        </p:nvCxnSpPr>
        <p:spPr>
          <a:xfrm>
            <a:off x="2360712" y="3486195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357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메인 배너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4941E89-1AC5-47A7-B38C-5647C4959A56}"/>
              </a:ext>
            </a:extLst>
          </p:cNvPr>
          <p:cNvCxnSpPr/>
          <p:nvPr/>
        </p:nvCxnSpPr>
        <p:spPr>
          <a:xfrm>
            <a:off x="2360712" y="1987655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71571AB-E3A1-420A-94ED-D6579CAE6C85}"/>
              </a:ext>
            </a:extLst>
          </p:cNvPr>
          <p:cNvCxnSpPr/>
          <p:nvPr/>
        </p:nvCxnSpPr>
        <p:spPr>
          <a:xfrm>
            <a:off x="2360712" y="5897607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B0D3A17-CFE2-4C63-A162-7AE39E1551DF}"/>
              </a:ext>
            </a:extLst>
          </p:cNvPr>
          <p:cNvCxnSpPr/>
          <p:nvPr/>
        </p:nvCxnSpPr>
        <p:spPr>
          <a:xfrm>
            <a:off x="2360712" y="2379973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915785A-FEFE-45D2-A803-B02D757324BB}"/>
              </a:ext>
            </a:extLst>
          </p:cNvPr>
          <p:cNvSpPr txBox="1"/>
          <p:nvPr/>
        </p:nvSpPr>
        <p:spPr>
          <a:xfrm>
            <a:off x="2432720" y="2079175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번호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82502AC-136D-4002-ACA6-6087C1C26731}"/>
              </a:ext>
            </a:extLst>
          </p:cNvPr>
          <p:cNvSpPr txBox="1"/>
          <p:nvPr/>
        </p:nvSpPr>
        <p:spPr>
          <a:xfrm>
            <a:off x="3408341" y="2079175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제목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74A97D-B685-4D97-ACF3-F01683233A5B}"/>
              </a:ext>
            </a:extLst>
          </p:cNvPr>
          <p:cNvSpPr txBox="1"/>
          <p:nvPr/>
        </p:nvSpPr>
        <p:spPr>
          <a:xfrm>
            <a:off x="5745088" y="2079175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아이디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FDE95EA-49B7-428D-8876-46B3E38B6EC3}"/>
              </a:ext>
            </a:extLst>
          </p:cNvPr>
          <p:cNvCxnSpPr/>
          <p:nvPr/>
        </p:nvCxnSpPr>
        <p:spPr>
          <a:xfrm>
            <a:off x="2360712" y="2757118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AE42C3D-2C4E-4C49-B7E2-7E9FDBAC349F}"/>
              </a:ext>
            </a:extLst>
          </p:cNvPr>
          <p:cNvSpPr txBox="1"/>
          <p:nvPr/>
        </p:nvSpPr>
        <p:spPr>
          <a:xfrm>
            <a:off x="3798136" y="5945365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en-US" altLang="ko-KR" sz="900" dirty="0"/>
              <a:t>   2   3   4   5   6   7   8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646AE2-26BE-4884-BDE0-CCFBAD716257}"/>
              </a:ext>
            </a:extLst>
          </p:cNvPr>
          <p:cNvSpPr txBox="1"/>
          <p:nvPr/>
        </p:nvSpPr>
        <p:spPr>
          <a:xfrm>
            <a:off x="2449611" y="2466948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260</a:t>
            </a:r>
            <a:endParaRPr lang="ko-KR" altLang="en-US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B9EBF0E-8706-427D-8919-52DEA9724B2C}"/>
              </a:ext>
            </a:extLst>
          </p:cNvPr>
          <p:cNvSpPr txBox="1"/>
          <p:nvPr/>
        </p:nvSpPr>
        <p:spPr>
          <a:xfrm>
            <a:off x="2936776" y="2466948"/>
            <a:ext cx="82907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800" dirty="0" err="1"/>
              <a:t>문의드립니다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1039FDF-C008-407A-810C-B137D2D1C930}"/>
              </a:ext>
            </a:extLst>
          </p:cNvPr>
          <p:cNvSpPr txBox="1"/>
          <p:nvPr/>
        </p:nvSpPr>
        <p:spPr>
          <a:xfrm>
            <a:off x="6318466" y="2466948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20-08-06</a:t>
            </a:r>
            <a:endParaRPr lang="ko-KR" altLang="en-US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729149F-3A1B-47B7-9938-738703FB95B9}"/>
              </a:ext>
            </a:extLst>
          </p:cNvPr>
          <p:cNvSpPr txBox="1"/>
          <p:nvPr/>
        </p:nvSpPr>
        <p:spPr>
          <a:xfrm>
            <a:off x="6337702" y="2079175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날짜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DC06870-9899-40C9-BF90-5075C22F8D4F}"/>
              </a:ext>
            </a:extLst>
          </p:cNvPr>
          <p:cNvSpPr txBox="1"/>
          <p:nvPr/>
        </p:nvSpPr>
        <p:spPr>
          <a:xfrm>
            <a:off x="5720500" y="2466948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leeds93</a:t>
            </a:r>
            <a:endParaRPr lang="ko-KR" altLang="en-US" sz="9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5379030-1ED5-4BC6-8530-BBCA5B3BCD9B}"/>
              </a:ext>
            </a:extLst>
          </p:cNvPr>
          <p:cNvSpPr txBox="1"/>
          <p:nvPr/>
        </p:nvSpPr>
        <p:spPr>
          <a:xfrm>
            <a:off x="4880992" y="2079175"/>
            <a:ext cx="415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상태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8785B45-CEAF-4EFD-A0C6-5F674AB18385}"/>
              </a:ext>
            </a:extLst>
          </p:cNvPr>
          <p:cNvSpPr/>
          <p:nvPr/>
        </p:nvSpPr>
        <p:spPr>
          <a:xfrm>
            <a:off x="4809779" y="2499862"/>
            <a:ext cx="588623" cy="1825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답변 완료</a:t>
            </a:r>
            <a:endParaRPr lang="ko-KR" altLang="en-US" sz="700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0FD9BBE-6CA4-451A-B27E-006F3539B6FB}"/>
              </a:ext>
            </a:extLst>
          </p:cNvPr>
          <p:cNvCxnSpPr/>
          <p:nvPr/>
        </p:nvCxnSpPr>
        <p:spPr>
          <a:xfrm>
            <a:off x="2360712" y="3166601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5AC231A-2C39-4182-8DF5-6D9E8F816EE4}"/>
              </a:ext>
            </a:extLst>
          </p:cNvPr>
          <p:cNvSpPr txBox="1"/>
          <p:nvPr/>
        </p:nvSpPr>
        <p:spPr>
          <a:xfrm>
            <a:off x="2449611" y="2876431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260</a:t>
            </a:r>
            <a:endParaRPr lang="ko-KR" alt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738D2F-EDE8-477B-8FE2-EDB50C0EE607}"/>
              </a:ext>
            </a:extLst>
          </p:cNvPr>
          <p:cNvSpPr txBox="1"/>
          <p:nvPr/>
        </p:nvSpPr>
        <p:spPr>
          <a:xfrm>
            <a:off x="2936776" y="2876431"/>
            <a:ext cx="82907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800" dirty="0" err="1"/>
              <a:t>문의드립니다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1E62C8-2D12-4118-80B7-478DAA4892A7}"/>
              </a:ext>
            </a:extLst>
          </p:cNvPr>
          <p:cNvSpPr txBox="1"/>
          <p:nvPr/>
        </p:nvSpPr>
        <p:spPr>
          <a:xfrm>
            <a:off x="6318466" y="2876431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20-08-06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C12120-2D51-42C5-AC5C-35565AD428CB}"/>
              </a:ext>
            </a:extLst>
          </p:cNvPr>
          <p:cNvSpPr txBox="1"/>
          <p:nvPr/>
        </p:nvSpPr>
        <p:spPr>
          <a:xfrm>
            <a:off x="5720500" y="2876431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leeds93</a:t>
            </a:r>
            <a:endParaRPr lang="ko-KR" altLang="en-US" sz="9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B93AA5E3-4787-4E57-BC97-EE67AFC1A6DB}"/>
              </a:ext>
            </a:extLst>
          </p:cNvPr>
          <p:cNvSpPr/>
          <p:nvPr/>
        </p:nvSpPr>
        <p:spPr>
          <a:xfrm>
            <a:off x="4809779" y="2909345"/>
            <a:ext cx="588623" cy="1825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대기중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DF8AFE4-ECD0-49B1-826C-FC64F5D4CB08}"/>
              </a:ext>
            </a:extLst>
          </p:cNvPr>
          <p:cNvCxnSpPr/>
          <p:nvPr/>
        </p:nvCxnSpPr>
        <p:spPr>
          <a:xfrm>
            <a:off x="2360712" y="3560921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37435-08A6-4AAC-86B7-44F76CB16905}"/>
              </a:ext>
            </a:extLst>
          </p:cNvPr>
          <p:cNvSpPr txBox="1"/>
          <p:nvPr/>
        </p:nvSpPr>
        <p:spPr>
          <a:xfrm>
            <a:off x="2449611" y="3270751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260</a:t>
            </a:r>
            <a:endParaRPr lang="ko-KR" altLang="en-US" sz="9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0022952-1DD8-4A35-8AAE-AB0847B1B640}"/>
              </a:ext>
            </a:extLst>
          </p:cNvPr>
          <p:cNvSpPr txBox="1"/>
          <p:nvPr/>
        </p:nvSpPr>
        <p:spPr>
          <a:xfrm>
            <a:off x="2936776" y="3270751"/>
            <a:ext cx="82907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800" dirty="0" err="1"/>
              <a:t>문의드립니다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5C51BE8-768F-4ACF-84B0-DF4DD59738FB}"/>
              </a:ext>
            </a:extLst>
          </p:cNvPr>
          <p:cNvSpPr txBox="1"/>
          <p:nvPr/>
        </p:nvSpPr>
        <p:spPr>
          <a:xfrm>
            <a:off x="6318466" y="3270751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20-08-06</a:t>
            </a:r>
            <a:endParaRPr lang="ko-KR" altLang="en-US" sz="9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8362CC-513A-4715-82FC-B1446DE7F554}"/>
              </a:ext>
            </a:extLst>
          </p:cNvPr>
          <p:cNvSpPr txBox="1"/>
          <p:nvPr/>
        </p:nvSpPr>
        <p:spPr>
          <a:xfrm>
            <a:off x="5720500" y="3270751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leeds93</a:t>
            </a:r>
            <a:endParaRPr lang="ko-KR" altLang="en-US" sz="90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97C9AD9-3B74-4CD8-82C5-9D230C2A361E}"/>
              </a:ext>
            </a:extLst>
          </p:cNvPr>
          <p:cNvSpPr/>
          <p:nvPr/>
        </p:nvSpPr>
        <p:spPr>
          <a:xfrm>
            <a:off x="4809779" y="3303665"/>
            <a:ext cx="588623" cy="1825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답변 완료</a:t>
            </a:r>
            <a:endParaRPr lang="ko-KR" altLang="en-US" sz="7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531E138-C21E-4E27-A10E-5F62C994557F}"/>
              </a:ext>
            </a:extLst>
          </p:cNvPr>
          <p:cNvCxnSpPr/>
          <p:nvPr/>
        </p:nvCxnSpPr>
        <p:spPr>
          <a:xfrm>
            <a:off x="2360712" y="3938817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218664B-C5B1-4B03-835C-746322EBF9B5}"/>
              </a:ext>
            </a:extLst>
          </p:cNvPr>
          <p:cNvSpPr txBox="1"/>
          <p:nvPr/>
        </p:nvSpPr>
        <p:spPr>
          <a:xfrm>
            <a:off x="2449611" y="3648647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260</a:t>
            </a:r>
            <a:endParaRPr lang="ko-KR" altLang="en-US" sz="9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078CD9-930D-4546-84BB-9E1DAC12DF52}"/>
              </a:ext>
            </a:extLst>
          </p:cNvPr>
          <p:cNvSpPr txBox="1"/>
          <p:nvPr/>
        </p:nvSpPr>
        <p:spPr>
          <a:xfrm>
            <a:off x="2936776" y="3648647"/>
            <a:ext cx="82907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800" dirty="0" err="1"/>
              <a:t>문의드립니다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454CDB9-3957-49CF-893B-20F3EB303CD6}"/>
              </a:ext>
            </a:extLst>
          </p:cNvPr>
          <p:cNvSpPr txBox="1"/>
          <p:nvPr/>
        </p:nvSpPr>
        <p:spPr>
          <a:xfrm>
            <a:off x="6318466" y="3648647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20-08-06</a:t>
            </a:r>
            <a:endParaRPr lang="ko-KR" altLang="en-US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D6F28ED-C3E0-4E77-A8B9-387208D9B3F8}"/>
              </a:ext>
            </a:extLst>
          </p:cNvPr>
          <p:cNvSpPr txBox="1"/>
          <p:nvPr/>
        </p:nvSpPr>
        <p:spPr>
          <a:xfrm>
            <a:off x="5720500" y="3648647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leeds93</a:t>
            </a:r>
            <a:endParaRPr lang="ko-KR" altLang="en-US" sz="900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83CB49C-0EBF-4CBC-B1E7-DED3D2C54BBD}"/>
              </a:ext>
            </a:extLst>
          </p:cNvPr>
          <p:cNvSpPr/>
          <p:nvPr/>
        </p:nvSpPr>
        <p:spPr>
          <a:xfrm>
            <a:off x="4809779" y="3681561"/>
            <a:ext cx="588623" cy="1825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답변 완료</a:t>
            </a:r>
            <a:endParaRPr lang="ko-KR" altLang="en-US" sz="7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28F75C5-8D0E-4499-B6EE-999FA86DD762}"/>
              </a:ext>
            </a:extLst>
          </p:cNvPr>
          <p:cNvCxnSpPr/>
          <p:nvPr/>
        </p:nvCxnSpPr>
        <p:spPr>
          <a:xfrm>
            <a:off x="2360712" y="4324085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5448E27-44C5-40B0-BF6A-AF4E5BA815C0}"/>
              </a:ext>
            </a:extLst>
          </p:cNvPr>
          <p:cNvSpPr txBox="1"/>
          <p:nvPr/>
        </p:nvSpPr>
        <p:spPr>
          <a:xfrm>
            <a:off x="2449611" y="4033915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260</a:t>
            </a:r>
            <a:endParaRPr lang="ko-KR" altLang="en-US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AD52970-0C21-46E5-A2EF-AEA9CE278664}"/>
              </a:ext>
            </a:extLst>
          </p:cNvPr>
          <p:cNvSpPr txBox="1"/>
          <p:nvPr/>
        </p:nvSpPr>
        <p:spPr>
          <a:xfrm>
            <a:off x="2936776" y="4033915"/>
            <a:ext cx="82907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800" dirty="0" err="1"/>
              <a:t>문의드립니다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DA085C-DB46-4EE2-AD21-873A5EF88D88}"/>
              </a:ext>
            </a:extLst>
          </p:cNvPr>
          <p:cNvSpPr txBox="1"/>
          <p:nvPr/>
        </p:nvSpPr>
        <p:spPr>
          <a:xfrm>
            <a:off x="6318466" y="4033915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20-08-06</a:t>
            </a:r>
            <a:endParaRPr lang="ko-KR" altLang="en-US" sz="9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1338E9F-FD83-475B-8B76-CF06B2653E66}"/>
              </a:ext>
            </a:extLst>
          </p:cNvPr>
          <p:cNvSpPr txBox="1"/>
          <p:nvPr/>
        </p:nvSpPr>
        <p:spPr>
          <a:xfrm>
            <a:off x="5720500" y="4033915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leeds93</a:t>
            </a:r>
            <a:endParaRPr lang="ko-KR" altLang="en-US" sz="9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A808CC8-0167-4ACA-B4C8-C58BEF67DAA9}"/>
              </a:ext>
            </a:extLst>
          </p:cNvPr>
          <p:cNvSpPr/>
          <p:nvPr/>
        </p:nvSpPr>
        <p:spPr>
          <a:xfrm>
            <a:off x="4809779" y="4066829"/>
            <a:ext cx="588623" cy="1825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답변 완료</a:t>
            </a:r>
            <a:endParaRPr lang="ko-KR" altLang="en-US" sz="700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C515D8D-A7CE-41A2-A3B6-154F16488D79}"/>
              </a:ext>
            </a:extLst>
          </p:cNvPr>
          <p:cNvCxnSpPr/>
          <p:nvPr/>
        </p:nvCxnSpPr>
        <p:spPr>
          <a:xfrm>
            <a:off x="2360712" y="4724246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4E82F3B-23EC-4B02-AEA8-48FFC6631B0F}"/>
              </a:ext>
            </a:extLst>
          </p:cNvPr>
          <p:cNvSpPr txBox="1"/>
          <p:nvPr/>
        </p:nvSpPr>
        <p:spPr>
          <a:xfrm>
            <a:off x="2449611" y="4434076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260</a:t>
            </a:r>
            <a:endParaRPr lang="ko-KR" altLang="en-US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FE66547-0B8C-400C-8EAE-DF7819E147BE}"/>
              </a:ext>
            </a:extLst>
          </p:cNvPr>
          <p:cNvSpPr txBox="1"/>
          <p:nvPr/>
        </p:nvSpPr>
        <p:spPr>
          <a:xfrm>
            <a:off x="2936776" y="4434076"/>
            <a:ext cx="82907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800" dirty="0" err="1"/>
              <a:t>문의드립니다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4B8DB5-AF2D-4A8B-B68E-E2F88CC6CEF6}"/>
              </a:ext>
            </a:extLst>
          </p:cNvPr>
          <p:cNvSpPr txBox="1"/>
          <p:nvPr/>
        </p:nvSpPr>
        <p:spPr>
          <a:xfrm>
            <a:off x="6318466" y="4434076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20-08-06</a:t>
            </a:r>
            <a:endParaRPr lang="ko-KR" altLang="en-US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09ACD5-67BC-439B-B4D8-A44574AC1271}"/>
              </a:ext>
            </a:extLst>
          </p:cNvPr>
          <p:cNvSpPr txBox="1"/>
          <p:nvPr/>
        </p:nvSpPr>
        <p:spPr>
          <a:xfrm>
            <a:off x="5720500" y="4434076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leeds93</a:t>
            </a:r>
            <a:endParaRPr lang="ko-KR" altLang="en-US" sz="900" dirty="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AC3C3EE-DC6B-4A7B-B4E5-5D27FE143B67}"/>
              </a:ext>
            </a:extLst>
          </p:cNvPr>
          <p:cNvSpPr/>
          <p:nvPr/>
        </p:nvSpPr>
        <p:spPr>
          <a:xfrm>
            <a:off x="4809779" y="4466990"/>
            <a:ext cx="588623" cy="1825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답변 완료</a:t>
            </a:r>
            <a:endParaRPr lang="ko-KR" altLang="en-US" sz="700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5C61BB5-5FDF-478C-B32E-62E7410BB43A}"/>
              </a:ext>
            </a:extLst>
          </p:cNvPr>
          <p:cNvCxnSpPr/>
          <p:nvPr/>
        </p:nvCxnSpPr>
        <p:spPr>
          <a:xfrm>
            <a:off x="2360712" y="5100623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0C73722-ACB9-4091-AFAC-7D1FAC72DFAA}"/>
              </a:ext>
            </a:extLst>
          </p:cNvPr>
          <p:cNvSpPr txBox="1"/>
          <p:nvPr/>
        </p:nvSpPr>
        <p:spPr>
          <a:xfrm>
            <a:off x="2449611" y="4810453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260</a:t>
            </a:r>
            <a:endParaRPr lang="ko-KR" altLang="en-US" sz="9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CDC3CCD-5ECB-4219-B8EE-AD80FBFB8C04}"/>
              </a:ext>
            </a:extLst>
          </p:cNvPr>
          <p:cNvSpPr txBox="1"/>
          <p:nvPr/>
        </p:nvSpPr>
        <p:spPr>
          <a:xfrm>
            <a:off x="2936776" y="4810453"/>
            <a:ext cx="82907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800" dirty="0" err="1"/>
              <a:t>문의드립니다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2E4B6F4-D443-49AB-9945-0B799AEE6685}"/>
              </a:ext>
            </a:extLst>
          </p:cNvPr>
          <p:cNvSpPr txBox="1"/>
          <p:nvPr/>
        </p:nvSpPr>
        <p:spPr>
          <a:xfrm>
            <a:off x="6318466" y="4810453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20-08-06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2037F6F-FB4D-40FA-87B4-F9A0BC59FCF5}"/>
              </a:ext>
            </a:extLst>
          </p:cNvPr>
          <p:cNvSpPr txBox="1"/>
          <p:nvPr/>
        </p:nvSpPr>
        <p:spPr>
          <a:xfrm>
            <a:off x="5720500" y="4810453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leeds93</a:t>
            </a:r>
            <a:endParaRPr lang="ko-KR" altLang="en-US" sz="900" dirty="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FABD85F1-BA4A-47EC-B14A-0DEA6476CF16}"/>
              </a:ext>
            </a:extLst>
          </p:cNvPr>
          <p:cNvSpPr/>
          <p:nvPr/>
        </p:nvSpPr>
        <p:spPr>
          <a:xfrm>
            <a:off x="4809779" y="4843367"/>
            <a:ext cx="588623" cy="1825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답변 완료</a:t>
            </a:r>
            <a:endParaRPr lang="ko-KR" altLang="en-US" sz="700" dirty="0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6161D7A4-ECEA-44B5-8D1B-4675DF43B697}"/>
              </a:ext>
            </a:extLst>
          </p:cNvPr>
          <p:cNvCxnSpPr/>
          <p:nvPr/>
        </p:nvCxnSpPr>
        <p:spPr>
          <a:xfrm>
            <a:off x="2360712" y="5483049"/>
            <a:ext cx="445448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6A52642-5168-4AE8-8481-B428E1407C2D}"/>
              </a:ext>
            </a:extLst>
          </p:cNvPr>
          <p:cNvSpPr txBox="1"/>
          <p:nvPr/>
        </p:nvSpPr>
        <p:spPr>
          <a:xfrm>
            <a:off x="2449611" y="5192879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260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5F95635-47A9-493C-A2C5-C54EC0F6CA9E}"/>
              </a:ext>
            </a:extLst>
          </p:cNvPr>
          <p:cNvSpPr txBox="1"/>
          <p:nvPr/>
        </p:nvSpPr>
        <p:spPr>
          <a:xfrm>
            <a:off x="2936776" y="5192879"/>
            <a:ext cx="82907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800" dirty="0" err="1"/>
              <a:t>문의드립니다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B16B14-0701-4F5C-980D-F99A183E12CD}"/>
              </a:ext>
            </a:extLst>
          </p:cNvPr>
          <p:cNvSpPr txBox="1"/>
          <p:nvPr/>
        </p:nvSpPr>
        <p:spPr>
          <a:xfrm>
            <a:off x="6318466" y="5192879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20-08-06</a:t>
            </a:r>
            <a:endParaRPr lang="ko-KR" altLang="en-US" sz="9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B3CECB1-0648-4458-AFDE-82BA6A165A8F}"/>
              </a:ext>
            </a:extLst>
          </p:cNvPr>
          <p:cNvSpPr txBox="1"/>
          <p:nvPr/>
        </p:nvSpPr>
        <p:spPr>
          <a:xfrm>
            <a:off x="5720500" y="5192879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leeds93</a:t>
            </a:r>
            <a:endParaRPr lang="ko-KR" altLang="en-US" sz="9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3E71F55-E633-45A5-A59D-786AF866B0D6}"/>
              </a:ext>
            </a:extLst>
          </p:cNvPr>
          <p:cNvSpPr/>
          <p:nvPr/>
        </p:nvSpPr>
        <p:spPr>
          <a:xfrm>
            <a:off x="4809779" y="5225793"/>
            <a:ext cx="588623" cy="1825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답변 완료</a:t>
            </a:r>
            <a:endParaRPr lang="ko-KR" altLang="en-US" sz="7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4DB094D-830E-4471-A302-66E04F0C9BF4}"/>
              </a:ext>
            </a:extLst>
          </p:cNvPr>
          <p:cNvSpPr txBox="1"/>
          <p:nvPr/>
        </p:nvSpPr>
        <p:spPr>
          <a:xfrm>
            <a:off x="2449611" y="5551462"/>
            <a:ext cx="3770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260</a:t>
            </a:r>
            <a:endParaRPr lang="ko-KR" altLang="en-US" sz="9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0E6DECC-1DAD-4890-9A20-815677BED9A0}"/>
              </a:ext>
            </a:extLst>
          </p:cNvPr>
          <p:cNvSpPr txBox="1"/>
          <p:nvPr/>
        </p:nvSpPr>
        <p:spPr>
          <a:xfrm>
            <a:off x="2936776" y="5551462"/>
            <a:ext cx="82907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800" dirty="0" err="1"/>
              <a:t>문의드립니다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4EBDCD7-1B38-4B61-8BE0-4D90EADB5FA2}"/>
              </a:ext>
            </a:extLst>
          </p:cNvPr>
          <p:cNvSpPr txBox="1"/>
          <p:nvPr/>
        </p:nvSpPr>
        <p:spPr>
          <a:xfrm>
            <a:off x="6318466" y="5551462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20-08-06</a:t>
            </a:r>
            <a:endParaRPr lang="ko-KR" altLang="en-US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ABF2A4-97A4-4919-8CBE-C2FF8AB0E61A}"/>
              </a:ext>
            </a:extLst>
          </p:cNvPr>
          <p:cNvSpPr txBox="1"/>
          <p:nvPr/>
        </p:nvSpPr>
        <p:spPr>
          <a:xfrm>
            <a:off x="5720500" y="5551462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leeds93</a:t>
            </a:r>
            <a:endParaRPr lang="ko-KR" altLang="en-US" sz="900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3CB2A8D0-07ED-4AC6-8FB0-8FA50791C3BD}"/>
              </a:ext>
            </a:extLst>
          </p:cNvPr>
          <p:cNvSpPr/>
          <p:nvPr/>
        </p:nvSpPr>
        <p:spPr>
          <a:xfrm>
            <a:off x="4809779" y="5584376"/>
            <a:ext cx="588623" cy="1825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답변 완료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75025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메인 배너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EA0D5B0-37FD-4902-9449-9B58B8A02DBF}"/>
              </a:ext>
            </a:extLst>
          </p:cNvPr>
          <p:cNvCxnSpPr/>
          <p:nvPr/>
        </p:nvCxnSpPr>
        <p:spPr>
          <a:xfrm>
            <a:off x="2360712" y="1987655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12052D-27A0-4B61-A66A-F1DF9A3C6161}"/>
              </a:ext>
            </a:extLst>
          </p:cNvPr>
          <p:cNvSpPr txBox="1"/>
          <p:nvPr/>
        </p:nvSpPr>
        <p:spPr>
          <a:xfrm>
            <a:off x="7788170" y="1264985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이용약관 동의서 수정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BDD474D-418B-4990-85D9-9884D7007790}"/>
              </a:ext>
            </a:extLst>
          </p:cNvPr>
          <p:cNvSpPr txBox="1"/>
          <p:nvPr/>
        </p:nvSpPr>
        <p:spPr>
          <a:xfrm>
            <a:off x="7788170" y="1501651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관심분야 썸네일 수정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378A3D-83B3-4AAE-AFE4-AAFDE6B01A71}"/>
              </a:ext>
            </a:extLst>
          </p:cNvPr>
          <p:cNvSpPr txBox="1"/>
          <p:nvPr/>
        </p:nvSpPr>
        <p:spPr>
          <a:xfrm>
            <a:off x="7788170" y="1739412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탈퇴사유 추가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BFD81D-E950-4971-9E5C-2C526FF8B470}"/>
              </a:ext>
            </a:extLst>
          </p:cNvPr>
          <p:cNvSpPr txBox="1"/>
          <p:nvPr/>
        </p:nvSpPr>
        <p:spPr>
          <a:xfrm>
            <a:off x="7537529" y="6288144"/>
            <a:ext cx="98616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리뷰 삭제</a:t>
            </a:r>
            <a:r>
              <a:rPr lang="en-US" altLang="ko-KR" sz="900" dirty="0"/>
              <a:t>(</a:t>
            </a:r>
            <a:r>
              <a:rPr lang="ko-KR" altLang="en-US" sz="900" dirty="0"/>
              <a:t>보류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B1D65E-78EC-4022-9B1E-F5E2FDE653E5}"/>
              </a:ext>
            </a:extLst>
          </p:cNvPr>
          <p:cNvSpPr/>
          <p:nvPr/>
        </p:nvSpPr>
        <p:spPr>
          <a:xfrm>
            <a:off x="2350550" y="2175366"/>
            <a:ext cx="1852318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CAEEACC-354B-4FCA-8185-E045E0EFA60C}"/>
              </a:ext>
            </a:extLst>
          </p:cNvPr>
          <p:cNvSpPr/>
          <p:nvPr/>
        </p:nvSpPr>
        <p:spPr>
          <a:xfrm rot="10800000">
            <a:off x="4036789" y="2286047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BC9E994-8D0E-4D69-907D-228E1DE85803}"/>
              </a:ext>
            </a:extLst>
          </p:cNvPr>
          <p:cNvSpPr txBox="1"/>
          <p:nvPr/>
        </p:nvSpPr>
        <p:spPr>
          <a:xfrm>
            <a:off x="2369987" y="2180435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이용약관 동의서 수정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8AA59B-CC47-4AAC-9D4D-BAC6977ADA28}"/>
              </a:ext>
            </a:extLst>
          </p:cNvPr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9B488C-26EF-44C3-8F66-3A859966CB7F}"/>
              </a:ext>
            </a:extLst>
          </p:cNvPr>
          <p:cNvSpPr/>
          <p:nvPr/>
        </p:nvSpPr>
        <p:spPr>
          <a:xfrm>
            <a:off x="4311987" y="2161706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검색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83BD92-E906-4185-B221-4E323B5C5D24}"/>
              </a:ext>
            </a:extLst>
          </p:cNvPr>
          <p:cNvCxnSpPr/>
          <p:nvPr/>
        </p:nvCxnSpPr>
        <p:spPr>
          <a:xfrm>
            <a:off x="2360712" y="2564904"/>
            <a:ext cx="4454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48B94BD-507D-4BD6-BDE3-7E9326E153AC}"/>
              </a:ext>
            </a:extLst>
          </p:cNvPr>
          <p:cNvCxnSpPr/>
          <p:nvPr/>
        </p:nvCxnSpPr>
        <p:spPr>
          <a:xfrm>
            <a:off x="2360712" y="4148547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21FE55-04B0-48B3-BEA3-3BAAFA7B25DD}"/>
              </a:ext>
            </a:extLst>
          </p:cNvPr>
          <p:cNvSpPr txBox="1"/>
          <p:nvPr/>
        </p:nvSpPr>
        <p:spPr>
          <a:xfrm>
            <a:off x="2398841" y="2695155"/>
            <a:ext cx="125867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000" dirty="0"/>
              <a:t>이용약관 페이지</a:t>
            </a:r>
            <a:r>
              <a:rPr lang="en-US" altLang="ko-KR" sz="1000" dirty="0"/>
              <a:t>_1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A0612-B1F4-4EF1-9780-08E9381F6081}"/>
              </a:ext>
            </a:extLst>
          </p:cNvPr>
          <p:cNvSpPr txBox="1"/>
          <p:nvPr/>
        </p:nvSpPr>
        <p:spPr>
          <a:xfrm>
            <a:off x="2398841" y="3244404"/>
            <a:ext cx="125867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000" dirty="0"/>
              <a:t>이용약관 페이지</a:t>
            </a:r>
            <a:r>
              <a:rPr lang="en-US" altLang="ko-KR" sz="1000" dirty="0"/>
              <a:t>_2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E6168F-760B-49BF-8984-B6E10E7A1C47}"/>
              </a:ext>
            </a:extLst>
          </p:cNvPr>
          <p:cNvSpPr txBox="1"/>
          <p:nvPr/>
        </p:nvSpPr>
        <p:spPr>
          <a:xfrm>
            <a:off x="2398841" y="3748618"/>
            <a:ext cx="125867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000" dirty="0"/>
              <a:t>이용약관 페이지</a:t>
            </a:r>
            <a:r>
              <a:rPr lang="en-US" altLang="ko-KR" sz="1000" dirty="0"/>
              <a:t>_3</a:t>
            </a:r>
            <a:endParaRPr lang="ko-KR" altLang="en-US" sz="1000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0E26A7B-587D-4BF4-9C6D-13E2EAC49D85}"/>
              </a:ext>
            </a:extLst>
          </p:cNvPr>
          <p:cNvCxnSpPr/>
          <p:nvPr/>
        </p:nvCxnSpPr>
        <p:spPr>
          <a:xfrm>
            <a:off x="2360712" y="309508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78E8966-C630-462D-8A81-E7CB368BEA71}"/>
              </a:ext>
            </a:extLst>
          </p:cNvPr>
          <p:cNvSpPr/>
          <p:nvPr/>
        </p:nvSpPr>
        <p:spPr>
          <a:xfrm>
            <a:off x="6320287" y="2688613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783A200D-F0CF-47EB-88D1-DF2D7F3FF1B0}"/>
              </a:ext>
            </a:extLst>
          </p:cNvPr>
          <p:cNvCxnSpPr/>
          <p:nvPr/>
        </p:nvCxnSpPr>
        <p:spPr>
          <a:xfrm>
            <a:off x="2360712" y="3594910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604B6EF4-A30B-4CB7-AE3C-DE52C162666A}"/>
              </a:ext>
            </a:extLst>
          </p:cNvPr>
          <p:cNvSpPr/>
          <p:nvPr/>
        </p:nvSpPr>
        <p:spPr>
          <a:xfrm>
            <a:off x="6320287" y="3210021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A769222D-2C90-45FA-BE79-3D094B755130}"/>
              </a:ext>
            </a:extLst>
          </p:cNvPr>
          <p:cNvSpPr/>
          <p:nvPr/>
        </p:nvSpPr>
        <p:spPr>
          <a:xfrm>
            <a:off x="6320287" y="3760193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5695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61311" y="1229329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관심분야 중복 선택 가능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회원가입 </a:t>
            </a:r>
            <a:r>
              <a:rPr lang="en-US" altLang="ko-KR" sz="1100" dirty="0"/>
              <a:t>- </a:t>
            </a:r>
            <a:r>
              <a:rPr lang="ko-KR" altLang="en-US" sz="1100" dirty="0"/>
              <a:t>정보입력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40B224A-C608-4AD5-B52C-D3F2D4ECEDAB}"/>
              </a:ext>
            </a:extLst>
          </p:cNvPr>
          <p:cNvSpPr/>
          <p:nvPr/>
        </p:nvSpPr>
        <p:spPr>
          <a:xfrm>
            <a:off x="4386964" y="5949280"/>
            <a:ext cx="1192021" cy="3608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2B8E6-48F6-4670-93DD-E9C94EDA0A88}"/>
              </a:ext>
            </a:extLst>
          </p:cNvPr>
          <p:cNvSpPr txBox="1"/>
          <p:nvPr/>
        </p:nvSpPr>
        <p:spPr>
          <a:xfrm>
            <a:off x="635984" y="15535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487987F-3BB0-43A0-884F-6F1F57B93736}"/>
              </a:ext>
            </a:extLst>
          </p:cNvPr>
          <p:cNvSpPr txBox="1"/>
          <p:nvPr/>
        </p:nvSpPr>
        <p:spPr>
          <a:xfrm>
            <a:off x="4783402" y="6014308"/>
            <a:ext cx="66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취소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DB7EA6-6A53-40ED-89A1-97325F2E7C3E}"/>
              </a:ext>
            </a:extLst>
          </p:cNvPr>
          <p:cNvSpPr/>
          <p:nvPr/>
        </p:nvSpPr>
        <p:spPr>
          <a:xfrm>
            <a:off x="5777204" y="5949280"/>
            <a:ext cx="1192021" cy="3608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D8614D-4518-4320-B02B-586419631352}"/>
              </a:ext>
            </a:extLst>
          </p:cNvPr>
          <p:cNvSpPr txBox="1"/>
          <p:nvPr/>
        </p:nvSpPr>
        <p:spPr>
          <a:xfrm>
            <a:off x="6173642" y="6014308"/>
            <a:ext cx="66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4B720C-E42A-4447-B8A5-EEE550944C90}"/>
              </a:ext>
            </a:extLst>
          </p:cNvPr>
          <p:cNvSpPr/>
          <p:nvPr/>
        </p:nvSpPr>
        <p:spPr>
          <a:xfrm>
            <a:off x="1832381" y="1968735"/>
            <a:ext cx="2374691" cy="3300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ED33E8-0A94-49B4-B2B0-2E0307528DAB}"/>
              </a:ext>
            </a:extLst>
          </p:cNvPr>
          <p:cNvSpPr txBox="1"/>
          <p:nvPr/>
        </p:nvSpPr>
        <p:spPr>
          <a:xfrm>
            <a:off x="635984" y="203078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아이디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7FEF0B-2887-4A37-A436-EEFF6C912BE2}"/>
              </a:ext>
            </a:extLst>
          </p:cNvPr>
          <p:cNvSpPr/>
          <p:nvPr/>
        </p:nvSpPr>
        <p:spPr>
          <a:xfrm>
            <a:off x="1832381" y="2378756"/>
            <a:ext cx="2374691" cy="3300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EC633-03F2-4D75-91AC-6A542B8359D9}"/>
              </a:ext>
            </a:extLst>
          </p:cNvPr>
          <p:cNvSpPr txBox="1"/>
          <p:nvPr/>
        </p:nvSpPr>
        <p:spPr>
          <a:xfrm>
            <a:off x="635984" y="244080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비밀번호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24F08D-5D76-4555-BA70-F41983F5BE9C}"/>
              </a:ext>
            </a:extLst>
          </p:cNvPr>
          <p:cNvSpPr/>
          <p:nvPr/>
        </p:nvSpPr>
        <p:spPr>
          <a:xfrm>
            <a:off x="1832381" y="2788777"/>
            <a:ext cx="2374691" cy="3300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C84D29-CEB6-4FDD-BB06-183B9C2768E6}"/>
              </a:ext>
            </a:extLst>
          </p:cNvPr>
          <p:cNvSpPr txBox="1"/>
          <p:nvPr/>
        </p:nvSpPr>
        <p:spPr>
          <a:xfrm>
            <a:off x="635984" y="285082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비밀번호 확인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DE0D79-B08A-4467-A290-9DA450FC9E9E}"/>
              </a:ext>
            </a:extLst>
          </p:cNvPr>
          <p:cNvSpPr/>
          <p:nvPr/>
        </p:nvSpPr>
        <p:spPr>
          <a:xfrm>
            <a:off x="1832381" y="3198798"/>
            <a:ext cx="2374691" cy="3300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09F38C-2D98-4552-87C3-8BFC2220F914}"/>
              </a:ext>
            </a:extLst>
          </p:cNvPr>
          <p:cNvSpPr txBox="1"/>
          <p:nvPr/>
        </p:nvSpPr>
        <p:spPr>
          <a:xfrm>
            <a:off x="635984" y="32608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이름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2B6532-B1C9-4420-AD36-46BD87E6CCD0}"/>
              </a:ext>
            </a:extLst>
          </p:cNvPr>
          <p:cNvSpPr txBox="1"/>
          <p:nvPr/>
        </p:nvSpPr>
        <p:spPr>
          <a:xfrm>
            <a:off x="635984" y="36690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성별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E60FD7-691B-4CEC-B78D-52BDB247C578}"/>
              </a:ext>
            </a:extLst>
          </p:cNvPr>
          <p:cNvSpPr/>
          <p:nvPr/>
        </p:nvSpPr>
        <p:spPr>
          <a:xfrm>
            <a:off x="1832382" y="3764766"/>
            <a:ext cx="96282" cy="96282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4AA3562-B49F-4376-AA77-FF4352D2112E}"/>
              </a:ext>
            </a:extLst>
          </p:cNvPr>
          <p:cNvSpPr/>
          <p:nvPr/>
        </p:nvSpPr>
        <p:spPr>
          <a:xfrm>
            <a:off x="2405419" y="3764766"/>
            <a:ext cx="96282" cy="96282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8EF050-D920-4222-809C-40A305CF1BB0}"/>
              </a:ext>
            </a:extLst>
          </p:cNvPr>
          <p:cNvSpPr txBox="1"/>
          <p:nvPr/>
        </p:nvSpPr>
        <p:spPr>
          <a:xfrm>
            <a:off x="2549807" y="367914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C19E7-F75A-4572-A608-67EA8E47CE65}"/>
              </a:ext>
            </a:extLst>
          </p:cNvPr>
          <p:cNvSpPr txBox="1"/>
          <p:nvPr/>
        </p:nvSpPr>
        <p:spPr>
          <a:xfrm>
            <a:off x="1976770" y="367914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5E884F-5231-4402-8EAC-4C626AB9FC46}"/>
              </a:ext>
            </a:extLst>
          </p:cNvPr>
          <p:cNvSpPr/>
          <p:nvPr/>
        </p:nvSpPr>
        <p:spPr>
          <a:xfrm>
            <a:off x="1832382" y="4069223"/>
            <a:ext cx="717425" cy="3035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34C995-9E4E-41B0-B6BE-5ABD336036D8}"/>
              </a:ext>
            </a:extLst>
          </p:cNvPr>
          <p:cNvSpPr txBox="1"/>
          <p:nvPr/>
        </p:nvSpPr>
        <p:spPr>
          <a:xfrm>
            <a:off x="635984" y="410477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생년월일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3C174B2-397A-4733-9940-F59A3589A462}"/>
              </a:ext>
            </a:extLst>
          </p:cNvPr>
          <p:cNvSpPr/>
          <p:nvPr/>
        </p:nvSpPr>
        <p:spPr>
          <a:xfrm>
            <a:off x="2661015" y="4069223"/>
            <a:ext cx="717425" cy="3035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36C645-0443-46E5-8C43-2ADDDC34CB1F}"/>
              </a:ext>
            </a:extLst>
          </p:cNvPr>
          <p:cNvSpPr/>
          <p:nvPr/>
        </p:nvSpPr>
        <p:spPr>
          <a:xfrm>
            <a:off x="3489648" y="4069223"/>
            <a:ext cx="717425" cy="3035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59C84E8C-11D6-422C-8FF7-803E56D2340A}"/>
              </a:ext>
            </a:extLst>
          </p:cNvPr>
          <p:cNvSpPr/>
          <p:nvPr/>
        </p:nvSpPr>
        <p:spPr>
          <a:xfrm rot="10800000">
            <a:off x="4025109" y="4195265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F93BB5A0-4E28-4C1E-AE6A-DB50447F1C73}"/>
              </a:ext>
            </a:extLst>
          </p:cNvPr>
          <p:cNvSpPr/>
          <p:nvPr/>
        </p:nvSpPr>
        <p:spPr>
          <a:xfrm rot="10800000">
            <a:off x="3224808" y="4195265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8FAE8363-FF61-4586-978D-6A8B847C3ECA}"/>
              </a:ext>
            </a:extLst>
          </p:cNvPr>
          <p:cNvSpPr/>
          <p:nvPr/>
        </p:nvSpPr>
        <p:spPr>
          <a:xfrm rot="10800000">
            <a:off x="2405419" y="4195265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5A89CB-54CE-4229-93EE-8271FD7E98D8}"/>
              </a:ext>
            </a:extLst>
          </p:cNvPr>
          <p:cNvSpPr/>
          <p:nvPr/>
        </p:nvSpPr>
        <p:spPr>
          <a:xfrm>
            <a:off x="1832381" y="4506290"/>
            <a:ext cx="960379" cy="3300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6F88C7-6E6E-4B31-846F-3579FEEBEC11}"/>
              </a:ext>
            </a:extLst>
          </p:cNvPr>
          <p:cNvSpPr txBox="1"/>
          <p:nvPr/>
        </p:nvSpPr>
        <p:spPr>
          <a:xfrm>
            <a:off x="635984" y="456833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이메일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A53448-ED9F-48A0-9716-7DAE60D804BD}"/>
              </a:ext>
            </a:extLst>
          </p:cNvPr>
          <p:cNvSpPr txBox="1"/>
          <p:nvPr/>
        </p:nvSpPr>
        <p:spPr>
          <a:xfrm>
            <a:off x="635984" y="500806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휴대전화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95C69ED-0FB2-4055-B85A-ECA44B74064C}"/>
              </a:ext>
            </a:extLst>
          </p:cNvPr>
          <p:cNvSpPr/>
          <p:nvPr/>
        </p:nvSpPr>
        <p:spPr>
          <a:xfrm>
            <a:off x="3008785" y="4506290"/>
            <a:ext cx="1198288" cy="3300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E0BFA010-5EFB-46F8-9F08-B5D4719ACB66}"/>
              </a:ext>
            </a:extLst>
          </p:cNvPr>
          <p:cNvSpPr/>
          <p:nvPr/>
        </p:nvSpPr>
        <p:spPr>
          <a:xfrm rot="10800000">
            <a:off x="4025109" y="4658831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EF235D-7A72-4102-9A7A-2C58AEFE2FC4}"/>
              </a:ext>
            </a:extLst>
          </p:cNvPr>
          <p:cNvSpPr txBox="1"/>
          <p:nvPr/>
        </p:nvSpPr>
        <p:spPr>
          <a:xfrm>
            <a:off x="2728167" y="455471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@</a:t>
            </a:r>
            <a:endParaRPr lang="ko-KR" altLang="en-US" sz="105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B06BF6-B0F5-4FFF-92A2-1138AFE72F02}"/>
              </a:ext>
            </a:extLst>
          </p:cNvPr>
          <p:cNvSpPr/>
          <p:nvPr/>
        </p:nvSpPr>
        <p:spPr>
          <a:xfrm>
            <a:off x="1832382" y="4967198"/>
            <a:ext cx="717425" cy="3035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2D28074-C531-47BA-B2BC-5CAFD93F2CE6}"/>
              </a:ext>
            </a:extLst>
          </p:cNvPr>
          <p:cNvSpPr/>
          <p:nvPr/>
        </p:nvSpPr>
        <p:spPr>
          <a:xfrm>
            <a:off x="2661015" y="4967198"/>
            <a:ext cx="717425" cy="3035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D21A31-5C6B-427D-A407-14312109CFFD}"/>
              </a:ext>
            </a:extLst>
          </p:cNvPr>
          <p:cNvSpPr/>
          <p:nvPr/>
        </p:nvSpPr>
        <p:spPr>
          <a:xfrm>
            <a:off x="3489648" y="4967198"/>
            <a:ext cx="717425" cy="3035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444F14-2F49-4952-9C52-6623933A83E8}"/>
              </a:ext>
            </a:extLst>
          </p:cNvPr>
          <p:cNvSpPr/>
          <p:nvPr/>
        </p:nvSpPr>
        <p:spPr>
          <a:xfrm rot="10800000">
            <a:off x="2405419" y="5093240"/>
            <a:ext cx="84600" cy="729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6EC496-87F2-41F3-AD60-4C5C8CB131CF}"/>
              </a:ext>
            </a:extLst>
          </p:cNvPr>
          <p:cNvSpPr/>
          <p:nvPr/>
        </p:nvSpPr>
        <p:spPr>
          <a:xfrm>
            <a:off x="4867128" y="2451572"/>
            <a:ext cx="106843" cy="11212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BC37E-26C8-4105-900A-4D69C5172B05}"/>
              </a:ext>
            </a:extLst>
          </p:cNvPr>
          <p:cNvSpPr txBox="1"/>
          <p:nvPr/>
        </p:nvSpPr>
        <p:spPr>
          <a:xfrm>
            <a:off x="4954606" y="23903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관심분야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F767790-EDC4-453B-9459-C594DB5FA080}"/>
              </a:ext>
            </a:extLst>
          </p:cNvPr>
          <p:cNvSpPr/>
          <p:nvPr/>
        </p:nvSpPr>
        <p:spPr>
          <a:xfrm>
            <a:off x="6127688" y="2451572"/>
            <a:ext cx="106843" cy="11212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77D40C-A29F-43A3-B185-CE49DE673690}"/>
              </a:ext>
            </a:extLst>
          </p:cNvPr>
          <p:cNvSpPr txBox="1"/>
          <p:nvPr/>
        </p:nvSpPr>
        <p:spPr>
          <a:xfrm>
            <a:off x="6215166" y="23903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관심분야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D8BB939-8A0E-4E3F-B4AB-17EF50C3D7E4}"/>
              </a:ext>
            </a:extLst>
          </p:cNvPr>
          <p:cNvSpPr/>
          <p:nvPr/>
        </p:nvSpPr>
        <p:spPr>
          <a:xfrm>
            <a:off x="4867128" y="3697116"/>
            <a:ext cx="106843" cy="11212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ECE4FD-A341-4AD9-BFCA-05BE1E7C6E0B}"/>
              </a:ext>
            </a:extLst>
          </p:cNvPr>
          <p:cNvSpPr txBox="1"/>
          <p:nvPr/>
        </p:nvSpPr>
        <p:spPr>
          <a:xfrm>
            <a:off x="4954606" y="363590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관심분야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5275823-986A-4433-BA98-5F0920D9F293}"/>
              </a:ext>
            </a:extLst>
          </p:cNvPr>
          <p:cNvSpPr/>
          <p:nvPr/>
        </p:nvSpPr>
        <p:spPr>
          <a:xfrm>
            <a:off x="6127688" y="3697116"/>
            <a:ext cx="106843" cy="11212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412716-9FB5-4D79-B9E2-328C2231A428}"/>
              </a:ext>
            </a:extLst>
          </p:cNvPr>
          <p:cNvSpPr txBox="1"/>
          <p:nvPr/>
        </p:nvSpPr>
        <p:spPr>
          <a:xfrm>
            <a:off x="6215166" y="363590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관심분야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8731FE7-35A4-4BCA-AD30-1393852AA65A}"/>
              </a:ext>
            </a:extLst>
          </p:cNvPr>
          <p:cNvGrpSpPr/>
          <p:nvPr/>
        </p:nvGrpSpPr>
        <p:grpSpPr>
          <a:xfrm>
            <a:off x="4613588" y="2669760"/>
            <a:ext cx="1124041" cy="790382"/>
            <a:chOff x="686526" y="2395792"/>
            <a:chExt cx="3690410" cy="283340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4AB723-5115-43C4-AD18-5E601EECC866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12E0116-4923-447B-B9D1-D066C29335B3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F001F26-EDF7-4EC1-8363-E28D5BD18D2B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187C670-B444-4BBC-BFDF-CCE90DCAC477}"/>
              </a:ext>
            </a:extLst>
          </p:cNvPr>
          <p:cNvGrpSpPr/>
          <p:nvPr/>
        </p:nvGrpSpPr>
        <p:grpSpPr>
          <a:xfrm>
            <a:off x="5881645" y="2669760"/>
            <a:ext cx="1124041" cy="790382"/>
            <a:chOff x="686526" y="2395792"/>
            <a:chExt cx="3690410" cy="283340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2A7C322-0083-4F9E-9932-D4E5C454F679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BF003659-8EAD-42BD-A454-AC754A390F03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1D7C592B-790C-408E-826E-152EBC445639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20E603D-C688-4F03-A157-EAC1352BE24E}"/>
              </a:ext>
            </a:extLst>
          </p:cNvPr>
          <p:cNvGrpSpPr/>
          <p:nvPr/>
        </p:nvGrpSpPr>
        <p:grpSpPr>
          <a:xfrm>
            <a:off x="4613588" y="3908308"/>
            <a:ext cx="1124041" cy="790382"/>
            <a:chOff x="686526" y="2395792"/>
            <a:chExt cx="3690410" cy="283340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A89DEE1-4231-493B-9A6F-9FF4D300CF1F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1EC14DF-B4E1-4599-95A1-C50AAAF2F00D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0209367-47B2-40A5-A7B4-6DE1DB8F8EF6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CF600C9E-B3B7-44E2-837A-E6952BADF35B}"/>
              </a:ext>
            </a:extLst>
          </p:cNvPr>
          <p:cNvGrpSpPr/>
          <p:nvPr/>
        </p:nvGrpSpPr>
        <p:grpSpPr>
          <a:xfrm>
            <a:off x="5881645" y="3908308"/>
            <a:ext cx="1124041" cy="790382"/>
            <a:chOff x="686526" y="2395792"/>
            <a:chExt cx="3690410" cy="283340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804EF41-B960-481F-A9E7-30BA30C26DAB}"/>
                </a:ext>
              </a:extLst>
            </p:cNvPr>
            <p:cNvSpPr/>
            <p:nvPr/>
          </p:nvSpPr>
          <p:spPr>
            <a:xfrm>
              <a:off x="686526" y="2395792"/>
              <a:ext cx="3690410" cy="28334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8459863-63F2-4350-85CB-808DA8E0E733}"/>
                </a:ext>
              </a:extLst>
            </p:cNvPr>
            <p:cNvCxnSpPr/>
            <p:nvPr/>
          </p:nvCxnSpPr>
          <p:spPr>
            <a:xfrm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5D38ED7-F59F-4195-A5A3-A47749072CEF}"/>
                </a:ext>
              </a:extLst>
            </p:cNvPr>
            <p:cNvCxnSpPr/>
            <p:nvPr/>
          </p:nvCxnSpPr>
          <p:spPr>
            <a:xfrm flipH="1" flipV="1">
              <a:off x="686526" y="2395792"/>
              <a:ext cx="3690410" cy="2833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id="{72441E78-A8BB-413D-9E24-DB844EFD2D0D}"/>
              </a:ext>
            </a:extLst>
          </p:cNvPr>
          <p:cNvSpPr/>
          <p:nvPr/>
        </p:nvSpPr>
        <p:spPr>
          <a:xfrm>
            <a:off x="4694843" y="227581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132220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메인 배너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EA0D5B0-37FD-4902-9449-9B58B8A02DBF}"/>
              </a:ext>
            </a:extLst>
          </p:cNvPr>
          <p:cNvCxnSpPr/>
          <p:nvPr/>
        </p:nvCxnSpPr>
        <p:spPr>
          <a:xfrm>
            <a:off x="2360712" y="220486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12052D-27A0-4B61-A66A-F1DF9A3C6161}"/>
              </a:ext>
            </a:extLst>
          </p:cNvPr>
          <p:cNvSpPr txBox="1"/>
          <p:nvPr/>
        </p:nvSpPr>
        <p:spPr>
          <a:xfrm>
            <a:off x="7788170" y="1264985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이용약관 동의서 수정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BDD474D-418B-4990-85D9-9884D7007790}"/>
              </a:ext>
            </a:extLst>
          </p:cNvPr>
          <p:cNvSpPr txBox="1"/>
          <p:nvPr/>
        </p:nvSpPr>
        <p:spPr>
          <a:xfrm>
            <a:off x="7788170" y="1501651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관심분야 썸네일 수정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378A3D-83B3-4AAE-AFE4-AAFDE6B01A71}"/>
              </a:ext>
            </a:extLst>
          </p:cNvPr>
          <p:cNvSpPr txBox="1"/>
          <p:nvPr/>
        </p:nvSpPr>
        <p:spPr>
          <a:xfrm>
            <a:off x="7788170" y="1739412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탈퇴사유 추가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BFD81D-E950-4971-9E5C-2C526FF8B470}"/>
              </a:ext>
            </a:extLst>
          </p:cNvPr>
          <p:cNvSpPr txBox="1"/>
          <p:nvPr/>
        </p:nvSpPr>
        <p:spPr>
          <a:xfrm>
            <a:off x="7537529" y="6288144"/>
            <a:ext cx="98616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리뷰 삭제</a:t>
            </a:r>
            <a:r>
              <a:rPr lang="en-US" altLang="ko-KR" sz="900" dirty="0"/>
              <a:t>(</a:t>
            </a:r>
            <a:r>
              <a:rPr lang="ko-KR" altLang="en-US" sz="900" dirty="0"/>
              <a:t>보류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8AA59B-CC47-4AAC-9D4D-BAC6977ADA28}"/>
              </a:ext>
            </a:extLst>
          </p:cNvPr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1FE55-04B0-48B3-BEA3-3BAAFA7B25DD}"/>
              </a:ext>
            </a:extLst>
          </p:cNvPr>
          <p:cNvSpPr txBox="1"/>
          <p:nvPr/>
        </p:nvSpPr>
        <p:spPr>
          <a:xfrm>
            <a:off x="2303905" y="1913922"/>
            <a:ext cx="104708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800" dirty="0"/>
              <a:t>이용약관 페이지</a:t>
            </a:r>
            <a:r>
              <a:rPr lang="en-US" altLang="ko-KR" sz="800" dirty="0"/>
              <a:t>_1</a:t>
            </a:r>
            <a:endParaRPr lang="ko-KR" altLang="en-US" sz="800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0E26A7B-587D-4BF4-9C6D-13E2EAC49D85}"/>
              </a:ext>
            </a:extLst>
          </p:cNvPr>
          <p:cNvCxnSpPr/>
          <p:nvPr/>
        </p:nvCxnSpPr>
        <p:spPr>
          <a:xfrm>
            <a:off x="2360712" y="5222546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604B6EF4-A30B-4CB7-AE3C-DE52C162666A}"/>
              </a:ext>
            </a:extLst>
          </p:cNvPr>
          <p:cNvSpPr/>
          <p:nvPr/>
        </p:nvSpPr>
        <p:spPr>
          <a:xfrm>
            <a:off x="6320287" y="5337483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DA54D0-2A65-4FCF-BB64-8EA87D51C9E5}"/>
              </a:ext>
            </a:extLst>
          </p:cNvPr>
          <p:cNvCxnSpPr/>
          <p:nvPr/>
        </p:nvCxnSpPr>
        <p:spPr>
          <a:xfrm>
            <a:off x="2360712" y="2204864"/>
            <a:ext cx="0" cy="3017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BF8E68-AD02-4AD7-942A-6C407D66D08B}"/>
              </a:ext>
            </a:extLst>
          </p:cNvPr>
          <p:cNvCxnSpPr/>
          <p:nvPr/>
        </p:nvCxnSpPr>
        <p:spPr>
          <a:xfrm>
            <a:off x="6815192" y="2204864"/>
            <a:ext cx="0" cy="3017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91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메인 배너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EA0D5B0-37FD-4902-9449-9B58B8A02DBF}"/>
              </a:ext>
            </a:extLst>
          </p:cNvPr>
          <p:cNvCxnSpPr/>
          <p:nvPr/>
        </p:nvCxnSpPr>
        <p:spPr>
          <a:xfrm>
            <a:off x="2360712" y="1987655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12052D-27A0-4B61-A66A-F1DF9A3C6161}"/>
              </a:ext>
            </a:extLst>
          </p:cNvPr>
          <p:cNvSpPr txBox="1"/>
          <p:nvPr/>
        </p:nvSpPr>
        <p:spPr>
          <a:xfrm>
            <a:off x="7788170" y="1264985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이용약관 동의서 수정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BDD474D-418B-4990-85D9-9884D7007790}"/>
              </a:ext>
            </a:extLst>
          </p:cNvPr>
          <p:cNvSpPr txBox="1"/>
          <p:nvPr/>
        </p:nvSpPr>
        <p:spPr>
          <a:xfrm>
            <a:off x="7788170" y="1501651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관심분야 썸네일 수정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378A3D-83B3-4AAE-AFE4-AAFDE6B01A71}"/>
              </a:ext>
            </a:extLst>
          </p:cNvPr>
          <p:cNvSpPr txBox="1"/>
          <p:nvPr/>
        </p:nvSpPr>
        <p:spPr>
          <a:xfrm>
            <a:off x="7788170" y="1739412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탈퇴사유 추가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BFD81D-E950-4971-9E5C-2C526FF8B470}"/>
              </a:ext>
            </a:extLst>
          </p:cNvPr>
          <p:cNvSpPr txBox="1"/>
          <p:nvPr/>
        </p:nvSpPr>
        <p:spPr>
          <a:xfrm>
            <a:off x="7537529" y="6288144"/>
            <a:ext cx="98616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리뷰 삭제</a:t>
            </a:r>
            <a:r>
              <a:rPr lang="en-US" altLang="ko-KR" sz="900" dirty="0"/>
              <a:t>(</a:t>
            </a:r>
            <a:r>
              <a:rPr lang="ko-KR" altLang="en-US" sz="900" dirty="0"/>
              <a:t>보류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B1D65E-78EC-4022-9B1E-F5E2FDE653E5}"/>
              </a:ext>
            </a:extLst>
          </p:cNvPr>
          <p:cNvSpPr/>
          <p:nvPr/>
        </p:nvSpPr>
        <p:spPr>
          <a:xfrm>
            <a:off x="2350550" y="2175366"/>
            <a:ext cx="1852318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CAEEACC-354B-4FCA-8185-E045E0EFA60C}"/>
              </a:ext>
            </a:extLst>
          </p:cNvPr>
          <p:cNvSpPr/>
          <p:nvPr/>
        </p:nvSpPr>
        <p:spPr>
          <a:xfrm rot="10800000">
            <a:off x="4036789" y="2286047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BC9E994-8D0E-4D69-907D-228E1DE85803}"/>
              </a:ext>
            </a:extLst>
          </p:cNvPr>
          <p:cNvSpPr txBox="1"/>
          <p:nvPr/>
        </p:nvSpPr>
        <p:spPr>
          <a:xfrm>
            <a:off x="2369987" y="2180435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관심분야 썸네일 수정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8AA59B-CC47-4AAC-9D4D-BAC6977ADA28}"/>
              </a:ext>
            </a:extLst>
          </p:cNvPr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9B488C-26EF-44C3-8F66-3A859966CB7F}"/>
              </a:ext>
            </a:extLst>
          </p:cNvPr>
          <p:cNvSpPr/>
          <p:nvPr/>
        </p:nvSpPr>
        <p:spPr>
          <a:xfrm>
            <a:off x="4311987" y="2161706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검색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83BD92-E906-4185-B221-4E323B5C5D24}"/>
              </a:ext>
            </a:extLst>
          </p:cNvPr>
          <p:cNvCxnSpPr/>
          <p:nvPr/>
        </p:nvCxnSpPr>
        <p:spPr>
          <a:xfrm>
            <a:off x="2360712" y="2564904"/>
            <a:ext cx="4454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48B94BD-507D-4BD6-BDE3-7E9326E153AC}"/>
              </a:ext>
            </a:extLst>
          </p:cNvPr>
          <p:cNvCxnSpPr/>
          <p:nvPr/>
        </p:nvCxnSpPr>
        <p:spPr>
          <a:xfrm>
            <a:off x="2360712" y="4148547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21FE55-04B0-48B3-BEA3-3BAAFA7B25DD}"/>
              </a:ext>
            </a:extLst>
          </p:cNvPr>
          <p:cNvSpPr txBox="1"/>
          <p:nvPr/>
        </p:nvSpPr>
        <p:spPr>
          <a:xfrm>
            <a:off x="2398841" y="2695155"/>
            <a:ext cx="97494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000" dirty="0"/>
              <a:t>IT </a:t>
            </a:r>
            <a:r>
              <a:rPr lang="ko-KR" altLang="en-US" sz="1000" dirty="0"/>
              <a:t>프로그래밍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A0612-B1F4-4EF1-9780-08E9381F6081}"/>
              </a:ext>
            </a:extLst>
          </p:cNvPr>
          <p:cNvSpPr txBox="1"/>
          <p:nvPr/>
        </p:nvSpPr>
        <p:spPr>
          <a:xfrm>
            <a:off x="2398841" y="3244404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000" dirty="0"/>
              <a:t>종합광고대행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E6168F-760B-49BF-8984-B6E10E7A1C47}"/>
              </a:ext>
            </a:extLst>
          </p:cNvPr>
          <p:cNvSpPr txBox="1"/>
          <p:nvPr/>
        </p:nvSpPr>
        <p:spPr>
          <a:xfrm>
            <a:off x="2398841" y="3748618"/>
            <a:ext cx="86113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000" dirty="0"/>
              <a:t>콘텐츠 제작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0E26A7B-587D-4BF4-9C6D-13E2EAC49D85}"/>
              </a:ext>
            </a:extLst>
          </p:cNvPr>
          <p:cNvCxnSpPr/>
          <p:nvPr/>
        </p:nvCxnSpPr>
        <p:spPr>
          <a:xfrm>
            <a:off x="2360712" y="309508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78E8966-C630-462D-8A81-E7CB368BEA71}"/>
              </a:ext>
            </a:extLst>
          </p:cNvPr>
          <p:cNvSpPr/>
          <p:nvPr/>
        </p:nvSpPr>
        <p:spPr>
          <a:xfrm>
            <a:off x="6320287" y="2688613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783A200D-F0CF-47EB-88D1-DF2D7F3FF1B0}"/>
              </a:ext>
            </a:extLst>
          </p:cNvPr>
          <p:cNvCxnSpPr/>
          <p:nvPr/>
        </p:nvCxnSpPr>
        <p:spPr>
          <a:xfrm>
            <a:off x="2360712" y="3594910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604B6EF4-A30B-4CB7-AE3C-DE52C162666A}"/>
              </a:ext>
            </a:extLst>
          </p:cNvPr>
          <p:cNvSpPr/>
          <p:nvPr/>
        </p:nvSpPr>
        <p:spPr>
          <a:xfrm>
            <a:off x="6320287" y="3210021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A769222D-2C90-45FA-BE79-3D094B755130}"/>
              </a:ext>
            </a:extLst>
          </p:cNvPr>
          <p:cNvSpPr/>
          <p:nvPr/>
        </p:nvSpPr>
        <p:spPr>
          <a:xfrm>
            <a:off x="6320287" y="3760193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076DB7-09D3-41BD-ACC6-E168FC81A57B}"/>
              </a:ext>
            </a:extLst>
          </p:cNvPr>
          <p:cNvCxnSpPr/>
          <p:nvPr/>
        </p:nvCxnSpPr>
        <p:spPr>
          <a:xfrm>
            <a:off x="2360712" y="470218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2C4A82-922A-4CB0-A982-16BE0461FD7C}"/>
              </a:ext>
            </a:extLst>
          </p:cNvPr>
          <p:cNvSpPr txBox="1"/>
          <p:nvPr/>
        </p:nvSpPr>
        <p:spPr>
          <a:xfrm>
            <a:off x="2398841" y="4302255"/>
            <a:ext cx="102463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000" dirty="0"/>
              <a:t>레슨 실무 교육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07F04D4-ED77-46C9-B6AD-1CCE13F08B84}"/>
              </a:ext>
            </a:extLst>
          </p:cNvPr>
          <p:cNvSpPr/>
          <p:nvPr/>
        </p:nvSpPr>
        <p:spPr>
          <a:xfrm>
            <a:off x="6320287" y="4313830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072864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메인 배너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EA0D5B0-37FD-4902-9449-9B58B8A02DBF}"/>
              </a:ext>
            </a:extLst>
          </p:cNvPr>
          <p:cNvCxnSpPr/>
          <p:nvPr/>
        </p:nvCxnSpPr>
        <p:spPr>
          <a:xfrm>
            <a:off x="2360712" y="2204864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12052D-27A0-4B61-A66A-F1DF9A3C6161}"/>
              </a:ext>
            </a:extLst>
          </p:cNvPr>
          <p:cNvSpPr txBox="1"/>
          <p:nvPr/>
        </p:nvSpPr>
        <p:spPr>
          <a:xfrm>
            <a:off x="7788170" y="1264985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이용약관 동의서 수정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BDD474D-418B-4990-85D9-9884D7007790}"/>
              </a:ext>
            </a:extLst>
          </p:cNvPr>
          <p:cNvSpPr txBox="1"/>
          <p:nvPr/>
        </p:nvSpPr>
        <p:spPr>
          <a:xfrm>
            <a:off x="7788170" y="1501651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관심분야 썸네일 수정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378A3D-83B3-4AAE-AFE4-AAFDE6B01A71}"/>
              </a:ext>
            </a:extLst>
          </p:cNvPr>
          <p:cNvSpPr txBox="1"/>
          <p:nvPr/>
        </p:nvSpPr>
        <p:spPr>
          <a:xfrm>
            <a:off x="7788170" y="1739412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탈퇴사유 추가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BFD81D-E950-4971-9E5C-2C526FF8B470}"/>
              </a:ext>
            </a:extLst>
          </p:cNvPr>
          <p:cNvSpPr txBox="1"/>
          <p:nvPr/>
        </p:nvSpPr>
        <p:spPr>
          <a:xfrm>
            <a:off x="7537529" y="6288144"/>
            <a:ext cx="98616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리뷰 삭제</a:t>
            </a:r>
            <a:r>
              <a:rPr lang="en-US" altLang="ko-KR" sz="900" dirty="0"/>
              <a:t>(</a:t>
            </a:r>
            <a:r>
              <a:rPr lang="ko-KR" altLang="en-US" sz="900" dirty="0"/>
              <a:t>보류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8AA59B-CC47-4AAC-9D4D-BAC6977ADA28}"/>
              </a:ext>
            </a:extLst>
          </p:cNvPr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1FE55-04B0-48B3-BEA3-3BAAFA7B25DD}"/>
              </a:ext>
            </a:extLst>
          </p:cNvPr>
          <p:cNvSpPr txBox="1"/>
          <p:nvPr/>
        </p:nvSpPr>
        <p:spPr>
          <a:xfrm>
            <a:off x="2303905" y="1913922"/>
            <a:ext cx="8178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dirty="0"/>
              <a:t>IT </a:t>
            </a:r>
            <a:r>
              <a:rPr lang="ko-KR" altLang="en-US" sz="800" dirty="0"/>
              <a:t>프로그래밍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0E26A7B-587D-4BF4-9C6D-13E2EAC49D85}"/>
              </a:ext>
            </a:extLst>
          </p:cNvPr>
          <p:cNvCxnSpPr/>
          <p:nvPr/>
        </p:nvCxnSpPr>
        <p:spPr>
          <a:xfrm>
            <a:off x="2360712" y="5222546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604B6EF4-A30B-4CB7-AE3C-DE52C162666A}"/>
              </a:ext>
            </a:extLst>
          </p:cNvPr>
          <p:cNvSpPr/>
          <p:nvPr/>
        </p:nvSpPr>
        <p:spPr>
          <a:xfrm>
            <a:off x="6320287" y="5337483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DA54D0-2A65-4FCF-BB64-8EA87D51C9E5}"/>
              </a:ext>
            </a:extLst>
          </p:cNvPr>
          <p:cNvCxnSpPr/>
          <p:nvPr/>
        </p:nvCxnSpPr>
        <p:spPr>
          <a:xfrm>
            <a:off x="2360712" y="2204864"/>
            <a:ext cx="0" cy="3017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BF8E68-AD02-4AD7-942A-6C407D66D08B}"/>
              </a:ext>
            </a:extLst>
          </p:cNvPr>
          <p:cNvCxnSpPr/>
          <p:nvPr/>
        </p:nvCxnSpPr>
        <p:spPr>
          <a:xfrm>
            <a:off x="6815192" y="2204864"/>
            <a:ext cx="0" cy="3017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75078-8D6F-42D0-A9CB-F5A35CE56FB9}"/>
              </a:ext>
            </a:extLst>
          </p:cNvPr>
          <p:cNvSpPr txBox="1"/>
          <p:nvPr/>
        </p:nvSpPr>
        <p:spPr>
          <a:xfrm>
            <a:off x="4250214" y="34486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에디터</a:t>
            </a:r>
          </a:p>
        </p:txBody>
      </p:sp>
    </p:spTree>
    <p:extLst>
      <p:ext uri="{BB962C8B-B14F-4D97-AF65-F5344CB8AC3E}">
        <p14:creationId xmlns:p14="http://schemas.microsoft.com/office/powerpoint/2010/main" val="4227092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A0E0F6-4CB8-40E6-802A-35496A9F1D32}"/>
              </a:ext>
            </a:extLst>
          </p:cNvPr>
          <p:cNvSpPr/>
          <p:nvPr/>
        </p:nvSpPr>
        <p:spPr>
          <a:xfrm>
            <a:off x="261608" y="1273322"/>
            <a:ext cx="1739061" cy="71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100" dirty="0"/>
              <a:t>메인 배너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314A-B157-4B4F-A153-2621D4518C34}"/>
              </a:ext>
            </a:extLst>
          </p:cNvPr>
          <p:cNvSpPr txBox="1"/>
          <p:nvPr/>
        </p:nvSpPr>
        <p:spPr>
          <a:xfrm>
            <a:off x="6492027" y="136283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F5152-5BE7-4E2B-B825-AE536F51A04D}"/>
              </a:ext>
            </a:extLst>
          </p:cNvPr>
          <p:cNvSpPr txBox="1"/>
          <p:nvPr/>
        </p:nvSpPr>
        <p:spPr>
          <a:xfrm>
            <a:off x="373640" y="2420888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회원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8615A6-5B72-4EAC-83E3-C77DD6992833}"/>
              </a:ext>
            </a:extLst>
          </p:cNvPr>
          <p:cNvSpPr txBox="1"/>
          <p:nvPr/>
        </p:nvSpPr>
        <p:spPr>
          <a:xfrm>
            <a:off x="373640" y="2060848"/>
            <a:ext cx="9412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메인 배너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8E863-ED1B-404D-88C4-09A828740D3D}"/>
              </a:ext>
            </a:extLst>
          </p:cNvPr>
          <p:cNvSpPr txBox="1"/>
          <p:nvPr/>
        </p:nvSpPr>
        <p:spPr>
          <a:xfrm>
            <a:off x="373640" y="2801153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메뉴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962273-662B-4581-8926-B99D480E477E}"/>
              </a:ext>
            </a:extLst>
          </p:cNvPr>
          <p:cNvSpPr txBox="1"/>
          <p:nvPr/>
        </p:nvSpPr>
        <p:spPr>
          <a:xfrm>
            <a:off x="373640" y="3193416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수익 관리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BF95F3E4-273D-45BC-99E4-FA521624B8F1}"/>
              </a:ext>
            </a:extLst>
          </p:cNvPr>
          <p:cNvSpPr txBox="1"/>
          <p:nvPr/>
        </p:nvSpPr>
        <p:spPr>
          <a:xfrm>
            <a:off x="373640" y="3576662"/>
            <a:ext cx="67839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쿠폰 관리</a:t>
            </a: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0D024597-BD6D-4592-91E5-689B94ABD0BE}"/>
              </a:ext>
            </a:extLst>
          </p:cNvPr>
          <p:cNvSpPr txBox="1"/>
          <p:nvPr/>
        </p:nvSpPr>
        <p:spPr>
          <a:xfrm>
            <a:off x="373640" y="3941901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문의내용 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9A1F70-4713-491B-88B3-E188D8262B0F}"/>
              </a:ext>
            </a:extLst>
          </p:cNvPr>
          <p:cNvCxnSpPr/>
          <p:nvPr/>
        </p:nvCxnSpPr>
        <p:spPr>
          <a:xfrm>
            <a:off x="272480" y="1988840"/>
            <a:ext cx="17390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683130-4D35-4AF9-8E28-09A28148950F}"/>
              </a:ext>
            </a:extLst>
          </p:cNvPr>
          <p:cNvSpPr txBox="1"/>
          <p:nvPr/>
        </p:nvSpPr>
        <p:spPr>
          <a:xfrm>
            <a:off x="791141" y="149581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EC1C82-BB5A-4977-BE4E-729DA02B852C}"/>
              </a:ext>
            </a:extLst>
          </p:cNvPr>
          <p:cNvSpPr/>
          <p:nvPr/>
        </p:nvSpPr>
        <p:spPr>
          <a:xfrm>
            <a:off x="261608" y="1988840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05E595-A53F-48A8-BFAE-21932F57C4DC}"/>
              </a:ext>
            </a:extLst>
          </p:cNvPr>
          <p:cNvSpPr/>
          <p:nvPr/>
        </p:nvSpPr>
        <p:spPr>
          <a:xfrm>
            <a:off x="261608" y="236598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34CBFF-AD89-4E55-9704-435A23297179}"/>
              </a:ext>
            </a:extLst>
          </p:cNvPr>
          <p:cNvSpPr/>
          <p:nvPr/>
        </p:nvSpPr>
        <p:spPr>
          <a:xfrm>
            <a:off x="261608" y="2738791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E341B6-F5AF-4379-9AB8-47DF02DE9F8D}"/>
              </a:ext>
            </a:extLst>
          </p:cNvPr>
          <p:cNvSpPr/>
          <p:nvPr/>
        </p:nvSpPr>
        <p:spPr>
          <a:xfrm>
            <a:off x="261608" y="311338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05DBDE-C4D5-42D9-BE1E-0DFBFD275F70}"/>
              </a:ext>
            </a:extLst>
          </p:cNvPr>
          <p:cNvSpPr/>
          <p:nvPr/>
        </p:nvSpPr>
        <p:spPr>
          <a:xfrm>
            <a:off x="261608" y="3487375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589C38-CF77-4B53-BD31-FE691FA80942}"/>
              </a:ext>
            </a:extLst>
          </p:cNvPr>
          <p:cNvSpPr/>
          <p:nvPr/>
        </p:nvSpPr>
        <p:spPr>
          <a:xfrm>
            <a:off x="261608" y="3860177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5AECEC-4FCD-45A2-802B-F30D9D179D04}"/>
              </a:ext>
            </a:extLst>
          </p:cNvPr>
          <p:cNvSpPr/>
          <p:nvPr/>
        </p:nvSpPr>
        <p:spPr>
          <a:xfrm>
            <a:off x="261608" y="4235029"/>
            <a:ext cx="1739061" cy="3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63A748-C89D-411F-A43D-E29CB26D580B}"/>
              </a:ext>
            </a:extLst>
          </p:cNvPr>
          <p:cNvSpPr txBox="1"/>
          <p:nvPr/>
        </p:nvSpPr>
        <p:spPr>
          <a:xfrm>
            <a:off x="5961112" y="13586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HOME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EB2699-283C-4DEC-B16E-AC43579B526C}"/>
              </a:ext>
            </a:extLst>
          </p:cNvPr>
          <p:cNvCxnSpPr>
            <a:cxnSpLocks/>
          </p:cNvCxnSpPr>
          <p:nvPr/>
        </p:nvCxnSpPr>
        <p:spPr>
          <a:xfrm>
            <a:off x="6492027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FD0EA-19BC-4618-8C29-B39560FF939F}"/>
              </a:ext>
            </a:extLst>
          </p:cNvPr>
          <p:cNvSpPr/>
          <p:nvPr/>
        </p:nvSpPr>
        <p:spPr>
          <a:xfrm>
            <a:off x="272479" y="1268760"/>
            <a:ext cx="1728190" cy="5256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19A1259-8657-43B7-8BF4-68361035FE72}"/>
              </a:ext>
            </a:extLst>
          </p:cNvPr>
          <p:cNvSpPr txBox="1"/>
          <p:nvPr/>
        </p:nvSpPr>
        <p:spPr>
          <a:xfrm>
            <a:off x="373640" y="4314703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/>
              <a:t>페이지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9817C-4A92-4238-8AB1-2F061E9C0244}"/>
              </a:ext>
            </a:extLst>
          </p:cNvPr>
          <p:cNvSpPr txBox="1"/>
          <p:nvPr/>
        </p:nvSpPr>
        <p:spPr>
          <a:xfrm>
            <a:off x="5314780" y="13586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홈페이지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5548D6D-1CAB-4C33-BA3A-137B327C4A91}"/>
              </a:ext>
            </a:extLst>
          </p:cNvPr>
          <p:cNvCxnSpPr>
            <a:cxnSpLocks/>
          </p:cNvCxnSpPr>
          <p:nvPr/>
        </p:nvCxnSpPr>
        <p:spPr>
          <a:xfrm>
            <a:off x="5961112" y="1420543"/>
            <a:ext cx="0" cy="115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7CE65C-F06E-4168-936E-584062F510A0}"/>
              </a:ext>
            </a:extLst>
          </p:cNvPr>
          <p:cNvSpPr txBox="1"/>
          <p:nvPr/>
        </p:nvSpPr>
        <p:spPr>
          <a:xfrm>
            <a:off x="2311749" y="1697058"/>
            <a:ext cx="79380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페이지 관리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EA0D5B0-37FD-4902-9449-9B58B8A02DBF}"/>
              </a:ext>
            </a:extLst>
          </p:cNvPr>
          <p:cNvCxnSpPr/>
          <p:nvPr/>
        </p:nvCxnSpPr>
        <p:spPr>
          <a:xfrm>
            <a:off x="2360712" y="1987655"/>
            <a:ext cx="44544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712052D-27A0-4B61-A66A-F1DF9A3C6161}"/>
              </a:ext>
            </a:extLst>
          </p:cNvPr>
          <p:cNvSpPr txBox="1"/>
          <p:nvPr/>
        </p:nvSpPr>
        <p:spPr>
          <a:xfrm>
            <a:off x="7788170" y="1264985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이용약관 동의서 수정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BDD474D-418B-4990-85D9-9884D7007790}"/>
              </a:ext>
            </a:extLst>
          </p:cNvPr>
          <p:cNvSpPr txBox="1"/>
          <p:nvPr/>
        </p:nvSpPr>
        <p:spPr>
          <a:xfrm>
            <a:off x="7788170" y="1501651"/>
            <a:ext cx="128753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관심분야 썸네일 수정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378A3D-83B3-4AAE-AFE4-AAFDE6B01A71}"/>
              </a:ext>
            </a:extLst>
          </p:cNvPr>
          <p:cNvSpPr txBox="1"/>
          <p:nvPr/>
        </p:nvSpPr>
        <p:spPr>
          <a:xfrm>
            <a:off x="7788170" y="1739412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탈퇴사유 추가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BFD81D-E950-4971-9E5C-2C526FF8B470}"/>
              </a:ext>
            </a:extLst>
          </p:cNvPr>
          <p:cNvSpPr txBox="1"/>
          <p:nvPr/>
        </p:nvSpPr>
        <p:spPr>
          <a:xfrm>
            <a:off x="7537529" y="6288144"/>
            <a:ext cx="98616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리뷰 삭제</a:t>
            </a:r>
            <a:r>
              <a:rPr lang="en-US" altLang="ko-KR" sz="900" dirty="0"/>
              <a:t>(</a:t>
            </a:r>
            <a:r>
              <a:rPr lang="ko-KR" altLang="en-US" sz="900" dirty="0"/>
              <a:t>보류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B1D65E-78EC-4022-9B1E-F5E2FDE653E5}"/>
              </a:ext>
            </a:extLst>
          </p:cNvPr>
          <p:cNvSpPr/>
          <p:nvPr/>
        </p:nvSpPr>
        <p:spPr>
          <a:xfrm>
            <a:off x="2350550" y="2175366"/>
            <a:ext cx="1852318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CAEEACC-354B-4FCA-8185-E045E0EFA60C}"/>
              </a:ext>
            </a:extLst>
          </p:cNvPr>
          <p:cNvSpPr/>
          <p:nvPr/>
        </p:nvSpPr>
        <p:spPr>
          <a:xfrm rot="10800000">
            <a:off x="4036789" y="2286047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BC9E994-8D0E-4D69-907D-228E1DE85803}"/>
              </a:ext>
            </a:extLst>
          </p:cNvPr>
          <p:cNvSpPr txBox="1"/>
          <p:nvPr/>
        </p:nvSpPr>
        <p:spPr>
          <a:xfrm>
            <a:off x="2369987" y="2180435"/>
            <a:ext cx="9092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탈퇴사유 추가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8AA59B-CC47-4AAC-9D4D-BAC6977ADA28}"/>
              </a:ext>
            </a:extLst>
          </p:cNvPr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9B488C-26EF-44C3-8F66-3A859966CB7F}"/>
              </a:ext>
            </a:extLst>
          </p:cNvPr>
          <p:cNvSpPr/>
          <p:nvPr/>
        </p:nvSpPr>
        <p:spPr>
          <a:xfrm>
            <a:off x="4311987" y="2161706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검색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62551DE-9BF5-41D4-A34B-C5F2E148F127}"/>
              </a:ext>
            </a:extLst>
          </p:cNvPr>
          <p:cNvSpPr/>
          <p:nvPr/>
        </p:nvSpPr>
        <p:spPr>
          <a:xfrm>
            <a:off x="2350550" y="2534286"/>
            <a:ext cx="3798848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486400E-43AC-4C93-A4C9-733E89A899D1}"/>
              </a:ext>
            </a:extLst>
          </p:cNvPr>
          <p:cNvSpPr/>
          <p:nvPr/>
        </p:nvSpPr>
        <p:spPr>
          <a:xfrm>
            <a:off x="6226569" y="2511624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삭제</a:t>
            </a: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43BC36B5-CCCD-4949-85BA-97F6C31AD551}"/>
              </a:ext>
            </a:extLst>
          </p:cNvPr>
          <p:cNvSpPr/>
          <p:nvPr/>
        </p:nvSpPr>
        <p:spPr>
          <a:xfrm rot="10800000">
            <a:off x="6026614" y="2643440"/>
            <a:ext cx="55939" cy="4822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558583-388F-47CF-BED8-454CCBE9000B}"/>
              </a:ext>
            </a:extLst>
          </p:cNvPr>
          <p:cNvSpPr txBox="1"/>
          <p:nvPr/>
        </p:nvSpPr>
        <p:spPr>
          <a:xfrm>
            <a:off x="2369987" y="2550096"/>
            <a:ext cx="131959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dirty="0"/>
              <a:t>기타 사유로 인한 탈퇴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564EC4-00DD-4609-97D9-F6854CAB181D}"/>
              </a:ext>
            </a:extLst>
          </p:cNvPr>
          <p:cNvSpPr/>
          <p:nvPr/>
        </p:nvSpPr>
        <p:spPr>
          <a:xfrm>
            <a:off x="2350550" y="2953663"/>
            <a:ext cx="3798848" cy="2409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66C79B-ADF1-4F8A-9F73-7D419C73703D}"/>
              </a:ext>
            </a:extLst>
          </p:cNvPr>
          <p:cNvSpPr/>
          <p:nvPr/>
        </p:nvSpPr>
        <p:spPr>
          <a:xfrm>
            <a:off x="6226569" y="2931001"/>
            <a:ext cx="494905" cy="2636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추가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BC4B7B-DBC7-48B9-9F2A-C0B2D409332A}"/>
              </a:ext>
            </a:extLst>
          </p:cNvPr>
          <p:cNvSpPr txBox="1"/>
          <p:nvPr/>
        </p:nvSpPr>
        <p:spPr>
          <a:xfrm>
            <a:off x="2369987" y="2969473"/>
            <a:ext cx="10951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dirty="0"/>
              <a:t>~~~~</a:t>
            </a:r>
            <a:r>
              <a:rPr lang="ko-KR" altLang="en-US" sz="900" dirty="0"/>
              <a:t>로 인한 탈퇴</a:t>
            </a:r>
          </a:p>
        </p:txBody>
      </p:sp>
    </p:spTree>
    <p:extLst>
      <p:ext uri="{BB962C8B-B14F-4D97-AF65-F5344CB8AC3E}">
        <p14:creationId xmlns:p14="http://schemas.microsoft.com/office/powerpoint/2010/main" val="245640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85BA25E3-0539-4D61-B276-836E6F716179}"/>
              </a:ext>
            </a:extLst>
          </p:cNvPr>
          <p:cNvGrpSpPr/>
          <p:nvPr/>
        </p:nvGrpSpPr>
        <p:grpSpPr>
          <a:xfrm>
            <a:off x="375379" y="1340768"/>
            <a:ext cx="6773258" cy="5098036"/>
            <a:chOff x="375379" y="1340768"/>
            <a:chExt cx="6773258" cy="509803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23C66E9-F7C1-47A7-BFEA-29C15451EAEA}"/>
                </a:ext>
              </a:extLst>
            </p:cNvPr>
            <p:cNvGrpSpPr/>
            <p:nvPr/>
          </p:nvGrpSpPr>
          <p:grpSpPr>
            <a:xfrm>
              <a:off x="488504" y="2395792"/>
              <a:ext cx="6480720" cy="1015713"/>
              <a:chOff x="686526" y="2395792"/>
              <a:chExt cx="3690410" cy="2833408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9A81921-5C5F-4A22-8751-B89474E45A23}"/>
                  </a:ext>
                </a:extLst>
              </p:cNvPr>
              <p:cNvSpPr/>
              <p:nvPr/>
            </p:nvSpPr>
            <p:spPr>
              <a:xfrm>
                <a:off x="686526" y="2395792"/>
                <a:ext cx="3690410" cy="283340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11B3D89B-5DF3-4571-871D-C0E5ED43B622}"/>
                  </a:ext>
                </a:extLst>
              </p:cNvPr>
              <p:cNvCxnSpPr/>
              <p:nvPr/>
            </p:nvCxnSpPr>
            <p:spPr>
              <a:xfrm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F5CB64D9-9A27-4B46-AEAA-76ED6D4CF7DC}"/>
                  </a:ext>
                </a:extLst>
              </p:cNvPr>
              <p:cNvCxnSpPr/>
              <p:nvPr/>
            </p:nvCxnSpPr>
            <p:spPr>
              <a:xfrm flipH="1" flipV="1">
                <a:off x="686526" y="2395792"/>
                <a:ext cx="3690410" cy="28334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DBA4F36-82E4-493F-A4F2-4A7459A39F67}"/>
                </a:ext>
              </a:extLst>
            </p:cNvPr>
            <p:cNvSpPr/>
            <p:nvPr/>
          </p:nvSpPr>
          <p:spPr>
            <a:xfrm>
              <a:off x="488504" y="1689829"/>
              <a:ext cx="1216901" cy="43552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LOGO</a:t>
              </a:r>
              <a:endParaRPr lang="ko-KR" altLang="en-US" sz="13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0DDCA8E-F432-45D4-89A8-F8DB3D4B2441}"/>
                </a:ext>
              </a:extLst>
            </p:cNvPr>
            <p:cNvSpPr/>
            <p:nvPr/>
          </p:nvSpPr>
          <p:spPr>
            <a:xfrm>
              <a:off x="2000671" y="1767941"/>
              <a:ext cx="4320481" cy="26257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180E55A-3484-4F7C-82D6-DAD67BCD5CC3}"/>
                </a:ext>
              </a:extLst>
            </p:cNvPr>
            <p:cNvSpPr/>
            <p:nvPr/>
          </p:nvSpPr>
          <p:spPr>
            <a:xfrm>
              <a:off x="5817096" y="1340768"/>
              <a:ext cx="1331541" cy="281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75" dirty="0"/>
                <a:t>회원가입</a:t>
              </a:r>
              <a:r>
                <a:rPr lang="en-US" altLang="ko-KR" sz="975" dirty="0"/>
                <a:t>  |  </a:t>
              </a:r>
              <a:r>
                <a:rPr lang="ko-KR" altLang="en-US" sz="975" dirty="0"/>
                <a:t>로그인  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FF1179-EED2-4A86-BDF1-9642B390190C}"/>
                </a:ext>
              </a:extLst>
            </p:cNvPr>
            <p:cNvSpPr/>
            <p:nvPr/>
          </p:nvSpPr>
          <p:spPr>
            <a:xfrm>
              <a:off x="6465169" y="1767942"/>
              <a:ext cx="504056" cy="2604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</a:rPr>
                <a:t>검색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E560CF-AE12-4937-A60C-BA0153DB4DB3}"/>
                </a:ext>
              </a:extLst>
            </p:cNvPr>
            <p:cNvSpPr/>
            <p:nvPr/>
          </p:nvSpPr>
          <p:spPr>
            <a:xfrm>
              <a:off x="2000671" y="2028423"/>
              <a:ext cx="4320481" cy="608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6FBA2D-1E96-4361-BD7F-9ABD52F980AA}"/>
                </a:ext>
              </a:extLst>
            </p:cNvPr>
            <p:cNvSpPr txBox="1"/>
            <p:nvPr/>
          </p:nvSpPr>
          <p:spPr>
            <a:xfrm>
              <a:off x="2091365" y="2194167"/>
              <a:ext cx="238879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특정 단어 타이핑시 연관 검색어 출력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F50B936-6447-4643-B417-8D3B976FF39D}"/>
                </a:ext>
              </a:extLst>
            </p:cNvPr>
            <p:cNvGrpSpPr/>
            <p:nvPr/>
          </p:nvGrpSpPr>
          <p:grpSpPr>
            <a:xfrm>
              <a:off x="3416462" y="3243308"/>
              <a:ext cx="816458" cy="96382"/>
              <a:chOff x="2864768" y="3243308"/>
              <a:chExt cx="816458" cy="96382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20C3B4A-E67A-4B17-A2C9-0E31CF9C79CA}"/>
                  </a:ext>
                </a:extLst>
              </p:cNvPr>
              <p:cNvSpPr/>
              <p:nvPr/>
            </p:nvSpPr>
            <p:spPr>
              <a:xfrm>
                <a:off x="2864768" y="3243308"/>
                <a:ext cx="96382" cy="963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5A0F67A5-BCC6-41B9-9AD6-E896D2012414}"/>
                  </a:ext>
                </a:extLst>
              </p:cNvPr>
              <p:cNvSpPr/>
              <p:nvPr/>
            </p:nvSpPr>
            <p:spPr>
              <a:xfrm>
                <a:off x="3044787" y="3243308"/>
                <a:ext cx="96382" cy="96382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878B19D4-6BF1-44A9-A3A3-907F7AF97093}"/>
                  </a:ext>
                </a:extLst>
              </p:cNvPr>
              <p:cNvSpPr/>
              <p:nvPr/>
            </p:nvSpPr>
            <p:spPr>
              <a:xfrm>
                <a:off x="3224806" y="3243308"/>
                <a:ext cx="96382" cy="96382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DBDEFA0-CDC2-4AF8-B5BE-CD9D398EAAE2}"/>
                  </a:ext>
                </a:extLst>
              </p:cNvPr>
              <p:cNvSpPr/>
              <p:nvPr/>
            </p:nvSpPr>
            <p:spPr>
              <a:xfrm>
                <a:off x="3404825" y="3243308"/>
                <a:ext cx="96382" cy="96382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23882664-19AF-47AD-A821-66428C45209C}"/>
                  </a:ext>
                </a:extLst>
              </p:cNvPr>
              <p:cNvSpPr/>
              <p:nvPr/>
            </p:nvSpPr>
            <p:spPr>
              <a:xfrm>
                <a:off x="3584844" y="3243308"/>
                <a:ext cx="96382" cy="96382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01A24D5-2EDB-474E-B638-68CC7DD5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5168" y="4178814"/>
              <a:ext cx="591915" cy="344387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5C1763E-747B-439B-95C1-8B6611A8FF4C}"/>
                </a:ext>
              </a:extLst>
            </p:cNvPr>
            <p:cNvSpPr/>
            <p:nvPr/>
          </p:nvSpPr>
          <p:spPr>
            <a:xfrm>
              <a:off x="5358963" y="4202252"/>
              <a:ext cx="1034198" cy="26935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00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ED51E15A-AFFB-4CF3-9AB6-3968D6CF1DB0}"/>
                </a:ext>
              </a:extLst>
            </p:cNvPr>
            <p:cNvSpPr/>
            <p:nvPr/>
          </p:nvSpPr>
          <p:spPr>
            <a:xfrm rot="10800000">
              <a:off x="6227724" y="4310439"/>
              <a:ext cx="84600" cy="7293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74542CA-490C-45F6-B014-E1C34482AAD9}"/>
                </a:ext>
              </a:extLst>
            </p:cNvPr>
            <p:cNvGrpSpPr/>
            <p:nvPr/>
          </p:nvGrpSpPr>
          <p:grpSpPr>
            <a:xfrm>
              <a:off x="488504" y="4677989"/>
              <a:ext cx="6552730" cy="622339"/>
              <a:chOff x="488504" y="4677989"/>
              <a:chExt cx="6552730" cy="983259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3B2C94FE-4BAE-4B26-ADB3-7EFAA6C6235A}"/>
                  </a:ext>
                </a:extLst>
              </p:cNvPr>
              <p:cNvGrpSpPr/>
              <p:nvPr/>
            </p:nvGrpSpPr>
            <p:grpSpPr>
              <a:xfrm>
                <a:off x="488504" y="4677989"/>
                <a:ext cx="1443169" cy="983259"/>
                <a:chOff x="686526" y="2395792"/>
                <a:chExt cx="3690410" cy="2833408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BAFA4428-48CC-4CDC-8A44-73BA3CB0B7A1}"/>
                    </a:ext>
                  </a:extLst>
                </p:cNvPr>
                <p:cNvSpPr/>
                <p:nvPr/>
              </p:nvSpPr>
              <p:spPr>
                <a:xfrm>
                  <a:off x="686526" y="2395792"/>
                  <a:ext cx="3690410" cy="2833408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4267DA43-A145-4A25-A876-0D57B28C0FFD}"/>
                    </a:ext>
                  </a:extLst>
                </p:cNvPr>
                <p:cNvCxnSpPr/>
                <p:nvPr/>
              </p:nvCxnSpPr>
              <p:spPr>
                <a:xfrm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F34D5B93-A7ED-4B1A-86E0-5D17BDFB6135}"/>
                    </a:ext>
                  </a:extLst>
                </p:cNvPr>
                <p:cNvCxnSpPr/>
                <p:nvPr/>
              </p:nvCxnSpPr>
              <p:spPr>
                <a:xfrm flipH="1"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0CE84A44-AF39-4E1D-95EA-11FC2E4DBA0A}"/>
                  </a:ext>
                </a:extLst>
              </p:cNvPr>
              <p:cNvGrpSpPr/>
              <p:nvPr/>
            </p:nvGrpSpPr>
            <p:grpSpPr>
              <a:xfrm>
                <a:off x="2194320" y="4677989"/>
                <a:ext cx="1443169" cy="983259"/>
                <a:chOff x="686526" y="2395792"/>
                <a:chExt cx="3690410" cy="2833408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D44A34B2-9F49-489A-84C2-94D239A26E9A}"/>
                    </a:ext>
                  </a:extLst>
                </p:cNvPr>
                <p:cNvSpPr/>
                <p:nvPr/>
              </p:nvSpPr>
              <p:spPr>
                <a:xfrm>
                  <a:off x="686526" y="2395792"/>
                  <a:ext cx="3690410" cy="2833408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E9A16D96-C28F-44F1-A783-8D553C747675}"/>
                    </a:ext>
                  </a:extLst>
                </p:cNvPr>
                <p:cNvCxnSpPr/>
                <p:nvPr/>
              </p:nvCxnSpPr>
              <p:spPr>
                <a:xfrm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CFDBC967-8FCE-45EC-A78E-AB1447B535BA}"/>
                    </a:ext>
                  </a:extLst>
                </p:cNvPr>
                <p:cNvCxnSpPr/>
                <p:nvPr/>
              </p:nvCxnSpPr>
              <p:spPr>
                <a:xfrm flipH="1"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80F7C9BA-9FED-428F-B46E-B1EBEAD26045}"/>
                  </a:ext>
                </a:extLst>
              </p:cNvPr>
              <p:cNvGrpSpPr/>
              <p:nvPr/>
            </p:nvGrpSpPr>
            <p:grpSpPr>
              <a:xfrm>
                <a:off x="3893200" y="4677989"/>
                <a:ext cx="1443169" cy="983259"/>
                <a:chOff x="686526" y="2395792"/>
                <a:chExt cx="3690410" cy="2833408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886ECDC5-6EDD-40CD-B8BA-184506F8F1C1}"/>
                    </a:ext>
                  </a:extLst>
                </p:cNvPr>
                <p:cNvSpPr/>
                <p:nvPr/>
              </p:nvSpPr>
              <p:spPr>
                <a:xfrm>
                  <a:off x="686526" y="2395792"/>
                  <a:ext cx="3690410" cy="2833408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BAC54126-F631-48F2-B7C8-D6BF3A5B7050}"/>
                    </a:ext>
                  </a:extLst>
                </p:cNvPr>
                <p:cNvCxnSpPr/>
                <p:nvPr/>
              </p:nvCxnSpPr>
              <p:spPr>
                <a:xfrm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8570DD80-FA23-4980-9DF1-39785F3DC79D}"/>
                    </a:ext>
                  </a:extLst>
                </p:cNvPr>
                <p:cNvCxnSpPr/>
                <p:nvPr/>
              </p:nvCxnSpPr>
              <p:spPr>
                <a:xfrm flipH="1"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08592C7-53BA-4957-8B41-1E3F07EEAE66}"/>
                  </a:ext>
                </a:extLst>
              </p:cNvPr>
              <p:cNvGrpSpPr/>
              <p:nvPr/>
            </p:nvGrpSpPr>
            <p:grpSpPr>
              <a:xfrm>
                <a:off x="5598065" y="4677989"/>
                <a:ext cx="1443169" cy="983259"/>
                <a:chOff x="686526" y="2395792"/>
                <a:chExt cx="3690410" cy="2833408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6F7E35D-C7ED-44E4-8FC5-72CD68CCBF11}"/>
                    </a:ext>
                  </a:extLst>
                </p:cNvPr>
                <p:cNvSpPr/>
                <p:nvPr/>
              </p:nvSpPr>
              <p:spPr>
                <a:xfrm>
                  <a:off x="686526" y="2395792"/>
                  <a:ext cx="3690410" cy="2833408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3D0C1531-E1FF-4ADD-BED3-3C652E9F5B58}"/>
                    </a:ext>
                  </a:extLst>
                </p:cNvPr>
                <p:cNvCxnSpPr/>
                <p:nvPr/>
              </p:nvCxnSpPr>
              <p:spPr>
                <a:xfrm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9A2A630B-AE8C-47EE-B90A-B0ED5722D95D}"/>
                    </a:ext>
                  </a:extLst>
                </p:cNvPr>
                <p:cNvCxnSpPr/>
                <p:nvPr/>
              </p:nvCxnSpPr>
              <p:spPr>
                <a:xfrm flipH="1"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17389A8-3D6E-4E15-B00A-005347FA63F0}"/>
                </a:ext>
              </a:extLst>
            </p:cNvPr>
            <p:cNvGrpSpPr/>
            <p:nvPr/>
          </p:nvGrpSpPr>
          <p:grpSpPr>
            <a:xfrm>
              <a:off x="488504" y="5816465"/>
              <a:ext cx="6552730" cy="622339"/>
              <a:chOff x="488504" y="4677989"/>
              <a:chExt cx="6552730" cy="983259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79E7E3D5-08C9-4227-ABED-1FBE2FA33259}"/>
                  </a:ext>
                </a:extLst>
              </p:cNvPr>
              <p:cNvGrpSpPr/>
              <p:nvPr/>
            </p:nvGrpSpPr>
            <p:grpSpPr>
              <a:xfrm>
                <a:off x="488504" y="4677989"/>
                <a:ext cx="1443169" cy="983259"/>
                <a:chOff x="686526" y="2395792"/>
                <a:chExt cx="3690410" cy="2833408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CF4A5AD-277E-4E2B-9C7A-37E8EF7C8115}"/>
                    </a:ext>
                  </a:extLst>
                </p:cNvPr>
                <p:cNvSpPr/>
                <p:nvPr/>
              </p:nvSpPr>
              <p:spPr>
                <a:xfrm>
                  <a:off x="686526" y="2395792"/>
                  <a:ext cx="3690410" cy="2833408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4583BC04-C0E8-4CE1-B482-B9F8E858C3ED}"/>
                    </a:ext>
                  </a:extLst>
                </p:cNvPr>
                <p:cNvCxnSpPr/>
                <p:nvPr/>
              </p:nvCxnSpPr>
              <p:spPr>
                <a:xfrm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C62B5B11-6A1A-425C-9FE4-CDD889FED82E}"/>
                    </a:ext>
                  </a:extLst>
                </p:cNvPr>
                <p:cNvCxnSpPr/>
                <p:nvPr/>
              </p:nvCxnSpPr>
              <p:spPr>
                <a:xfrm flipH="1"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9AF4D3C6-165C-4400-A313-7EF0B0383EBE}"/>
                  </a:ext>
                </a:extLst>
              </p:cNvPr>
              <p:cNvGrpSpPr/>
              <p:nvPr/>
            </p:nvGrpSpPr>
            <p:grpSpPr>
              <a:xfrm>
                <a:off x="2194320" y="4677989"/>
                <a:ext cx="1443169" cy="983259"/>
                <a:chOff x="686526" y="2395792"/>
                <a:chExt cx="3690410" cy="2833408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0DAB08D-BA93-44DD-9953-ED7F9E15B360}"/>
                    </a:ext>
                  </a:extLst>
                </p:cNvPr>
                <p:cNvSpPr/>
                <p:nvPr/>
              </p:nvSpPr>
              <p:spPr>
                <a:xfrm>
                  <a:off x="686526" y="2395792"/>
                  <a:ext cx="3690410" cy="2833408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5181BE7D-EB63-4204-B4B6-370887CB5CA1}"/>
                    </a:ext>
                  </a:extLst>
                </p:cNvPr>
                <p:cNvCxnSpPr/>
                <p:nvPr/>
              </p:nvCxnSpPr>
              <p:spPr>
                <a:xfrm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B10B8761-9617-4D86-AFAC-4F211E3B5A15}"/>
                    </a:ext>
                  </a:extLst>
                </p:cNvPr>
                <p:cNvCxnSpPr/>
                <p:nvPr/>
              </p:nvCxnSpPr>
              <p:spPr>
                <a:xfrm flipH="1"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6D629503-BB69-4159-8219-5663FA0C70FA}"/>
                  </a:ext>
                </a:extLst>
              </p:cNvPr>
              <p:cNvGrpSpPr/>
              <p:nvPr/>
            </p:nvGrpSpPr>
            <p:grpSpPr>
              <a:xfrm>
                <a:off x="3893200" y="4677989"/>
                <a:ext cx="1443169" cy="983259"/>
                <a:chOff x="686526" y="2395792"/>
                <a:chExt cx="3690410" cy="2833408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E9CAFFEB-47B0-40C5-8A42-87D2CC5A80F9}"/>
                    </a:ext>
                  </a:extLst>
                </p:cNvPr>
                <p:cNvSpPr/>
                <p:nvPr/>
              </p:nvSpPr>
              <p:spPr>
                <a:xfrm>
                  <a:off x="686526" y="2395792"/>
                  <a:ext cx="3690410" cy="2833408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1AAED2FB-01AB-442C-BABF-7197991BBDD5}"/>
                    </a:ext>
                  </a:extLst>
                </p:cNvPr>
                <p:cNvCxnSpPr/>
                <p:nvPr/>
              </p:nvCxnSpPr>
              <p:spPr>
                <a:xfrm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3925D8BE-2866-41A3-9889-640D3C7E35A0}"/>
                    </a:ext>
                  </a:extLst>
                </p:cNvPr>
                <p:cNvCxnSpPr/>
                <p:nvPr/>
              </p:nvCxnSpPr>
              <p:spPr>
                <a:xfrm flipH="1"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85D996B4-7835-40B1-8C68-FEC0D1B77ECC}"/>
                  </a:ext>
                </a:extLst>
              </p:cNvPr>
              <p:cNvGrpSpPr/>
              <p:nvPr/>
            </p:nvGrpSpPr>
            <p:grpSpPr>
              <a:xfrm>
                <a:off x="5598065" y="4677989"/>
                <a:ext cx="1443169" cy="983259"/>
                <a:chOff x="686526" y="2395792"/>
                <a:chExt cx="3690410" cy="2833408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EE1899D-FDD8-4CD1-A192-2ED54BB69044}"/>
                    </a:ext>
                  </a:extLst>
                </p:cNvPr>
                <p:cNvSpPr/>
                <p:nvPr/>
              </p:nvSpPr>
              <p:spPr>
                <a:xfrm>
                  <a:off x="686526" y="2395792"/>
                  <a:ext cx="3690410" cy="2833408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4336C20-EE41-4F97-B2BC-2CAFEB712FF2}"/>
                    </a:ext>
                  </a:extLst>
                </p:cNvPr>
                <p:cNvCxnSpPr/>
                <p:nvPr/>
              </p:nvCxnSpPr>
              <p:spPr>
                <a:xfrm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DCF25395-15F7-491C-8B30-68382ECA6B93}"/>
                    </a:ext>
                  </a:extLst>
                </p:cNvPr>
                <p:cNvCxnSpPr/>
                <p:nvPr/>
              </p:nvCxnSpPr>
              <p:spPr>
                <a:xfrm flipH="1" flipV="1">
                  <a:off x="686526" y="2395792"/>
                  <a:ext cx="3690410" cy="28334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C0E841B-5AC6-44F4-83FF-5D8D9DD9DDBC}"/>
                </a:ext>
              </a:extLst>
            </p:cNvPr>
            <p:cNvSpPr/>
            <p:nvPr/>
          </p:nvSpPr>
          <p:spPr>
            <a:xfrm>
              <a:off x="1892659" y="1930573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965149C-68EC-426B-A390-723923FEA671}"/>
                </a:ext>
              </a:extLst>
            </p:cNvPr>
            <p:cNvSpPr/>
            <p:nvPr/>
          </p:nvSpPr>
          <p:spPr>
            <a:xfrm>
              <a:off x="375379" y="2313979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B19CFD6-03DA-46B4-BB13-08DC208D527A}"/>
                </a:ext>
              </a:extLst>
            </p:cNvPr>
            <p:cNvSpPr/>
            <p:nvPr/>
          </p:nvSpPr>
          <p:spPr>
            <a:xfrm>
              <a:off x="5250951" y="4113076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833DC98-051C-4B57-8415-ECB644C31B9E}"/>
                </a:ext>
              </a:extLst>
            </p:cNvPr>
            <p:cNvGrpSpPr/>
            <p:nvPr/>
          </p:nvGrpSpPr>
          <p:grpSpPr>
            <a:xfrm>
              <a:off x="488504" y="3605316"/>
              <a:ext cx="6480720" cy="386953"/>
              <a:chOff x="385233" y="949655"/>
              <a:chExt cx="8953500" cy="476250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1CD4BE42-1B1D-44FE-B219-54CAF9E86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233" y="1089818"/>
                <a:ext cx="3562350" cy="133350"/>
              </a:xfrm>
              <a:prstGeom prst="rect">
                <a:avLst/>
              </a:prstGeom>
            </p:spPr>
          </p:pic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F5C76A6-D7C7-422C-BC65-E41A9E8B6ABC}"/>
                  </a:ext>
                </a:extLst>
              </p:cNvPr>
              <p:cNvSpPr/>
              <p:nvPr/>
            </p:nvSpPr>
            <p:spPr>
              <a:xfrm>
                <a:off x="385233" y="949655"/>
                <a:ext cx="8953500" cy="47625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0F460-0264-41C4-9BD5-6AD046B25583}"/>
                  </a:ext>
                </a:extLst>
              </p:cNvPr>
              <p:cNvSpPr txBox="1"/>
              <p:nvPr/>
            </p:nvSpPr>
            <p:spPr>
              <a:xfrm>
                <a:off x="1002485" y="1043694"/>
                <a:ext cx="1268711" cy="28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IT </a:t>
                </a:r>
                <a:r>
                  <a:rPr lang="ko-KR" altLang="en-US" sz="900" dirty="0">
                    <a:solidFill>
                      <a:schemeClr val="bg1"/>
                    </a:solidFill>
                  </a:rPr>
                  <a:t>프로그래밍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BE2F99-A2CB-4C3F-A129-1DC468C04AC4}"/>
                  </a:ext>
                </a:extLst>
              </p:cNvPr>
              <p:cNvSpPr txBox="1"/>
              <p:nvPr/>
            </p:nvSpPr>
            <p:spPr>
              <a:xfrm>
                <a:off x="3016193" y="1043694"/>
                <a:ext cx="1268711" cy="275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3">
                    <a:solidFill>
                      <a:schemeClr val="bg1"/>
                    </a:solidFill>
                  </a:rPr>
                  <a:t>콘텐츠 제작</a:t>
                </a:r>
                <a:endParaRPr lang="ko-KR" altLang="en-US" sz="853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6E0AE7D-73D4-4BE9-86F0-2A40D5CCD367}"/>
                  </a:ext>
                </a:extLst>
              </p:cNvPr>
              <p:cNvSpPr txBox="1"/>
              <p:nvPr/>
            </p:nvSpPr>
            <p:spPr>
              <a:xfrm>
                <a:off x="5092670" y="1043694"/>
                <a:ext cx="1297601" cy="275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3">
                    <a:solidFill>
                      <a:schemeClr val="bg1"/>
                    </a:solidFill>
                  </a:rPr>
                  <a:t>종합 광고대행</a:t>
                </a:r>
                <a:endParaRPr lang="ko-KR" altLang="en-US" sz="853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2675E0-E4A9-41B6-9C7F-CC5C97F7B482}"/>
                  </a:ext>
                </a:extLst>
              </p:cNvPr>
              <p:cNvSpPr txBox="1"/>
              <p:nvPr/>
            </p:nvSpPr>
            <p:spPr>
              <a:xfrm>
                <a:off x="7092196" y="1043694"/>
                <a:ext cx="2005516" cy="275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3">
                    <a:solidFill>
                      <a:schemeClr val="bg1"/>
                    </a:solidFill>
                  </a:rPr>
                  <a:t>레슨 실무교육</a:t>
                </a:r>
                <a:endParaRPr lang="ko-KR" altLang="en-US" sz="853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D633D7-3A77-48A9-9FBA-9B49C178FB9B}"/>
              </a:ext>
            </a:extLst>
          </p:cNvPr>
          <p:cNvSpPr/>
          <p:nvPr/>
        </p:nvSpPr>
        <p:spPr>
          <a:xfrm>
            <a:off x="1935085" y="1793126"/>
            <a:ext cx="3780420" cy="4154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FBADE431-A124-4170-BD20-BACF78E4CC30}"/>
              </a:ext>
            </a:extLst>
          </p:cNvPr>
          <p:cNvSpPr/>
          <p:nvPr/>
        </p:nvSpPr>
        <p:spPr>
          <a:xfrm>
            <a:off x="2333631" y="3954763"/>
            <a:ext cx="171281" cy="141514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C8E8BCB2-8071-49A7-8949-97A5879EEB07}"/>
              </a:ext>
            </a:extLst>
          </p:cNvPr>
          <p:cNvSpPr/>
          <p:nvPr/>
        </p:nvSpPr>
        <p:spPr>
          <a:xfrm>
            <a:off x="2716899" y="3958349"/>
            <a:ext cx="171281" cy="141514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D94AAA-2A1B-49AF-8CFF-3158ACD379D5}"/>
              </a:ext>
            </a:extLst>
          </p:cNvPr>
          <p:cNvSpPr/>
          <p:nvPr/>
        </p:nvSpPr>
        <p:spPr>
          <a:xfrm>
            <a:off x="2246060" y="2636912"/>
            <a:ext cx="2982896" cy="340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7C9821-8A81-4E22-AC4F-CC3EA4046F27}"/>
              </a:ext>
            </a:extLst>
          </p:cNvPr>
          <p:cNvSpPr/>
          <p:nvPr/>
        </p:nvSpPr>
        <p:spPr>
          <a:xfrm>
            <a:off x="2243883" y="3072230"/>
            <a:ext cx="2982897" cy="3821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843295-B4AF-4E5F-912B-7450B51208CB}"/>
              </a:ext>
            </a:extLst>
          </p:cNvPr>
          <p:cNvSpPr/>
          <p:nvPr/>
        </p:nvSpPr>
        <p:spPr>
          <a:xfrm>
            <a:off x="2246060" y="3604759"/>
            <a:ext cx="2982896" cy="526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883E2-18CA-4FEF-92DD-D184E6619E55}"/>
              </a:ext>
            </a:extLst>
          </p:cNvPr>
          <p:cNvSpPr/>
          <p:nvPr/>
        </p:nvSpPr>
        <p:spPr>
          <a:xfrm>
            <a:off x="2243882" y="4282289"/>
            <a:ext cx="171282" cy="1647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03F8BA-CE1D-46A6-91DA-96812D8E3446}"/>
              </a:ext>
            </a:extLst>
          </p:cNvPr>
          <p:cNvSpPr/>
          <p:nvPr/>
        </p:nvSpPr>
        <p:spPr>
          <a:xfrm>
            <a:off x="2485677" y="4277299"/>
            <a:ext cx="805003" cy="195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94" dirty="0">
                <a:solidFill>
                  <a:schemeClr val="tx1"/>
                </a:solidFill>
              </a:rPr>
              <a:t>로그인 유지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9DD915-7D08-4608-AFDE-29CD8AB8A2EA}"/>
              </a:ext>
            </a:extLst>
          </p:cNvPr>
          <p:cNvSpPr/>
          <p:nvPr/>
        </p:nvSpPr>
        <p:spPr>
          <a:xfrm>
            <a:off x="4023317" y="4291862"/>
            <a:ext cx="1358932" cy="193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94" dirty="0">
                <a:solidFill>
                  <a:schemeClr val="tx1"/>
                </a:solidFill>
              </a:rPr>
              <a:t>아이디 </a:t>
            </a:r>
            <a:r>
              <a:rPr lang="en-US" altLang="ko-KR" sz="894" dirty="0">
                <a:solidFill>
                  <a:schemeClr val="tx1"/>
                </a:solidFill>
              </a:rPr>
              <a:t>/ </a:t>
            </a:r>
            <a:r>
              <a:rPr lang="ko-KR" altLang="en-US" sz="894" dirty="0">
                <a:solidFill>
                  <a:schemeClr val="tx1"/>
                </a:solidFill>
              </a:rPr>
              <a:t>비밀번호 찾기 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E6BE7C1-0422-454B-9C6A-DC7CB0CF9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484"/>
          <a:stretch/>
        </p:blipFill>
        <p:spPr>
          <a:xfrm>
            <a:off x="2310628" y="4774162"/>
            <a:ext cx="3037014" cy="7887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00450CC-47B9-4B8F-AD45-9E258915B6E8}"/>
              </a:ext>
            </a:extLst>
          </p:cNvPr>
          <p:cNvSpPr txBox="1"/>
          <p:nvPr/>
        </p:nvSpPr>
        <p:spPr>
          <a:xfrm>
            <a:off x="3383892" y="21057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4A1A69-073E-47A6-A9C9-2E832684FA07}"/>
              </a:ext>
            </a:extLst>
          </p:cNvPr>
          <p:cNvSpPr txBox="1"/>
          <p:nvPr/>
        </p:nvSpPr>
        <p:spPr>
          <a:xfrm>
            <a:off x="3415458" y="374222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B66668-9404-449A-99EE-5E750340FCA1}"/>
              </a:ext>
            </a:extLst>
          </p:cNvPr>
          <p:cNvSpPr txBox="1"/>
          <p:nvPr/>
        </p:nvSpPr>
        <p:spPr>
          <a:xfrm>
            <a:off x="2280319" y="269592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ID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입력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72AACD-C4D5-4754-9CBD-4C4FCA7110D0}"/>
              </a:ext>
            </a:extLst>
          </p:cNvPr>
          <p:cNvSpPr txBox="1"/>
          <p:nvPr/>
        </p:nvSpPr>
        <p:spPr>
          <a:xfrm>
            <a:off x="2280319" y="3157698"/>
            <a:ext cx="10839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Password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95757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40127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1272" y="662363"/>
            <a:ext cx="2504728" cy="33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Descriptions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998" y="359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YAMONG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Woongin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0636" y="-2949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329707"/>
            <a:ext cx="1136576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662363"/>
            <a:ext cx="740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2109" y="82869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· </a:t>
            </a:r>
            <a:r>
              <a:rPr lang="ko-KR" altLang="en-US" sz="1050" dirty="0"/>
              <a:t>화면 구조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72480" y="1268760"/>
            <a:ext cx="6984776" cy="52565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195909" y="3482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메인 페이지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95909" y="370318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ID/PW </a:t>
            </a:r>
            <a:r>
              <a:rPr lang="ko-KR" altLang="en-US" sz="1100" dirty="0"/>
              <a:t>찾기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227DBA-8659-4CF7-B0BA-3D1A97E45FB8}"/>
              </a:ext>
            </a:extLst>
          </p:cNvPr>
          <p:cNvSpPr/>
          <p:nvPr/>
        </p:nvSpPr>
        <p:spPr>
          <a:xfrm>
            <a:off x="1931983" y="3403992"/>
            <a:ext cx="3813105" cy="43571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아이디 찾기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608A61-A839-4345-AB34-77B54E413D70}"/>
              </a:ext>
            </a:extLst>
          </p:cNvPr>
          <p:cNvSpPr/>
          <p:nvPr/>
        </p:nvSpPr>
        <p:spPr>
          <a:xfrm>
            <a:off x="1933328" y="2876210"/>
            <a:ext cx="3811759" cy="4357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4A6022-2D47-4546-91C3-CFDFA59AFA28}"/>
              </a:ext>
            </a:extLst>
          </p:cNvPr>
          <p:cNvSpPr/>
          <p:nvPr/>
        </p:nvSpPr>
        <p:spPr>
          <a:xfrm>
            <a:off x="1933328" y="2320241"/>
            <a:ext cx="3811759" cy="4357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66F39-4F09-4C2F-BE67-B8FFFEABE605}"/>
              </a:ext>
            </a:extLst>
          </p:cNvPr>
          <p:cNvSpPr txBox="1"/>
          <p:nvPr/>
        </p:nvSpPr>
        <p:spPr>
          <a:xfrm>
            <a:off x="2006361" y="24192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본명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4DE19-DF12-4925-A770-F9FE86EA306C}"/>
              </a:ext>
            </a:extLst>
          </p:cNvPr>
          <p:cNvSpPr txBox="1"/>
          <p:nvPr/>
        </p:nvSpPr>
        <p:spPr>
          <a:xfrm>
            <a:off x="2006361" y="297748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휴대전화번호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22DCAE-DB72-458A-A5E5-5C82E0774884}"/>
              </a:ext>
            </a:extLst>
          </p:cNvPr>
          <p:cNvSpPr txBox="1"/>
          <p:nvPr/>
        </p:nvSpPr>
        <p:spPr>
          <a:xfrm>
            <a:off x="1846221" y="1916832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 찾기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68C3325-4246-4C43-A123-DE3DB377F1AE}"/>
              </a:ext>
            </a:extLst>
          </p:cNvPr>
          <p:cNvSpPr/>
          <p:nvPr/>
        </p:nvSpPr>
        <p:spPr>
          <a:xfrm>
            <a:off x="1931983" y="5424184"/>
            <a:ext cx="3813105" cy="43571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FD3C36-71EB-406B-8108-3C06D60479A5}"/>
              </a:ext>
            </a:extLst>
          </p:cNvPr>
          <p:cNvSpPr/>
          <p:nvPr/>
        </p:nvSpPr>
        <p:spPr>
          <a:xfrm>
            <a:off x="1933328" y="4896402"/>
            <a:ext cx="3811759" cy="4357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C39990-7BC7-487F-8F1E-B4768C654E34}"/>
              </a:ext>
            </a:extLst>
          </p:cNvPr>
          <p:cNvSpPr txBox="1"/>
          <p:nvPr/>
        </p:nvSpPr>
        <p:spPr>
          <a:xfrm>
            <a:off x="2006361" y="49976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이메일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B8597-9EA1-4A7D-973F-CDB4394301C9}"/>
              </a:ext>
            </a:extLst>
          </p:cNvPr>
          <p:cNvSpPr txBox="1"/>
          <p:nvPr/>
        </p:nvSpPr>
        <p:spPr>
          <a:xfrm>
            <a:off x="1846221" y="4500049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찾기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9530404-1278-4CF6-8F19-24CB500CC195}"/>
              </a:ext>
            </a:extLst>
          </p:cNvPr>
          <p:cNvSpPr/>
          <p:nvPr/>
        </p:nvSpPr>
        <p:spPr>
          <a:xfrm>
            <a:off x="7473280" y="1268760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B66E57-57E7-4196-A613-218A9D5E1375}"/>
              </a:ext>
            </a:extLst>
          </p:cNvPr>
          <p:cNvSpPr txBox="1"/>
          <p:nvPr/>
        </p:nvSpPr>
        <p:spPr>
          <a:xfrm>
            <a:off x="7761311" y="1229329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 찾기 시 </a:t>
            </a:r>
            <a:r>
              <a:rPr lang="en-US" altLang="ko-KR" sz="1200" dirty="0"/>
              <a:t>SMS</a:t>
            </a:r>
            <a:r>
              <a:rPr lang="ko-KR" altLang="en-US" sz="1200" dirty="0"/>
              <a:t>로</a:t>
            </a:r>
            <a:endParaRPr lang="en-US" altLang="ko-KR" sz="1200" dirty="0"/>
          </a:p>
          <a:p>
            <a:r>
              <a:rPr lang="ko-KR" altLang="en-US" sz="1200" dirty="0"/>
              <a:t>비밀번호 전송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7BE96BB-1AC3-464E-AD8E-B51927643580}"/>
              </a:ext>
            </a:extLst>
          </p:cNvPr>
          <p:cNvSpPr/>
          <p:nvPr/>
        </p:nvSpPr>
        <p:spPr>
          <a:xfrm>
            <a:off x="1752055" y="3293203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231878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>
        <a:spAutoFit/>
      </a:bodyPr>
      <a:lstStyle>
        <a:defPPr lvl="0">
          <a:defRPr lang="ko-KR" altLang="en-US" sz="1200"/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4758</Words>
  <Application>Microsoft Office PowerPoint</Application>
  <PresentationFormat>A4 용지(210x297mm)</PresentationFormat>
  <Paragraphs>2505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6" baseType="lpstr"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조성윤</cp:lastModifiedBy>
  <cp:revision>4995</cp:revision>
  <dcterms:modified xsi:type="dcterms:W3CDTF">2020-08-06T09:41:18Z</dcterms:modified>
  <cp:version>1000.0000.01</cp:version>
</cp:coreProperties>
</file>