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1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6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1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6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1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2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4AF2-9B8E-4197-8595-EC658BD049B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우럭조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박연정</a:t>
            </a:r>
            <a:r>
              <a:rPr lang="ko-KR" altLang="en-US" dirty="0" smtClean="0"/>
              <a:t> 정지용 이명균 최진석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3E8-069A-4E7D-A214-84CC0527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175" y="1536264"/>
            <a:ext cx="4572000" cy="160043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[]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</a:t>
            </a:r>
            <a:r>
              <a:rPr lang="ko-KR" altLang="en-US" sz="1400" dirty="0" smtClean="0">
                <a:solidFill>
                  <a:schemeClr val="bg1"/>
                </a:solidFill>
              </a:rPr>
              <a:t> = {8,12,4,13,2,14,4,5};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= 0;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&lt;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++) {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% 2 == 0) {		</a:t>
            </a:r>
            <a:r>
              <a:rPr lang="en-US" altLang="ko-KR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System.out.print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+ " ");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System.out.println</a:t>
            </a:r>
            <a:r>
              <a:rPr lang="en-US" altLang="ko-KR" sz="1400" dirty="0" smtClean="0">
                <a:solidFill>
                  <a:schemeClr val="bg1"/>
                </a:solidFill>
              </a:rPr>
              <a:t>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175" y="38802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0 </a:t>
            </a:r>
            <a:r>
              <a:rPr lang="ko-KR" altLang="en-US" sz="1400" dirty="0" err="1" smtClean="0"/>
              <a:t>선택받은너</a:t>
            </a:r>
            <a:endParaRPr lang="ko-KR" altLang="en-US" sz="1400" dirty="0" smtClean="0"/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[] </a:t>
            </a:r>
            <a:r>
              <a:rPr lang="ko-KR" altLang="en-US" sz="1400" dirty="0" err="1" smtClean="0"/>
              <a:t>letter</a:t>
            </a:r>
            <a:r>
              <a:rPr lang="ko-KR" altLang="en-US" sz="1400" dirty="0" smtClean="0"/>
              <a:t>={8,12,4,13,2,14,4,5}</a:t>
            </a:r>
          </a:p>
          <a:p>
            <a:r>
              <a:rPr lang="ko-KR" altLang="en-US" sz="1400" dirty="0" smtClean="0"/>
              <a:t>짝수만 </a:t>
            </a:r>
            <a:r>
              <a:rPr lang="ko-KR" altLang="en-US" sz="1400" dirty="0" err="1" smtClean="0"/>
              <a:t>출력하시오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60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50" y="213063"/>
            <a:ext cx="5886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8</a:t>
            </a:r>
          </a:p>
          <a:p>
            <a:r>
              <a:rPr lang="ko-KR" altLang="en-US" sz="1200" dirty="0" smtClean="0"/>
              <a:t>철수는 배열의 0번 인덱스에 가장 큰 값을 저장하면 될 것이라고 생각한다.</a:t>
            </a:r>
          </a:p>
          <a:p>
            <a:r>
              <a:rPr lang="ko-KR" altLang="en-US" sz="1200" dirty="0" smtClean="0"/>
              <a:t>0번 인덱스가 가장 큰 값이라고 정의하고 1번부터 마지막까지 순회하면서</a:t>
            </a:r>
          </a:p>
          <a:p>
            <a:r>
              <a:rPr lang="ko-KR" altLang="en-US" sz="1200" dirty="0" smtClean="0"/>
              <a:t>가장 큰 값이 나오면 가장 큰 값을 갱신한다.</a:t>
            </a:r>
          </a:p>
          <a:p>
            <a:r>
              <a:rPr lang="ko-KR" altLang="en-US" sz="1200" dirty="0" smtClean="0"/>
              <a:t>위와 같은 방식으로 가장 큰 수를 구하시오</a:t>
            </a:r>
            <a:r>
              <a:rPr lang="ko-KR" altLang="en-US" sz="1200" dirty="0" smtClean="0"/>
              <a:t>.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09550" y="1528286"/>
            <a:ext cx="4572000" cy="13849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[]c = {34,2,35,8,31,45};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F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or</a:t>
            </a:r>
            <a:r>
              <a:rPr lang="ko-KR" altLang="en-US" sz="1400" dirty="0" smtClean="0">
                <a:solidFill>
                  <a:schemeClr val="bg1"/>
                </a:solidFill>
              </a:rPr>
              <a:t>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= 1;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&lt;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c.length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 (c[0] &lt; c[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])  c[0] = c[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];		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bg1"/>
                </a:solidFill>
              </a:rPr>
              <a:t>(c[0]);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9550" y="434482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{34,2,35,8,31,45};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u="sng" dirty="0">
                <a:solidFill>
                  <a:srgbClr val="6A3E3E"/>
                </a:solidFill>
                <a:latin typeface="Consolas" panose="020B0609020204030204" pitchFamily="49" charset="0"/>
              </a:rPr>
              <a:t>temp2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 &lt;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a8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a8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미션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8-&gt;"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"max=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</p:txBody>
      </p:sp>
      <p:cxnSp>
        <p:nvCxnSpPr>
          <p:cNvPr id="3" name="직선 화살표 연결선 2"/>
          <p:cNvCxnSpPr>
            <a:stCxn id="5" idx="2"/>
          </p:cNvCxnSpPr>
          <p:nvPr/>
        </p:nvCxnSpPr>
        <p:spPr>
          <a:xfrm>
            <a:off x="2495550" y="2913281"/>
            <a:ext cx="0" cy="13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5100" y="3213556"/>
            <a:ext cx="5162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리팩토링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(7</a:t>
            </a:r>
            <a:r>
              <a:rPr lang="ko-KR" altLang="en-US" sz="1200" dirty="0" smtClean="0"/>
              <a:t>번 문제와 동일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기존 문제풀이는 배열에 값을 바꾸는게 아닌 덮어 씌우는 방법이기 때문에</a:t>
            </a:r>
            <a:endParaRPr lang="en-US" altLang="ko-KR" sz="1200" dirty="0" smtClean="0"/>
          </a:p>
          <a:p>
            <a:r>
              <a:rPr lang="ko-KR" altLang="en-US" sz="1200" dirty="0" smtClean="0"/>
              <a:t>배열에 값들을 비교하여 값을 서로 교체할 수 있게</a:t>
            </a:r>
            <a:endParaRPr lang="en-US" altLang="ko-KR" sz="1200" dirty="0" smtClean="0"/>
          </a:p>
          <a:p>
            <a:r>
              <a:rPr lang="ko-KR" altLang="en-US" sz="1200" dirty="0" smtClean="0"/>
              <a:t>빈 그릇 변수를 만들어 문제를 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8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23" y="220266"/>
            <a:ext cx="64770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특별1</a:t>
            </a:r>
          </a:p>
          <a:p>
            <a:r>
              <a:rPr lang="ko-KR" altLang="en-US" sz="1400" dirty="0" err="1" smtClean="0"/>
              <a:t>String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a</a:t>
            </a:r>
            <a:r>
              <a:rPr lang="ko-KR" altLang="en-US" sz="1400" dirty="0" smtClean="0"/>
              <a:t> = "6/4/3/2/5/1/4/5/6/7/8/9/1/2/3/4/5/6";</a:t>
            </a:r>
          </a:p>
          <a:p>
            <a:r>
              <a:rPr lang="ko-KR" altLang="en-US" sz="1400" dirty="0" smtClean="0"/>
              <a:t>문자열 </a:t>
            </a:r>
            <a:r>
              <a:rPr lang="ko-KR" altLang="en-US" sz="1400" dirty="0" err="1" smtClean="0"/>
              <a:t>a는</a:t>
            </a:r>
            <a:r>
              <a:rPr lang="ko-KR" altLang="en-US" sz="1400" dirty="0" smtClean="0"/>
              <a:t> 한자릿수의 숫자를 수집한 문자열이다.</a:t>
            </a:r>
          </a:p>
          <a:p>
            <a:r>
              <a:rPr lang="ko-KR" altLang="en-US" sz="1400" dirty="0" err="1" smtClean="0"/>
              <a:t>숫자별로</a:t>
            </a:r>
            <a:r>
              <a:rPr lang="ko-KR" altLang="en-US" sz="1400" dirty="0" smtClean="0"/>
              <a:t> 수집된 수만큼 </a:t>
            </a:r>
            <a:r>
              <a:rPr lang="ko-KR" altLang="en-US" sz="1400" dirty="0" err="1" smtClean="0"/>
              <a:t>카운팅하세요</a:t>
            </a:r>
            <a:r>
              <a:rPr lang="ko-KR" altLang="en-US" sz="1400" dirty="0" smtClean="0"/>
              <a:t>.</a:t>
            </a:r>
          </a:p>
          <a:p>
            <a:r>
              <a:rPr lang="ko-KR" altLang="en-US" sz="1400" dirty="0" err="1" smtClean="0"/>
              <a:t>카운팅</a:t>
            </a:r>
            <a:r>
              <a:rPr lang="ko-KR" altLang="en-US" sz="1400" dirty="0" smtClean="0"/>
              <a:t> 배열은</a:t>
            </a:r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[] </a:t>
            </a:r>
            <a:r>
              <a:rPr lang="ko-KR" altLang="en-US" sz="1400" dirty="0" err="1" smtClean="0"/>
              <a:t>a</a:t>
            </a:r>
            <a:r>
              <a:rPr lang="ko-KR" altLang="en-US" sz="1400" dirty="0" smtClean="0"/>
              <a:t> = </a:t>
            </a:r>
            <a:r>
              <a:rPr lang="ko-KR" altLang="en-US" sz="1400" dirty="0" err="1" smtClean="0"/>
              <a:t>new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[10]; </a:t>
            </a:r>
          </a:p>
          <a:p>
            <a:r>
              <a:rPr lang="ko-KR" altLang="en-US" sz="1400" dirty="0" smtClean="0"/>
              <a:t>// 위 선언문은 길이 10의 배열을 생성한 선언문이다. 초기값은 0이다.</a:t>
            </a:r>
          </a:p>
          <a:p>
            <a:r>
              <a:rPr lang="ko-KR" altLang="en-US" sz="1400" dirty="0" smtClean="0"/>
              <a:t>// 인덱스 0 - 9까지를 숫자로 정의한다.</a:t>
            </a:r>
          </a:p>
          <a:p>
            <a:r>
              <a:rPr lang="ko-KR" altLang="en-US" sz="1400" dirty="0" smtClean="0"/>
              <a:t>조건 : </a:t>
            </a:r>
            <a:r>
              <a:rPr lang="ko-KR" altLang="en-US" sz="1400" dirty="0" err="1" smtClean="0"/>
              <a:t>형변환은</a:t>
            </a:r>
            <a:r>
              <a:rPr lang="ko-KR" altLang="en-US" sz="1400" dirty="0" smtClean="0"/>
              <a:t> 사용하지 않는다. 메서드는  </a:t>
            </a:r>
            <a:r>
              <a:rPr lang="ko-KR" altLang="en-US" sz="1400" dirty="0" err="1" smtClean="0"/>
              <a:t>charAt</a:t>
            </a:r>
            <a:r>
              <a:rPr lang="ko-KR" altLang="en-US" sz="1400" dirty="0" smtClean="0"/>
              <a:t>()만 사용한다.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925" y="2236232"/>
            <a:ext cx="3686175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String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d</a:t>
            </a:r>
            <a:r>
              <a:rPr lang="ko-KR" altLang="en-US" sz="1400" dirty="0" smtClean="0">
                <a:solidFill>
                  <a:schemeClr val="bg1"/>
                </a:solidFill>
              </a:rPr>
              <a:t> = "6/4/3/2/5/1/4/5/6/7/8/9/1/2/3/4/5/6";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[]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e</a:t>
            </a:r>
            <a:r>
              <a:rPr lang="ko-KR" altLang="en-US" sz="1400" dirty="0" smtClean="0">
                <a:solidFill>
                  <a:schemeClr val="bg1"/>
                </a:solidFill>
              </a:rPr>
              <a:t> 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new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[10];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char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f</a:t>
            </a:r>
            <a:r>
              <a:rPr lang="ko-KR" altLang="en-US" sz="1400" dirty="0" smtClean="0">
                <a:solidFill>
                  <a:schemeClr val="bg1"/>
                </a:solidFill>
              </a:rPr>
              <a:t> = ' ';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g</a:t>
            </a:r>
            <a:r>
              <a:rPr lang="ko-KR" altLang="en-US" sz="1400" dirty="0" smtClean="0">
                <a:solidFill>
                  <a:schemeClr val="bg1"/>
                </a:solidFill>
              </a:rPr>
              <a:t> = 0;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F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or</a:t>
            </a:r>
            <a:r>
              <a:rPr lang="ko-KR" altLang="en-US" sz="1400" dirty="0" smtClean="0">
                <a:solidFill>
                  <a:schemeClr val="bg1"/>
                </a:solidFill>
              </a:rPr>
              <a:t>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= 0;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&lt;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d.length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();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++) {			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d.charAt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) == '/')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f</a:t>
            </a:r>
            <a:r>
              <a:rPr lang="ko-KR" altLang="en-US" sz="1400" dirty="0" smtClean="0">
                <a:solidFill>
                  <a:schemeClr val="bg1"/>
                </a:solidFill>
              </a:rPr>
              <a:t> 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d.charAt</a:t>
            </a:r>
            <a:r>
              <a:rPr lang="ko-KR" altLang="en-US" sz="1400" dirty="0" smtClean="0">
                <a:solidFill>
                  <a:schemeClr val="bg1"/>
                </a:solidFill>
              </a:rPr>
              <a:t>(i-1);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g</a:t>
            </a:r>
            <a:r>
              <a:rPr lang="ko-KR" altLang="en-US" sz="1400" dirty="0" smtClean="0">
                <a:solidFill>
                  <a:schemeClr val="bg1"/>
                </a:solidFill>
              </a:rPr>
              <a:t> 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f</a:t>
            </a:r>
            <a:r>
              <a:rPr lang="ko-KR" altLang="en-US" sz="1400" dirty="0" smtClean="0">
                <a:solidFill>
                  <a:schemeClr val="bg1"/>
                </a:solidFill>
              </a:rPr>
              <a:t> - 48;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e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g</a:t>
            </a:r>
            <a:r>
              <a:rPr lang="ko-KR" altLang="en-US" sz="1400" dirty="0" smtClean="0">
                <a:solidFill>
                  <a:schemeClr val="bg1"/>
                </a:solidFill>
              </a:rPr>
              <a:t>]++;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f</a:t>
            </a:r>
            <a:r>
              <a:rPr lang="ko-KR" altLang="en-US" sz="1400" dirty="0" smtClean="0">
                <a:solidFill>
                  <a:schemeClr val="bg1"/>
                </a:solidFill>
              </a:rPr>
              <a:t> 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d.charAt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g</a:t>
            </a:r>
            <a:r>
              <a:rPr lang="ko-KR" altLang="en-US" sz="1400" dirty="0" smtClean="0">
                <a:solidFill>
                  <a:schemeClr val="bg1"/>
                </a:solidFill>
              </a:rPr>
              <a:t> 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f</a:t>
            </a:r>
            <a:r>
              <a:rPr lang="ko-KR" altLang="en-US" sz="1400" dirty="0" smtClean="0">
                <a:solidFill>
                  <a:schemeClr val="bg1"/>
                </a:solidFill>
              </a:rPr>
              <a:t> - 48;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e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g</a:t>
            </a:r>
            <a:r>
              <a:rPr lang="ko-KR" altLang="en-US" sz="1400" dirty="0" smtClean="0">
                <a:solidFill>
                  <a:schemeClr val="bg1"/>
                </a:solidFill>
              </a:rPr>
              <a:t>]++;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// 결과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=0;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e.length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System.out.print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+ " ");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=0;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e.length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System.out.print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e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+ " ");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86301" y="496739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"6/4/3/2/5/1/4/5/6/7/8/9/1/2/3/4/5/6"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.charAt(0);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.length();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b13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.charAt(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)-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&gt;=0 &amp;&amp;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"aa["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"]="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86301" y="2281685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a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"6/4/3/2/5/1/4/5/6/7/8/9/1/2/3/4/5/6"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a1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a.charAt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a1[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a.charAt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)-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k=0;k&lt;a1.length;k++)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의갯수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+a1[k]+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"/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886200" y="3190875"/>
            <a:ext cx="838201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814761" y="2755962"/>
            <a:ext cx="981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리팩토링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2" idx="2"/>
            <a:endCxn id="6" idx="0"/>
          </p:cNvCxnSpPr>
          <p:nvPr/>
        </p:nvCxnSpPr>
        <p:spPr>
          <a:xfrm>
            <a:off x="6972301" y="4405343"/>
            <a:ext cx="0" cy="562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724401" y="4440162"/>
            <a:ext cx="981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다른 풀이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990164" y="4486312"/>
            <a:ext cx="2002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‘/’</a:t>
            </a:r>
            <a:r>
              <a:rPr lang="ko-KR" altLang="en-US" sz="1000" dirty="0" smtClean="0"/>
              <a:t>문자 값을 포함해서 저장한 후 </a:t>
            </a:r>
            <a:r>
              <a:rPr lang="ko-KR" altLang="en-US" sz="1000" dirty="0" err="1" smtClean="0"/>
              <a:t>조건문에서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걸러냄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679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" y="2606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특별2</a:t>
            </a:r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String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a</a:t>
            </a:r>
            <a:r>
              <a:rPr lang="ko-KR" altLang="en-US" sz="1400" dirty="0" smtClean="0"/>
              <a:t> ="67/414/1/23/32/45/54/12/11/232"</a:t>
            </a:r>
          </a:p>
          <a:p>
            <a:r>
              <a:rPr lang="ko-KR" altLang="en-US" sz="1400" dirty="0" smtClean="0"/>
              <a:t>문자열 </a:t>
            </a:r>
            <a:r>
              <a:rPr lang="ko-KR" altLang="en-US" sz="1400" dirty="0" err="1" smtClean="0"/>
              <a:t>a는</a:t>
            </a:r>
            <a:r>
              <a:rPr lang="ko-KR" altLang="en-US" sz="1400" dirty="0" smtClean="0"/>
              <a:t> 해충에 대한 숫자를 </a:t>
            </a:r>
            <a:r>
              <a:rPr lang="ko-KR" altLang="en-US" sz="1400" dirty="0" err="1" smtClean="0"/>
              <a:t>카운팅한</a:t>
            </a:r>
            <a:r>
              <a:rPr lang="ko-KR" altLang="en-US" sz="1400" dirty="0" smtClean="0"/>
              <a:t> 결과이다.</a:t>
            </a:r>
          </a:p>
          <a:p>
            <a:r>
              <a:rPr lang="ko-KR" altLang="en-US" sz="1400" dirty="0" smtClean="0"/>
              <a:t>해충의 </a:t>
            </a:r>
            <a:r>
              <a:rPr lang="ko-KR" altLang="en-US" sz="1400" dirty="0" err="1" smtClean="0"/>
              <a:t>갯수를</a:t>
            </a:r>
            <a:r>
              <a:rPr lang="ko-KR" altLang="en-US" sz="1400" dirty="0" smtClean="0"/>
              <a:t> 모두 </a:t>
            </a:r>
            <a:r>
              <a:rPr lang="ko-KR" altLang="en-US" sz="1400" dirty="0" err="1" smtClean="0"/>
              <a:t>합하시오</a:t>
            </a:r>
            <a:r>
              <a:rPr lang="ko-KR" altLang="en-US" sz="1400" dirty="0" smtClean="0"/>
              <a:t>.</a:t>
            </a:r>
          </a:p>
          <a:p>
            <a:r>
              <a:rPr lang="ko-KR" altLang="en-US" sz="1400" dirty="0" err="1" smtClean="0"/>
              <a:t>charAt</a:t>
            </a:r>
            <a:r>
              <a:rPr lang="ko-KR" altLang="en-US" sz="1400" dirty="0" smtClean="0"/>
              <a:t>() 메서드만 사용이 가능하다. </a:t>
            </a:r>
          </a:p>
          <a:p>
            <a:r>
              <a:rPr lang="ko-KR" altLang="en-US" sz="1400" dirty="0" err="1" smtClean="0"/>
              <a:t>형변환이</a:t>
            </a:r>
            <a:r>
              <a:rPr lang="ko-KR" altLang="en-US" sz="1400" dirty="0" smtClean="0"/>
              <a:t> 필요하면 검색하여 사용하시오</a:t>
            </a:r>
            <a:r>
              <a:rPr lang="ko-KR" altLang="en-US" sz="1400" dirty="0" smtClean="0"/>
              <a:t>.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8600" y="1780044"/>
            <a:ext cx="4572000" cy="249299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String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h</a:t>
            </a:r>
            <a:r>
              <a:rPr lang="ko-KR" altLang="en-US" sz="1200" dirty="0" smtClean="0">
                <a:solidFill>
                  <a:schemeClr val="bg1"/>
                </a:solidFill>
              </a:rPr>
              <a:t> ="67/414/1/23/32/45/54/12/11/232";</a:t>
            </a: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String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j</a:t>
            </a:r>
            <a:r>
              <a:rPr lang="ko-KR" altLang="en-US" sz="120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totalBug</a:t>
            </a:r>
            <a:r>
              <a:rPr lang="ko-KR" altLang="en-US" sz="1200" dirty="0" smtClean="0">
                <a:solidFill>
                  <a:schemeClr val="bg1"/>
                </a:solidFill>
              </a:rPr>
              <a:t> = 0;</a:t>
            </a: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200" dirty="0" smtClean="0">
                <a:solidFill>
                  <a:schemeClr val="bg1"/>
                </a:solidFill>
              </a:rPr>
              <a:t> = 0;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200" dirty="0" smtClean="0">
                <a:solidFill>
                  <a:schemeClr val="bg1"/>
                </a:solidFill>
              </a:rPr>
              <a:t> &lt;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h.length</a:t>
            </a:r>
            <a:r>
              <a:rPr lang="ko-KR" altLang="en-US" sz="1200" dirty="0" smtClean="0">
                <a:solidFill>
                  <a:schemeClr val="bg1"/>
                </a:solidFill>
              </a:rPr>
              <a:t>();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2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 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h.charAt</a:t>
            </a:r>
            <a:r>
              <a:rPr lang="ko-KR" altLang="en-US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200" dirty="0" smtClean="0">
                <a:solidFill>
                  <a:schemeClr val="bg1"/>
                </a:solidFill>
              </a:rPr>
              <a:t>) != '/') {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		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j</a:t>
            </a:r>
            <a:r>
              <a:rPr lang="ko-KR" altLang="en-US" sz="1200" dirty="0" smtClean="0">
                <a:solidFill>
                  <a:schemeClr val="bg1"/>
                </a:solidFill>
              </a:rPr>
              <a:t> +=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h.charAt</a:t>
            </a:r>
            <a:r>
              <a:rPr lang="ko-KR" altLang="en-US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	}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2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		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totalBug</a:t>
            </a:r>
            <a:r>
              <a:rPr lang="ko-KR" altLang="en-US" sz="1200" dirty="0" smtClean="0">
                <a:solidFill>
                  <a:schemeClr val="bg1"/>
                </a:solidFill>
              </a:rPr>
              <a:t> +=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j</a:t>
            </a:r>
            <a:r>
              <a:rPr lang="ko-KR" altLang="en-US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		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j</a:t>
            </a:r>
            <a:r>
              <a:rPr lang="ko-KR" altLang="en-US" sz="120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totalBug</a:t>
            </a:r>
            <a:r>
              <a:rPr lang="ko-KR" altLang="en-US" sz="1200" dirty="0" smtClean="0">
                <a:solidFill>
                  <a:schemeClr val="bg1"/>
                </a:solidFill>
              </a:rPr>
              <a:t> +=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j</a:t>
            </a:r>
            <a:r>
              <a:rPr lang="ko-KR" altLang="en-US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totalBug</a:t>
            </a:r>
            <a:r>
              <a:rPr lang="ko-KR" altLang="en-US" sz="1200" dirty="0" smtClean="0">
                <a:solidFill>
                  <a:schemeClr val="bg1"/>
                </a:solidFill>
              </a:rPr>
              <a:t>);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4407395"/>
            <a:ext cx="57626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aaa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"67/414/1/23/32/45/54/12/11/232"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tmp_a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res_sum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aaa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aaa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res_sum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tmp_a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tmp_a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tmp_a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aaa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res_sum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res_sum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tmp_a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특별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2-&gt;"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res_sum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19700" y="1780044"/>
            <a:ext cx="3190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문자열 </a:t>
            </a:r>
            <a:r>
              <a:rPr lang="en-US" altLang="ko-KR" sz="1400" dirty="0" smtClean="0"/>
              <a:t>h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문자위치</a:t>
            </a:r>
            <a:r>
              <a:rPr lang="ko-KR" altLang="en-US" sz="1400" dirty="0" smtClean="0"/>
              <a:t> 값이 </a:t>
            </a:r>
            <a:r>
              <a:rPr lang="en-US" altLang="ko-KR" sz="1400" dirty="0" smtClean="0"/>
              <a:t>‘/’</a:t>
            </a:r>
            <a:r>
              <a:rPr lang="ko-KR" altLang="en-US" sz="1400" dirty="0" smtClean="0"/>
              <a:t>와 다를 때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219700" y="4410252"/>
            <a:ext cx="342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문자열 </a:t>
            </a:r>
            <a:r>
              <a:rPr lang="en-US" altLang="ko-KR" sz="1400" dirty="0" err="1" smtClean="0"/>
              <a:t>aaa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문자위치</a:t>
            </a:r>
            <a:r>
              <a:rPr lang="ko-KR" altLang="en-US" sz="1400" dirty="0" smtClean="0"/>
              <a:t> 값이 </a:t>
            </a:r>
            <a:r>
              <a:rPr lang="en-US" altLang="ko-KR" sz="1400" dirty="0" smtClean="0"/>
              <a:t>‘/’</a:t>
            </a:r>
            <a:r>
              <a:rPr lang="ko-KR" altLang="en-US" sz="1400" dirty="0" smtClean="0"/>
              <a:t>와 같을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0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5" y="1421190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bigNum</a:t>
            </a:r>
            <a:r>
              <a:rPr lang="ko-KR" altLang="en-US" sz="1400" dirty="0" smtClean="0">
                <a:solidFill>
                  <a:schemeClr val="bg1"/>
                </a:solidFill>
              </a:rPr>
              <a:t> = 0</a:t>
            </a:r>
            <a:r>
              <a:rPr lang="ko-KR" altLang="en-US" sz="1400" dirty="0" smtClean="0">
                <a:solidFill>
                  <a:schemeClr val="bg1"/>
                </a:solidFill>
              </a:rPr>
              <a:t>;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bigIndex</a:t>
            </a:r>
            <a:r>
              <a:rPr lang="en-US" altLang="ko-KR" sz="1400" dirty="0" smtClean="0">
                <a:solidFill>
                  <a:schemeClr val="bg1"/>
                </a:solidFill>
              </a:rPr>
              <a:t> = 0;</a:t>
            </a:r>
            <a:endParaRPr lang="ko-KR" altLang="en-US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= 0;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&lt;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++) 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&gt;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bigNum</a:t>
            </a:r>
            <a:r>
              <a:rPr lang="ko-KR" altLang="en-US" sz="1400" dirty="0" smtClean="0">
                <a:solidFill>
                  <a:schemeClr val="bg1"/>
                </a:solidFill>
              </a:rPr>
              <a:t>) {		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bigNum</a:t>
            </a:r>
            <a:r>
              <a:rPr lang="ko-KR" altLang="en-US" sz="1400" dirty="0" smtClean="0">
                <a:solidFill>
                  <a:schemeClr val="bg1"/>
                </a:solidFill>
              </a:rPr>
              <a:t> 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];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bigIndex</a:t>
            </a:r>
            <a:r>
              <a:rPr lang="en-US" altLang="ko-KR" sz="1400" dirty="0" smtClean="0">
                <a:solidFill>
                  <a:schemeClr val="bg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</a:rPr>
              <a:t>;</a:t>
            </a:r>
            <a:endParaRPr lang="ko-KR" altLang="en-US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big</a:t>
            </a:r>
            <a:r>
              <a:rPr lang="en-US" altLang="ko-KR" sz="1400" dirty="0" smtClean="0">
                <a:solidFill>
                  <a:schemeClr val="bg1"/>
                </a:solidFill>
              </a:rPr>
              <a:t>Index)</a:t>
            </a:r>
            <a:r>
              <a:rPr lang="ko-KR" altLang="en-US" sz="1400" dirty="0" smtClean="0">
                <a:solidFill>
                  <a:schemeClr val="bg1"/>
                </a:solidFill>
              </a:rPr>
              <a:t>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5275" y="68252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1 큰놈</a:t>
            </a:r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[] </a:t>
            </a:r>
            <a:r>
              <a:rPr lang="ko-KR" altLang="en-US" sz="1400" dirty="0" err="1" smtClean="0"/>
              <a:t>letter</a:t>
            </a:r>
            <a:r>
              <a:rPr lang="ko-KR" altLang="en-US" sz="1400" dirty="0" smtClean="0"/>
              <a:t>={8,12,4,13,2,14,4,5}</a:t>
            </a:r>
          </a:p>
          <a:p>
            <a:r>
              <a:rPr lang="ko-KR" altLang="en-US" sz="1400" dirty="0" smtClean="0"/>
              <a:t>배열의 가장 </a:t>
            </a:r>
            <a:r>
              <a:rPr lang="ko-KR" altLang="en-US" sz="1400" dirty="0" err="1" smtClean="0"/>
              <a:t>큰수가</a:t>
            </a:r>
            <a:r>
              <a:rPr lang="ko-KR" altLang="en-US" sz="1400" dirty="0" smtClean="0"/>
              <a:t> 있는 인덱스를 </a:t>
            </a:r>
            <a:r>
              <a:rPr lang="ko-KR" altLang="en-US" sz="1400" dirty="0" err="1" smtClean="0"/>
              <a:t>출력하시오</a:t>
            </a:r>
            <a:r>
              <a:rPr lang="ko-KR" altLang="en-US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95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1410891"/>
            <a:ext cx="47720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= 0;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&lt;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++) 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% 2 == 0) {				</a:t>
            </a:r>
            <a:r>
              <a:rPr lang="en-US" altLang="ko-KR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&gt;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bigNum</a:t>
            </a:r>
            <a:r>
              <a:rPr lang="ko-KR" altLang="en-US" sz="1400" dirty="0" smtClean="0">
                <a:solidFill>
                  <a:schemeClr val="bg1"/>
                </a:solidFill>
              </a:rPr>
              <a:t>) {				</a:t>
            </a:r>
            <a:r>
              <a:rPr lang="en-US" altLang="ko-KR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bigNum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letter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}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bigNum</a:t>
            </a:r>
            <a:r>
              <a:rPr lang="ko-KR" altLang="en-US" sz="1400" dirty="0" smtClean="0">
                <a:solidFill>
                  <a:schemeClr val="bg1"/>
                </a:solidFill>
              </a:rPr>
              <a:t>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125" y="24134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2 현상수배</a:t>
            </a:r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[] </a:t>
            </a:r>
            <a:r>
              <a:rPr lang="ko-KR" altLang="en-US" sz="1400" dirty="0" err="1" smtClean="0"/>
              <a:t>letter</a:t>
            </a:r>
            <a:r>
              <a:rPr lang="ko-KR" altLang="en-US" sz="1400" dirty="0" smtClean="0"/>
              <a:t>={</a:t>
            </a:r>
            <a:r>
              <a:rPr lang="ko-KR" altLang="en-US" sz="1400" dirty="0" smtClean="0"/>
              <a:t>8,12,4,13,25,1 4,4,5</a:t>
            </a:r>
            <a:r>
              <a:rPr lang="ko-KR" altLang="en-US" sz="1400" dirty="0" smtClean="0"/>
              <a:t>}</a:t>
            </a:r>
          </a:p>
          <a:p>
            <a:r>
              <a:rPr lang="ko-KR" altLang="en-US" sz="1400" dirty="0" err="1" smtClean="0"/>
              <a:t>범인을찾으시오</a:t>
            </a:r>
            <a:endParaRPr lang="ko-KR" altLang="en-US" sz="1400" dirty="0" smtClean="0"/>
          </a:p>
          <a:p>
            <a:r>
              <a:rPr lang="ko-KR" altLang="en-US" sz="1400" dirty="0" smtClean="0"/>
              <a:t>범인은 짝수이면서 </a:t>
            </a:r>
            <a:r>
              <a:rPr lang="ko-KR" altLang="en-US" sz="1400" dirty="0" err="1" smtClean="0"/>
              <a:t>가장큰</a:t>
            </a:r>
            <a:r>
              <a:rPr lang="ko-KR" altLang="en-US" sz="1400" dirty="0" smtClean="0"/>
              <a:t> 값이다. </a:t>
            </a:r>
          </a:p>
          <a:p>
            <a:r>
              <a:rPr lang="ko-KR" altLang="en-US" sz="1400" dirty="0" smtClean="0"/>
              <a:t>범인은 14입니다. 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38124" y="4475113"/>
            <a:ext cx="47720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++) {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% 2 == 0 &amp;&amp;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bigNum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bigNum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bigNum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직선 화살표 연결선 5"/>
          <p:cNvCxnSpPr>
            <a:stCxn id="4" idx="2"/>
            <a:endCxn id="2" idx="0"/>
          </p:cNvCxnSpPr>
          <p:nvPr/>
        </p:nvCxnSpPr>
        <p:spPr>
          <a:xfrm>
            <a:off x="2624137" y="3226773"/>
            <a:ext cx="0" cy="124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90825" y="3373889"/>
            <a:ext cx="2019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리팩토링</a:t>
            </a:r>
            <a:endParaRPr lang="en-US" altLang="ko-KR" sz="1400" dirty="0" smtClean="0"/>
          </a:p>
          <a:p>
            <a:r>
              <a:rPr lang="ko-KR" altLang="en-US" sz="1400" dirty="0" smtClean="0"/>
              <a:t>두 조건이 참일 경우</a:t>
            </a:r>
            <a:endParaRPr lang="en-US" altLang="ko-KR" sz="1400" dirty="0"/>
          </a:p>
          <a:p>
            <a:r>
              <a:rPr lang="ko-KR" altLang="en-US" sz="1400" dirty="0" smtClean="0"/>
              <a:t>값을 저장하기 때문에</a:t>
            </a:r>
            <a:endParaRPr lang="en-US" altLang="ko-KR" sz="1400" dirty="0" smtClean="0"/>
          </a:p>
          <a:p>
            <a:r>
              <a:rPr lang="ko-KR" altLang="en-US" sz="1400" dirty="0" smtClean="0"/>
              <a:t>비교연산자를 사용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95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1483489"/>
            <a:ext cx="4572000" cy="160043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[] letter1={8,12,3,13,1,14,3,4};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String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word</a:t>
            </a:r>
            <a:r>
              <a:rPr lang="ko-KR" altLang="en-US" sz="1400" dirty="0" smtClean="0">
                <a:solidFill>
                  <a:schemeClr val="bg1"/>
                </a:solidFill>
              </a:rPr>
              <a:t> ="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gehoudfkimjnlvy</a:t>
            </a:r>
            <a:r>
              <a:rPr lang="ko-KR" altLang="en-US" sz="1400" dirty="0" smtClean="0">
                <a:solidFill>
                  <a:schemeClr val="bg1"/>
                </a:solidFill>
              </a:rPr>
              <a:t>";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String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detail</a:t>
            </a:r>
            <a:r>
              <a:rPr lang="ko-KR" altLang="en-US" sz="140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= 0;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&lt; letter1.length;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detail</a:t>
            </a:r>
            <a:r>
              <a:rPr lang="ko-KR" altLang="en-US" sz="1400" dirty="0" smtClean="0">
                <a:solidFill>
                  <a:schemeClr val="bg1"/>
                </a:solidFill>
              </a:rPr>
              <a:t> +=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word.charAt</a:t>
            </a:r>
            <a:r>
              <a:rPr lang="ko-KR" altLang="en-US" sz="1400" dirty="0" smtClean="0">
                <a:solidFill>
                  <a:schemeClr val="bg1"/>
                </a:solidFill>
              </a:rPr>
              <a:t>(letter1[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]);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detail</a:t>
            </a:r>
            <a:r>
              <a:rPr lang="ko-KR" altLang="en-US" sz="1400" dirty="0" smtClean="0">
                <a:solidFill>
                  <a:schemeClr val="bg1"/>
                </a:solidFill>
              </a:rPr>
              <a:t>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125" y="31393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3 </a:t>
            </a:r>
            <a:r>
              <a:rPr lang="ko-KR" altLang="en-US" sz="1400" dirty="0" err="1" smtClean="0"/>
              <a:t>비밀편지</a:t>
            </a:r>
            <a:endParaRPr lang="ko-KR" altLang="en-US" sz="1400" dirty="0" smtClean="0"/>
          </a:p>
          <a:p>
            <a:r>
              <a:rPr lang="ko-KR" altLang="en-US" sz="1400" dirty="0" err="1" smtClean="0"/>
              <a:t>String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word</a:t>
            </a:r>
            <a:r>
              <a:rPr lang="ko-KR" altLang="en-US" sz="1400" dirty="0" smtClean="0"/>
              <a:t> ="</a:t>
            </a:r>
            <a:r>
              <a:rPr lang="ko-KR" altLang="en-US" sz="1400" dirty="0" err="1" smtClean="0"/>
              <a:t>gehoudfkimjnlvy</a:t>
            </a:r>
            <a:r>
              <a:rPr lang="ko-KR" altLang="en-US" sz="1400" dirty="0" smtClean="0"/>
              <a:t>";</a:t>
            </a:r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[] </a:t>
            </a:r>
            <a:r>
              <a:rPr lang="ko-KR" altLang="en-US" sz="1400" dirty="0" err="1" smtClean="0"/>
              <a:t>letter</a:t>
            </a:r>
            <a:r>
              <a:rPr lang="ko-KR" altLang="en-US" sz="1400" dirty="0" smtClean="0"/>
              <a:t>={8,12,3,13,1,14,3,4};</a:t>
            </a:r>
          </a:p>
          <a:p>
            <a:r>
              <a:rPr lang="ko-KR" altLang="en-US" sz="1400" dirty="0" err="1" smtClean="0"/>
              <a:t>letter</a:t>
            </a:r>
            <a:r>
              <a:rPr lang="ko-KR" altLang="en-US" sz="1400" dirty="0" smtClean="0"/>
              <a:t>  배열은 </a:t>
            </a:r>
            <a:r>
              <a:rPr lang="ko-KR" altLang="en-US" sz="1400" dirty="0" err="1" smtClean="0"/>
              <a:t>word문자열</a:t>
            </a:r>
            <a:r>
              <a:rPr lang="ko-KR" altLang="en-US" sz="1400" dirty="0" smtClean="0"/>
              <a:t> 알파벳의 위치이다.</a:t>
            </a:r>
          </a:p>
          <a:p>
            <a:r>
              <a:rPr lang="ko-KR" altLang="en-US" sz="1400" dirty="0" err="1" smtClean="0"/>
              <a:t>letter배열의</a:t>
            </a:r>
            <a:r>
              <a:rPr lang="ko-KR" altLang="en-US" sz="1400" dirty="0" smtClean="0"/>
              <a:t> 암호를 풀어서 편지의 내용을 </a:t>
            </a:r>
            <a:r>
              <a:rPr lang="ko-KR" altLang="en-US" sz="1400" dirty="0" err="1" smtClean="0"/>
              <a:t>출력하시오</a:t>
            </a:r>
            <a:r>
              <a:rPr lang="ko-KR" altLang="en-US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80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5" y="2361069"/>
            <a:ext cx="4572000" cy="332398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[]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arr</a:t>
            </a:r>
            <a:r>
              <a:rPr lang="ko-KR" altLang="en-US" sz="1400" dirty="0" smtClean="0">
                <a:solidFill>
                  <a:schemeClr val="bg1"/>
                </a:solidFill>
              </a:rPr>
              <a:t> = {1,0,0,0,1,1,1,0,0,0,0,1,1,1,1,0,0,0,1};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cnt</a:t>
            </a:r>
            <a:r>
              <a:rPr lang="ko-KR" altLang="en-US" sz="1400" dirty="0" smtClean="0">
                <a:solidFill>
                  <a:schemeClr val="bg1"/>
                </a:solidFill>
              </a:rPr>
              <a:t> = 0;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result</a:t>
            </a:r>
            <a:r>
              <a:rPr lang="ko-KR" altLang="en-US" sz="1400" dirty="0" smtClean="0">
                <a:solidFill>
                  <a:schemeClr val="bg1"/>
                </a:solidFill>
              </a:rPr>
              <a:t> = 0;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size</a:t>
            </a:r>
            <a:r>
              <a:rPr lang="ko-KR" altLang="en-US" sz="1400" dirty="0" smtClean="0">
                <a:solidFill>
                  <a:schemeClr val="bg1"/>
                </a:solidFill>
              </a:rPr>
              <a:t>=2;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= 0;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&lt; arr.length-1;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arr</a:t>
            </a:r>
            <a:r>
              <a:rPr lang="ko-KR" altLang="en-US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==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arr</a:t>
            </a:r>
            <a:r>
              <a:rPr lang="ko-KR" altLang="en-US" sz="1400" dirty="0" smtClean="0">
                <a:solidFill>
                  <a:schemeClr val="bg1"/>
                </a:solidFill>
              </a:rPr>
              <a:t>[i+1])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cnt</a:t>
            </a:r>
            <a:r>
              <a:rPr lang="ko-KR" altLang="en-US" sz="1400" dirty="0" smtClean="0">
                <a:solidFill>
                  <a:schemeClr val="bg1"/>
                </a:solidFill>
              </a:rPr>
              <a:t>++;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cnt</a:t>
            </a:r>
            <a:r>
              <a:rPr lang="ko-KR" altLang="en-US" sz="1400" dirty="0" smtClean="0">
                <a:solidFill>
                  <a:schemeClr val="bg1"/>
                </a:solidFill>
              </a:rPr>
              <a:t> /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size</a:t>
            </a:r>
            <a:r>
              <a:rPr lang="ko-KR" altLang="en-US" sz="1400" dirty="0" smtClean="0">
                <a:solidFill>
                  <a:schemeClr val="bg1"/>
                </a:solidFill>
              </a:rPr>
              <a:t> != 0)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result</a:t>
            </a:r>
            <a:r>
              <a:rPr lang="ko-KR" altLang="en-US" sz="1400" dirty="0" smtClean="0">
                <a:solidFill>
                  <a:schemeClr val="bg1"/>
                </a:solidFill>
              </a:rPr>
              <a:t> ++;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}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}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cnt</a:t>
            </a:r>
            <a:r>
              <a:rPr lang="ko-KR" altLang="en-US" sz="1400" dirty="0" smtClean="0">
                <a:solidFill>
                  <a:schemeClr val="bg1"/>
                </a:solidFill>
              </a:rPr>
              <a:t> = 0;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result</a:t>
            </a:r>
            <a:r>
              <a:rPr lang="ko-KR" altLang="en-US" sz="1400" dirty="0" smtClean="0">
                <a:solidFill>
                  <a:schemeClr val="bg1"/>
                </a:solidFill>
              </a:rPr>
              <a:t>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025" y="2789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4 </a:t>
            </a:r>
            <a:r>
              <a:rPr lang="ko-KR" altLang="en-US" sz="1400" dirty="0" err="1" smtClean="0"/>
              <a:t>난건물주</a:t>
            </a:r>
            <a:endParaRPr lang="ko-KR" altLang="en-US" sz="1400" dirty="0" smtClean="0"/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[] </a:t>
            </a:r>
            <a:r>
              <a:rPr lang="ko-KR" altLang="en-US" sz="1400" dirty="0" err="1" smtClean="0"/>
              <a:t>arr</a:t>
            </a:r>
            <a:r>
              <a:rPr lang="ko-KR" altLang="en-US" sz="1400" dirty="0" smtClean="0"/>
              <a:t> = {1,0,0,0,1,1,1,0,0,0,0,1,1,1,1,0,0,0,1}</a:t>
            </a:r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size</a:t>
            </a:r>
            <a:r>
              <a:rPr lang="ko-KR" altLang="en-US" sz="1400" dirty="0" smtClean="0"/>
              <a:t>=2;</a:t>
            </a:r>
          </a:p>
          <a:p>
            <a:r>
              <a:rPr lang="ko-KR" altLang="en-US" sz="1400" dirty="0" err="1" smtClean="0"/>
              <a:t>arr</a:t>
            </a:r>
            <a:r>
              <a:rPr lang="ko-KR" altLang="en-US" sz="1400" dirty="0" smtClean="0"/>
              <a:t> 배열에서 0이 의미하는 것은 공터이다. </a:t>
            </a:r>
          </a:p>
          <a:p>
            <a:r>
              <a:rPr lang="ko-KR" altLang="en-US" sz="1400" dirty="0" err="1" smtClean="0"/>
              <a:t>size는</a:t>
            </a:r>
            <a:r>
              <a:rPr lang="ko-KR" altLang="en-US" sz="1400" dirty="0" smtClean="0"/>
              <a:t> 건물의 크기 이다. 건물은 하나만 짓는다. 공터는 연속적으로 있어야 한다. </a:t>
            </a:r>
          </a:p>
          <a:p>
            <a:r>
              <a:rPr lang="ko-KR" altLang="en-US" sz="1400" dirty="0" err="1" smtClean="0"/>
              <a:t>size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설정값에</a:t>
            </a:r>
            <a:r>
              <a:rPr lang="ko-KR" altLang="en-US" sz="1400" dirty="0" smtClean="0"/>
              <a:t> 따라 공터에 건물을 지을 수 있는 위치는 모두 몇개인가?</a:t>
            </a:r>
          </a:p>
          <a:p>
            <a:r>
              <a:rPr lang="ko-KR" altLang="en-US" sz="1400" dirty="0" err="1" smtClean="0"/>
              <a:t>size가</a:t>
            </a:r>
            <a:r>
              <a:rPr lang="ko-KR" altLang="en-US" sz="1400" dirty="0" smtClean="0"/>
              <a:t> 2일경우에 7개이다.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07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500" y="38296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5. </a:t>
            </a:r>
            <a:r>
              <a:rPr lang="ko-KR" altLang="en-US" sz="1200" dirty="0" err="1" smtClean="0"/>
              <a:t>앞뒤가똑같은너</a:t>
            </a:r>
            <a:endParaRPr lang="ko-KR" altLang="en-US" sz="1200" dirty="0" smtClean="0"/>
          </a:p>
          <a:p>
            <a:r>
              <a:rPr lang="ko-KR" altLang="en-US" sz="1200" dirty="0" smtClean="0"/>
              <a:t>키보드로 문자를 </a:t>
            </a:r>
            <a:r>
              <a:rPr lang="ko-KR" altLang="en-US" sz="1200" dirty="0" err="1" smtClean="0"/>
              <a:t>입력받는다</a:t>
            </a:r>
            <a:r>
              <a:rPr lang="ko-KR" altLang="en-US" sz="1200" dirty="0" smtClean="0"/>
              <a:t>. </a:t>
            </a:r>
          </a:p>
          <a:p>
            <a:r>
              <a:rPr lang="ko-KR" altLang="en-US" sz="1200" dirty="0" smtClean="0"/>
              <a:t>문자로 입력 받는 방법은 </a:t>
            </a:r>
          </a:p>
          <a:p>
            <a:r>
              <a:rPr lang="ko-KR" altLang="en-US" sz="1200" dirty="0" err="1" smtClean="0"/>
              <a:t>Scanner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in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new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Scanner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System.in</a:t>
            </a:r>
            <a:r>
              <a:rPr lang="ko-KR" altLang="en-US" sz="1200" dirty="0" smtClean="0"/>
              <a:t>);</a:t>
            </a:r>
          </a:p>
          <a:p>
            <a:r>
              <a:rPr lang="ko-KR" altLang="en-US" sz="1200" dirty="0" err="1" smtClean="0"/>
              <a:t>String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</a:t>
            </a:r>
            <a:r>
              <a:rPr lang="ko-KR" altLang="en-US" sz="1200" dirty="0" smtClean="0"/>
              <a:t>  = </a:t>
            </a:r>
            <a:r>
              <a:rPr lang="ko-KR" altLang="en-US" sz="1200" dirty="0" err="1" smtClean="0"/>
              <a:t>in.nextLine</a:t>
            </a:r>
            <a:r>
              <a:rPr lang="ko-KR" altLang="en-US" sz="1200" dirty="0" smtClean="0"/>
              <a:t>();     숫자는  </a:t>
            </a:r>
            <a:r>
              <a:rPr lang="ko-KR" altLang="en-US" sz="1200" dirty="0" err="1" smtClean="0"/>
              <a:t>nextInt</a:t>
            </a:r>
            <a:r>
              <a:rPr lang="ko-KR" altLang="en-US" sz="1200" dirty="0" smtClean="0"/>
              <a:t>(), 문자열을 </a:t>
            </a:r>
            <a:r>
              <a:rPr lang="ko-KR" altLang="en-US" sz="1200" dirty="0" err="1" smtClean="0"/>
              <a:t>nextLine</a:t>
            </a:r>
            <a:r>
              <a:rPr lang="ko-KR" altLang="en-US" sz="1200" dirty="0" smtClean="0"/>
              <a:t>() 메서드를 사용한다. </a:t>
            </a:r>
          </a:p>
          <a:p>
            <a:r>
              <a:rPr lang="ko-KR" altLang="en-US" sz="1200" dirty="0" smtClean="0"/>
              <a:t>이때 문자열의 길이는 0보다 크고 10보다 작으며 짝수만 가능하다.</a:t>
            </a:r>
          </a:p>
          <a:p>
            <a:r>
              <a:rPr lang="ko-KR" altLang="en-US" sz="1200" dirty="0" smtClean="0"/>
              <a:t>조건에 만족될때까지 문자 입력을 받는다.</a:t>
            </a:r>
          </a:p>
          <a:p>
            <a:r>
              <a:rPr lang="ko-KR" altLang="en-US" sz="1200" dirty="0" smtClean="0"/>
              <a:t>문자열을 앞으로 읽으나 뒤로 읽으나 같은 경우의 문자를 판별하는 코드를 작성하세요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02131" y="44045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다른 풀이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500" y="2964746"/>
            <a:ext cx="5486400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200" u="sng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String a 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in.nextLine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"";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eA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"";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 &gt; 0 &amp;&amp;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 &lt; 10 &amp;&amp;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 % 2 == 0) {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()/2;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a.charAt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()-1;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()/2-1;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--) {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eA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a.charAt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fA.equals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eA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앞 뒤가 같습니다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(a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1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500" y="38296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5. </a:t>
            </a:r>
            <a:r>
              <a:rPr lang="ko-KR" altLang="en-US" sz="1200" dirty="0" err="1" smtClean="0"/>
              <a:t>앞뒤가똑같은너</a:t>
            </a:r>
            <a:endParaRPr lang="ko-KR" altLang="en-US" sz="1200" dirty="0" smtClean="0"/>
          </a:p>
          <a:p>
            <a:r>
              <a:rPr lang="ko-KR" altLang="en-US" sz="1200" dirty="0" smtClean="0"/>
              <a:t>키보드로 문자를 </a:t>
            </a:r>
            <a:r>
              <a:rPr lang="ko-KR" altLang="en-US" sz="1200" dirty="0" err="1" smtClean="0"/>
              <a:t>입력받는다</a:t>
            </a:r>
            <a:r>
              <a:rPr lang="ko-KR" altLang="en-US" sz="1200" dirty="0" smtClean="0"/>
              <a:t>. </a:t>
            </a:r>
          </a:p>
          <a:p>
            <a:r>
              <a:rPr lang="ko-KR" altLang="en-US" sz="1200" dirty="0" smtClean="0"/>
              <a:t>문자로 입력 받는 방법은 </a:t>
            </a:r>
          </a:p>
          <a:p>
            <a:r>
              <a:rPr lang="ko-KR" altLang="en-US" sz="1200" dirty="0" err="1" smtClean="0"/>
              <a:t>Scanner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in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new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Scanner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System.in</a:t>
            </a:r>
            <a:r>
              <a:rPr lang="ko-KR" altLang="en-US" sz="1200" dirty="0" smtClean="0"/>
              <a:t>);</a:t>
            </a:r>
          </a:p>
          <a:p>
            <a:r>
              <a:rPr lang="ko-KR" altLang="en-US" sz="1200" dirty="0" err="1" smtClean="0"/>
              <a:t>String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</a:t>
            </a:r>
            <a:r>
              <a:rPr lang="ko-KR" altLang="en-US" sz="1200" dirty="0" smtClean="0"/>
              <a:t>  = </a:t>
            </a:r>
            <a:r>
              <a:rPr lang="ko-KR" altLang="en-US" sz="1200" dirty="0" err="1" smtClean="0"/>
              <a:t>in.nextLine</a:t>
            </a:r>
            <a:r>
              <a:rPr lang="ko-KR" altLang="en-US" sz="1200" dirty="0" smtClean="0"/>
              <a:t>();     숫자는  </a:t>
            </a:r>
            <a:r>
              <a:rPr lang="ko-KR" altLang="en-US" sz="1200" dirty="0" err="1" smtClean="0"/>
              <a:t>nextInt</a:t>
            </a:r>
            <a:r>
              <a:rPr lang="ko-KR" altLang="en-US" sz="1200" dirty="0" smtClean="0"/>
              <a:t>(), 문자열을 </a:t>
            </a:r>
            <a:r>
              <a:rPr lang="ko-KR" altLang="en-US" sz="1200" dirty="0" err="1" smtClean="0"/>
              <a:t>nextLine</a:t>
            </a:r>
            <a:r>
              <a:rPr lang="ko-KR" altLang="en-US" sz="1200" dirty="0" smtClean="0"/>
              <a:t>() 메서드를 사용한다. </a:t>
            </a:r>
          </a:p>
          <a:p>
            <a:r>
              <a:rPr lang="ko-KR" altLang="en-US" sz="1200" dirty="0" smtClean="0"/>
              <a:t>이때 문자열의 길이는 0보다 크고 10보다 작으며 짝수만 가능하다.</a:t>
            </a:r>
          </a:p>
          <a:p>
            <a:r>
              <a:rPr lang="ko-KR" altLang="en-US" sz="1200" dirty="0" smtClean="0"/>
              <a:t>조건에 만족될때까지 문자 입력을 받는다.</a:t>
            </a:r>
          </a:p>
          <a:p>
            <a:r>
              <a:rPr lang="ko-KR" altLang="en-US" sz="1200" dirty="0" smtClean="0"/>
              <a:t>문자열을 앞으로 읽으나 뒤로 읽으나 같은 경우의 문자를 판별하는 코드를 작성하세요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42973" y="3840391"/>
            <a:ext cx="6505575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100" u="sng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100" b="1" i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String a =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in.nextLine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 = </a:t>
            </a:r>
            <a:r>
              <a:rPr lang="en-US" altLang="ko-KR" sz="11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a_length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11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a_length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0 &amp;&amp; </a:t>
            </a:r>
            <a:r>
              <a:rPr lang="en-US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a_length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&lt; 10) {</a:t>
            </a:r>
          </a:p>
          <a:p>
            <a:r>
              <a:rPr lang="en-US" altLang="ko-KR" sz="11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a_length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/2;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1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a.charAt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) !=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a.charAt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(a_length-1-i)) t = 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endParaRPr lang="en-US" altLang="ko-K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("10</a:t>
            </a:r>
            <a:r>
              <a:rPr lang="ko-KR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자리이하로</a:t>
            </a:r>
            <a:r>
              <a:rPr lang="ko-KR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입력하세요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!");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2131" y="44045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다른 풀이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71673" y="2621340"/>
            <a:ext cx="44481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다른 풀이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한번만 사용해서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앞에 글자와 뒤에 글자를 하나씩 비교해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같으면 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526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975" y="16028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6</a:t>
            </a:r>
          </a:p>
          <a:p>
            <a:r>
              <a:rPr lang="ko-KR" altLang="en-US" sz="1400" dirty="0" err="1" smtClean="0"/>
              <a:t>String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a</a:t>
            </a:r>
            <a:r>
              <a:rPr lang="ko-KR" altLang="en-US" sz="1400" dirty="0" smtClean="0"/>
              <a:t> ="23-56+45*2-56";</a:t>
            </a:r>
          </a:p>
          <a:p>
            <a:r>
              <a:rPr lang="ko-KR" altLang="en-US" sz="1400" dirty="0" smtClean="0"/>
              <a:t>수식을 계산하는 프로그램을 작성하세요.</a:t>
            </a:r>
          </a:p>
          <a:p>
            <a:r>
              <a:rPr lang="ko-KR" altLang="en-US" sz="1400" dirty="0" smtClean="0"/>
              <a:t>수식 계산 규칙은 연산자 우선순위 없이 앞에서 </a:t>
            </a:r>
            <a:r>
              <a:rPr lang="ko-KR" altLang="en-US" sz="1400" dirty="0" err="1" smtClean="0"/>
              <a:t>부터</a:t>
            </a:r>
            <a:r>
              <a:rPr lang="ko-KR" altLang="en-US" sz="1400" dirty="0" smtClean="0"/>
              <a:t> 차례대로 계산한다.</a:t>
            </a:r>
          </a:p>
          <a:p>
            <a:r>
              <a:rPr lang="ko-KR" altLang="en-US" sz="1400" dirty="0" smtClean="0"/>
              <a:t>지금까지 공부한 내용으로 해결하시고, </a:t>
            </a:r>
            <a:r>
              <a:rPr lang="ko-KR" altLang="en-US" sz="1400" dirty="0" err="1" smtClean="0"/>
              <a:t>형변환만</a:t>
            </a:r>
            <a:r>
              <a:rPr lang="ko-KR" altLang="en-US" sz="1400" dirty="0" smtClean="0"/>
              <a:t> 검색이 가능합니다. </a:t>
            </a:r>
          </a:p>
          <a:p>
            <a:r>
              <a:rPr lang="ko-KR" altLang="en-US" sz="1400" dirty="0" smtClean="0"/>
              <a:t>메서드는 최대한 적게 사용하세요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438150"/>
            <a:ext cx="6181725" cy="70403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</a:rPr>
              <a:t>String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</a:t>
            </a:r>
            <a:r>
              <a:rPr lang="ko-KR" altLang="en-US" sz="1050" dirty="0" smtClean="0">
                <a:solidFill>
                  <a:schemeClr val="bg1"/>
                </a:solidFill>
              </a:rPr>
              <a:t> ="23-56+45*2-56";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String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cnt_num</a:t>
            </a:r>
            <a:r>
              <a:rPr lang="ko-KR" altLang="en-US" sz="1050" dirty="0" smtClean="0">
                <a:solidFill>
                  <a:schemeClr val="bg1"/>
                </a:solidFill>
              </a:rPr>
              <a:t> = 0;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= 0;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char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 ' ';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 = 0;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 &lt;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b.length</a:t>
            </a:r>
            <a:r>
              <a:rPr lang="ko-KR" altLang="en-US" sz="1050" dirty="0" smtClean="0">
                <a:solidFill>
                  <a:schemeClr val="bg1"/>
                </a:solidFill>
              </a:rPr>
              <a:t>();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 == '+' ||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 == '-' ||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 == '*' ||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 == '/') {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// 처음 값을 저장하기 위한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조건문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cnt_num</a:t>
            </a:r>
            <a:r>
              <a:rPr lang="ko-KR" altLang="en-US" sz="1050" dirty="0" smtClean="0">
                <a:solidFill>
                  <a:schemeClr val="bg1"/>
                </a:solidFill>
              </a:rPr>
              <a:t> == 0) {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cnt_num</a:t>
            </a:r>
            <a:r>
              <a:rPr lang="ko-KR" altLang="en-US" sz="1050" dirty="0" smtClean="0">
                <a:solidFill>
                  <a:schemeClr val="bg1"/>
                </a:solidFill>
              </a:rPr>
              <a:t>++;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}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050" dirty="0" smtClean="0">
                <a:solidFill>
                  <a:schemeClr val="bg1"/>
                </a:solidFill>
              </a:rPr>
              <a:t>  {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== '+') {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+=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}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== '-') {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-=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}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== '*') {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*=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}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== '/') {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  <a:r>
              <a:rPr lang="ko-KR" altLang="en-US" sz="1050" dirty="0" smtClean="0">
                <a:solidFill>
                  <a:schemeClr val="bg1"/>
                </a:solidFill>
              </a:rPr>
              <a:t>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/=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 = "";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	}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  <a:r>
              <a:rPr lang="ko-KR" altLang="en-US" sz="1050" dirty="0" smtClean="0">
                <a:solidFill>
                  <a:schemeClr val="bg1"/>
                </a:solidFill>
              </a:rPr>
              <a:t>}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050" dirty="0" smtClean="0">
                <a:solidFill>
                  <a:schemeClr val="bg1"/>
                </a:solidFill>
              </a:rPr>
              <a:t> {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 +=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b.charAt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	}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// 마지막 값을 연산하기 위한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조건문</a:t>
            </a:r>
            <a:endParaRPr lang="ko-KR" altLang="en-US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== '+')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+=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== '-')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-=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== '*')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*=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else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sign</a:t>
            </a:r>
            <a:r>
              <a:rPr lang="ko-KR" altLang="en-US" sz="1050" dirty="0" smtClean="0">
                <a:solidFill>
                  <a:schemeClr val="bg1"/>
                </a:solidFill>
              </a:rPr>
              <a:t> == '/')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 /=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Integer.parseInt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pre_num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sum</a:t>
            </a:r>
            <a:r>
              <a:rPr lang="ko-KR" altLang="en-US" sz="1050" dirty="0" smtClean="0">
                <a:solidFill>
                  <a:schemeClr val="bg1"/>
                </a:solidFill>
              </a:rPr>
              <a:t>);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350" y="2606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7</a:t>
            </a:r>
          </a:p>
          <a:p>
            <a:r>
              <a:rPr lang="ko-KR" altLang="en-US" sz="1200" dirty="0" smtClean="0"/>
              <a:t>철수는 배열의 0번 인덱스부터 순회한다.</a:t>
            </a:r>
          </a:p>
          <a:p>
            <a:r>
              <a:rPr lang="ko-KR" altLang="en-US" sz="1200" dirty="0" smtClean="0"/>
              <a:t>0번 인덱스에서는 0번인덱스와 그 다음 인덱스를 비교하여 큰 수를 뒤로 배치한다.</a:t>
            </a:r>
          </a:p>
          <a:p>
            <a:r>
              <a:rPr lang="ko-KR" altLang="en-US" sz="1200" dirty="0" smtClean="0"/>
              <a:t>이러한 방식으로 배열의 뒤까지 반복하면 맨 뒤에 가장 큰 수가 배치 될 것이다.</a:t>
            </a:r>
          </a:p>
          <a:p>
            <a:r>
              <a:rPr lang="ko-KR" altLang="en-US" sz="1200" dirty="0" smtClean="0"/>
              <a:t>위와 같은 방식으로 </a:t>
            </a:r>
            <a:r>
              <a:rPr lang="ko-KR" altLang="en-US" sz="1200" dirty="0" err="1" smtClean="0"/>
              <a:t>가장큰</a:t>
            </a:r>
            <a:r>
              <a:rPr lang="ko-KR" altLang="en-US" sz="1200" dirty="0" smtClean="0"/>
              <a:t> 수를 구하시오</a:t>
            </a:r>
            <a:r>
              <a:rPr lang="ko-KR" altLang="en-US" sz="1200" dirty="0" smtClean="0"/>
              <a:t>.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00025" y="2003763"/>
            <a:ext cx="4572000" cy="116955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[]c = {34,2,35,8,31,45};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= 0;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 &lt; c.length-1;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if</a:t>
            </a:r>
            <a:r>
              <a:rPr lang="ko-KR" altLang="en-US" sz="1400" dirty="0" smtClean="0">
                <a:solidFill>
                  <a:schemeClr val="bg1"/>
                </a:solidFill>
              </a:rPr>
              <a:t>(c[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&lt; c[i+1]) c[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400" dirty="0" smtClean="0">
                <a:solidFill>
                  <a:schemeClr val="bg1"/>
                </a:solidFill>
              </a:rPr>
              <a:t>] = c[i+1];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bg1"/>
                </a:solidFill>
              </a:rPr>
              <a:t>(c[5]);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0025" y="448740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{34,2,35,8,31,45};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-1] 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a7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-1];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a7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미션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7-&gt;"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"a7[5]=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[5]);</a:t>
            </a:r>
          </a:p>
        </p:txBody>
      </p:sp>
      <p:cxnSp>
        <p:nvCxnSpPr>
          <p:cNvPr id="3" name="직선 화살표 연결선 2"/>
          <p:cNvCxnSpPr>
            <a:stCxn id="5" idx="2"/>
            <a:endCxn id="6" idx="0"/>
          </p:cNvCxnSpPr>
          <p:nvPr/>
        </p:nvCxnSpPr>
        <p:spPr>
          <a:xfrm>
            <a:off x="2486025" y="3173314"/>
            <a:ext cx="0" cy="131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43200" y="3414861"/>
            <a:ext cx="5162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리팩토링</a:t>
            </a:r>
            <a:endParaRPr lang="en-US" altLang="ko-KR" sz="1200" dirty="0" smtClean="0"/>
          </a:p>
          <a:p>
            <a:r>
              <a:rPr lang="ko-KR" altLang="en-US" sz="1200" dirty="0" smtClean="0"/>
              <a:t>기존 문제풀이는 배열에 값을 바꾸는게 아닌 덮어 씌우는 방법이기 때문에</a:t>
            </a:r>
            <a:endParaRPr lang="en-US" altLang="ko-KR" sz="1200" dirty="0" smtClean="0"/>
          </a:p>
          <a:p>
            <a:r>
              <a:rPr lang="ko-KR" altLang="en-US" sz="1200" dirty="0" smtClean="0"/>
              <a:t>배열에 값들을 비교하여 값을 서로 교체할 수 있게</a:t>
            </a:r>
            <a:endParaRPr lang="en-US" altLang="ko-KR" sz="1200" dirty="0" smtClean="0"/>
          </a:p>
          <a:p>
            <a:r>
              <a:rPr lang="ko-KR" altLang="en-US" sz="1200" dirty="0" smtClean="0"/>
              <a:t>빈 그릇 변수를 만들어 문제를 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78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1001</Words>
  <Application>Microsoft Office PowerPoint</Application>
  <PresentationFormat>화면 슬라이드 쇼(4:3)</PresentationFormat>
  <Paragraphs>311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human-18</dc:creator>
  <cp:lastModifiedBy>14</cp:lastModifiedBy>
  <cp:revision>20</cp:revision>
  <dcterms:created xsi:type="dcterms:W3CDTF">2024-08-13T04:53:34Z</dcterms:created>
  <dcterms:modified xsi:type="dcterms:W3CDTF">2024-08-13T08:08:22Z</dcterms:modified>
</cp:coreProperties>
</file>