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6" initials="1" lastIdx="1" clrIdx="0">
    <p:extLst>
      <p:ext uri="{19B8F6BF-5375-455C-9EA6-DF929625EA0E}">
        <p15:presenceInfo xmlns:p15="http://schemas.microsoft.com/office/powerpoint/2012/main" userId="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1T14:41:58.04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0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85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062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48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0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70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7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0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1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D93B-CA4A-45C9-8DA1-00FC92DD0B77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09FD50-A7BB-4BC3-852D-AB34D8352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6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6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 - </a:t>
            </a:r>
            <a:r>
              <a:rPr lang="ko-KR" altLang="en-US" dirty="0" err="1" smtClean="0"/>
              <a:t>팀명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점심시간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97199"/>
            <a:ext cx="10515600" cy="3179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프로젝트 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MiddleName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김시온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이명균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개발일자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2024.08.21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프로젝트 간단 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중간 글자 맞추기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3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177" y="2120900"/>
            <a:ext cx="673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 </a:t>
            </a:r>
            <a:r>
              <a:rPr lang="en-US" altLang="ko-KR" sz="2500" dirty="0" smtClean="0"/>
              <a:t>- </a:t>
            </a:r>
            <a:r>
              <a:rPr lang="ko-KR" altLang="en-US" sz="2500" dirty="0" smtClean="0"/>
              <a:t>배열 만들기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602577" y="2602441"/>
            <a:ext cx="107639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String[] </a:t>
            </a:r>
            <a:r>
              <a:rPr lang="en-US" altLang="ko-KR" dirty="0">
                <a:solidFill>
                  <a:srgbClr val="6A3E3E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= {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탕수육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연포탕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회덮밥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비빔밥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햄버거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짜장면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순대국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돈까스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	         “</a:t>
            </a:r>
            <a:r>
              <a:rPr lang="ko-KR" altLang="en-US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순두부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육개장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떡볶이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불고기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삼겹살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갈비탕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잡채밥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콩국수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	         “</a:t>
            </a:r>
            <a:r>
              <a:rPr lang="ko-KR" altLang="en-US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매운탕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삼계탕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닭갈비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김치전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};</a:t>
            </a:r>
          </a:p>
          <a:p>
            <a:endParaRPr lang="en-US" altLang="ko-KR" dirty="0" smtClean="0">
              <a:solidFill>
                <a:srgbClr val="00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[] </a:t>
            </a:r>
            <a:r>
              <a:rPr lang="en-US" altLang="ko-KR" dirty="0" err="1">
                <a:solidFill>
                  <a:srgbClr val="6A3E3E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aA</a:t>
            </a:r>
            <a:r>
              <a:rPr lang="ko-KR" altLang="en-US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= {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마라탕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똠양꿍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팥빙수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막국수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라볶이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설렁탕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감자탕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만두국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		“</a:t>
            </a:r>
            <a:r>
              <a:rPr lang="ko-KR" altLang="en-US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감자전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된장국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갈비찜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파스타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감자전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김치찜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쌀국수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수제비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	  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물냉면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전복죽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리조또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ko-KR" altLang="en-US" dirty="0" err="1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아욱국</a:t>
            </a:r>
            <a:r>
              <a:rPr lang="en-US" altLang="ko-KR" dirty="0" smtClean="0">
                <a:solidFill>
                  <a:srgbClr val="2A00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};</a:t>
            </a:r>
            <a:endParaRPr lang="en-US" altLang="ko-KR" dirty="0">
              <a:solidFill>
                <a:srgbClr val="00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4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71" y="2622472"/>
            <a:ext cx="8363710" cy="241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071" y="1625600"/>
            <a:ext cx="745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do while </a:t>
            </a:r>
            <a:r>
              <a:rPr lang="ko-KR" altLang="en-US" dirty="0" smtClean="0"/>
              <a:t>문으로 원하는 키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시 반복하도록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4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07" y="2932041"/>
            <a:ext cx="8932147" cy="2770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407" y="1752600"/>
            <a:ext cx="74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난이도 상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입력 시 출력 배열을 난이도에 맞는 배열로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5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50" y="2695494"/>
            <a:ext cx="8028096" cy="3070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950" y="1498600"/>
            <a:ext cx="6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빈 배열 및 변수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90" y="534559"/>
            <a:ext cx="6049219" cy="6144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514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개의 문제를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생성하되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중복 문제는 나오지 않게 설정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정답을 맞출 시 </a:t>
            </a:r>
            <a:r>
              <a:rPr lang="en-US" altLang="ko-KR" dirty="0" smtClean="0"/>
              <a:t>+10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연속으로 세 문제 이상 맞출 시</a:t>
            </a:r>
            <a:endParaRPr lang="en-US" altLang="ko-KR" dirty="0" smtClean="0"/>
          </a:p>
          <a:p>
            <a:r>
              <a:rPr lang="en-US" altLang="ko-KR" dirty="0" smtClean="0"/>
              <a:t>+5</a:t>
            </a:r>
            <a:r>
              <a:rPr lang="ko-KR" altLang="en-US" dirty="0" smtClean="0"/>
              <a:t>점씩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0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344" y="304800"/>
            <a:ext cx="8596668" cy="7493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4" y="1155701"/>
            <a:ext cx="1172691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35</TotalTime>
  <Words>128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HY목각파임B</vt:lpstr>
      <vt:lpstr>맑은 고딕</vt:lpstr>
      <vt:lpstr>Arial</vt:lpstr>
      <vt:lpstr>Trebuchet MS</vt:lpstr>
      <vt:lpstr>Wingdings 3</vt:lpstr>
      <vt:lpstr>패싯</vt:lpstr>
      <vt:lpstr> - 팀명 : 점심시간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실행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</dc:creator>
  <cp:lastModifiedBy>human-17</cp:lastModifiedBy>
  <cp:revision>7</cp:revision>
  <dcterms:created xsi:type="dcterms:W3CDTF">2024-08-21T05:46:28Z</dcterms:created>
  <dcterms:modified xsi:type="dcterms:W3CDTF">2024-08-21T06:45:43Z</dcterms:modified>
</cp:coreProperties>
</file>