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7" r:id="rId12"/>
    <p:sldId id="272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12:10:41.85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6136">
    <iact:property name="dataType"/>
    <iact:actionData xml:id="d0">
      <inkml:trace xmlns:inkml="http://www.w3.org/2003/InkML" xml:id="stk0" contextRef="#ctx0" brushRef="#br0">16096 6987 0,'23'0'200,"48"0"-194,24 0 2,23 0-1,-71 0 2,118 0-1,-118 0 0,71 0 0,-94 0 0,0 0-1,-1 0 25,1 0-16,-1 0 1,25 0-10,-25 0 1,24 0 1,-23 0-2,23 0 9,0 0 0,-23 0 16,0 0-16,46 0 17,-22 0-17,-1 0-1,-24 0 1,25 0-8,-25 0 0,24 0 0,-23 0 0,0 0 0,-1 0 1,1 0-1,23 0 16,-23 0-8,-1 0-5,1 0-7,23 0 4,0 0 0,-23 0 0,23 0 0,0 0-4,-23 0 19,23 0-9,24 0-4,-48 0-3,1 0 7,0 0 15,-1 0-13,1 0-4,-1 0-4,1 0-2,0 24-1,23-24 7,0 0-6,-23 0 0,46 0 3,-46 0 3,0 0-7,-1 0 6,1 0 4,47 0-7,-48 0 1,24 0 0,24 0-2,-24 0 1,24 0-1,-24 0 2,-23 0 7,0 0-1,-1 0 13,1 0-15,47 0-5,-48 0-1,1 0 2,23 0-2,-23 0-2,-1 0 15,1 0-13,-1 0 1,1 0 24,0 0-10,-1 0-11,24 0-4,-23 0 17,0 0-15,23 0 31,-24 0-9,1 0 13,0 0-32,-1 0 12,1 0-8,-1 0 1,1 0 6,0 0 26,-1 0-9,1 0-9,-1 0-23,1 0 0,47 0 2,0 0-4,-48 0 2,48 0 0,-24 0 4,-23 0-7,23 0 2,-23 0 58,23 0-57,-24 0 1,25 0-3,-25 0 3,48 0-1,0-24 0,-24 24 0,-23 0-1,-1 0 1,24 0 8,-23 0 0,0 0-7,70 0-2,-47 0 2,-23 0-1,-1 0 0,1 0-1,0 0 1,-1 0-3,1 0 31,-1 0 301,48 0-331,-47 0-1,47 0 6,23 0-3,0 0 0,-23 0 1,-24 0-1,1 0 0,-25 0 15,1 0 10,-1 0 168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7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6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4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11/relationships/inkAction" Target="../ink/inkAction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9BDBB3-F0C3-4298-8583-4D3AD139CE5D}"/>
              </a:ext>
            </a:extLst>
          </p:cNvPr>
          <p:cNvSpPr/>
          <p:nvPr/>
        </p:nvSpPr>
        <p:spPr>
          <a:xfrm>
            <a:off x="1996421" y="2264319"/>
            <a:ext cx="8769492" cy="2393284"/>
          </a:xfrm>
          <a:prstGeom prst="rect">
            <a:avLst/>
          </a:prstGeom>
          <a:scene3d>
            <a:camera prst="perspectiveRelaxedModerately" fov="6000000"/>
            <a:lightRig rig="threePt" dir="t"/>
          </a:scene3d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b="1" kern="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alpha val="0"/>
                      </a:prstClr>
                    </a:gs>
                    <a:gs pos="31000">
                      <a:prstClr val="black">
                        <a:lumMod val="75000"/>
                        <a:lumOff val="25000"/>
                      </a:prstClr>
                    </a:gs>
                  </a:gsLst>
                  <a:lin ang="0" scaled="1"/>
                  <a:tileRect/>
                </a:gra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텍스트 마이닝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데이터테크전공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20173204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곽명빈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트위터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~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수능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2268913" y="2115127"/>
            <a:ext cx="5495636" cy="1237673"/>
          </a:xfrm>
          <a:custGeom>
            <a:avLst/>
            <a:gdLst>
              <a:gd name="connsiteX0" fmla="*/ 0 w 5495636"/>
              <a:gd name="connsiteY0" fmla="*/ 877455 h 1237673"/>
              <a:gd name="connsiteX1" fmla="*/ 3380509 w 5495636"/>
              <a:gd name="connsiteY1" fmla="*/ 0 h 1237673"/>
              <a:gd name="connsiteX2" fmla="*/ 5495636 w 5495636"/>
              <a:gd name="connsiteY2" fmla="*/ 9237 h 1237673"/>
              <a:gd name="connsiteX3" fmla="*/ 323272 w 5495636"/>
              <a:gd name="connsiteY3" fmla="*/ 1237673 h 1237673"/>
              <a:gd name="connsiteX4" fmla="*/ 0 w 5495636"/>
              <a:gd name="connsiteY4" fmla="*/ 877455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636" h="1237673">
                <a:moveTo>
                  <a:pt x="0" y="877455"/>
                </a:moveTo>
                <a:lnTo>
                  <a:pt x="3380509" y="0"/>
                </a:lnTo>
                <a:lnTo>
                  <a:pt x="5495636" y="9237"/>
                </a:lnTo>
                <a:lnTo>
                  <a:pt x="323272" y="1237673"/>
                </a:lnTo>
                <a:lnTo>
                  <a:pt x="0" y="87745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  <a:alpha val="35000"/>
                </a:schemeClr>
              </a:gs>
              <a:gs pos="73000">
                <a:schemeClr val="tx1">
                  <a:lumMod val="75000"/>
                  <a:lumOff val="25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13500000">
            <a:off x="2278876" y="2837194"/>
            <a:ext cx="563708" cy="480291"/>
          </a:xfrm>
          <a:custGeom>
            <a:avLst/>
            <a:gdLst>
              <a:gd name="connsiteX0" fmla="*/ 563708 w 563708"/>
              <a:gd name="connsiteY0" fmla="*/ 480291 h 480291"/>
              <a:gd name="connsiteX1" fmla="*/ 0 w 563708"/>
              <a:gd name="connsiteY1" fmla="*/ 480291 h 480291"/>
              <a:gd name="connsiteX2" fmla="*/ 0 w 563708"/>
              <a:gd name="connsiteY2" fmla="*/ 192904 h 480291"/>
              <a:gd name="connsiteX3" fmla="*/ 6255 w 563708"/>
              <a:gd name="connsiteY3" fmla="*/ 161922 h 480291"/>
              <a:gd name="connsiteX4" fmla="*/ 9992 w 563708"/>
              <a:gd name="connsiteY4" fmla="*/ 161247 h 480291"/>
              <a:gd name="connsiteX5" fmla="*/ 51411 w 563708"/>
              <a:gd name="connsiteY5" fmla="*/ 135445 h 480291"/>
              <a:gd name="connsiteX6" fmla="*/ 117120 w 563708"/>
              <a:gd name="connsiteY6" fmla="*/ 43163 h 480291"/>
              <a:gd name="connsiteX7" fmla="*/ 158018 w 563708"/>
              <a:gd name="connsiteY7" fmla="*/ 7043 h 480291"/>
              <a:gd name="connsiteX8" fmla="*/ 192904 w 563708"/>
              <a:gd name="connsiteY8" fmla="*/ 0 h 480291"/>
              <a:gd name="connsiteX9" fmla="*/ 370804 w 563708"/>
              <a:gd name="connsiteY9" fmla="*/ 0 h 480291"/>
              <a:gd name="connsiteX10" fmla="*/ 563708 w 563708"/>
              <a:gd name="connsiteY10" fmla="*/ 192904 h 48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3708" h="480291">
                <a:moveTo>
                  <a:pt x="563708" y="480291"/>
                </a:moveTo>
                <a:lnTo>
                  <a:pt x="0" y="480291"/>
                </a:lnTo>
                <a:lnTo>
                  <a:pt x="0" y="192904"/>
                </a:lnTo>
                <a:lnTo>
                  <a:pt x="6255" y="161922"/>
                </a:lnTo>
                <a:lnTo>
                  <a:pt x="9992" y="161247"/>
                </a:lnTo>
                <a:cubicBezTo>
                  <a:pt x="23021" y="155731"/>
                  <a:pt x="37275" y="146941"/>
                  <a:pt x="51411" y="135445"/>
                </a:cubicBezTo>
                <a:cubicBezTo>
                  <a:pt x="84726" y="108351"/>
                  <a:pt x="110949" y="71527"/>
                  <a:pt x="117120" y="43163"/>
                </a:cubicBezTo>
                <a:lnTo>
                  <a:pt x="158018" y="7043"/>
                </a:lnTo>
                <a:lnTo>
                  <a:pt x="192904" y="0"/>
                </a:lnTo>
                <a:lnTo>
                  <a:pt x="370804" y="0"/>
                </a:lnTo>
                <a:cubicBezTo>
                  <a:pt x="477342" y="0"/>
                  <a:pt x="563708" y="86366"/>
                  <a:pt x="563708" y="192904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3500000">
            <a:off x="2839885" y="1891805"/>
            <a:ext cx="626371" cy="1191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3500000">
            <a:off x="4438187" y="-704067"/>
            <a:ext cx="563708" cy="3244185"/>
          </a:xfrm>
          <a:prstGeom prst="rect">
            <a:avLst/>
          </a:prstGeom>
          <a:solidFill>
            <a:srgbClr val="FFE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 rot="13500000" flipH="1">
            <a:off x="2700130" y="1820192"/>
            <a:ext cx="563708" cy="1671785"/>
          </a:xfrm>
          <a:custGeom>
            <a:avLst/>
            <a:gdLst>
              <a:gd name="connsiteX0" fmla="*/ 563708 w 563708"/>
              <a:gd name="connsiteY0" fmla="*/ 228623 h 1671785"/>
              <a:gd name="connsiteX1" fmla="*/ 563708 w 563708"/>
              <a:gd name="connsiteY1" fmla="*/ 192904 h 1671785"/>
              <a:gd name="connsiteX2" fmla="*/ 557855 w 563708"/>
              <a:gd name="connsiteY2" fmla="*/ 155211 h 1671785"/>
              <a:gd name="connsiteX3" fmla="*/ 552148 w 563708"/>
              <a:gd name="connsiteY3" fmla="*/ 154180 h 1671785"/>
              <a:gd name="connsiteX4" fmla="*/ 122196 w 563708"/>
              <a:gd name="connsiteY4" fmla="*/ 42589 h 1671785"/>
              <a:gd name="connsiteX5" fmla="*/ 148368 w 563708"/>
              <a:gd name="connsiteY5" fmla="*/ 35719 h 1671785"/>
              <a:gd name="connsiteX6" fmla="*/ 151259 w 563708"/>
              <a:gd name="connsiteY6" fmla="*/ 35719 h 1671785"/>
              <a:gd name="connsiteX7" fmla="*/ 84905 w 563708"/>
              <a:gd name="connsiteY7" fmla="*/ 55885 h 1671785"/>
              <a:gd name="connsiteX8" fmla="*/ 90617 w 563708"/>
              <a:gd name="connsiteY8" fmla="*/ 50878 h 1671785"/>
              <a:gd name="connsiteX9" fmla="*/ 95894 w 563708"/>
              <a:gd name="connsiteY9" fmla="*/ 49493 h 1671785"/>
              <a:gd name="connsiteX10" fmla="*/ 496137 w 563708"/>
              <a:gd name="connsiteY10" fmla="*/ 1671784 h 1671785"/>
              <a:gd name="connsiteX11" fmla="*/ 535875 w 563708"/>
              <a:gd name="connsiteY11" fmla="*/ 1671784 h 1671785"/>
              <a:gd name="connsiteX12" fmla="*/ 535875 w 563708"/>
              <a:gd name="connsiteY12" fmla="*/ 199735 h 1671785"/>
              <a:gd name="connsiteX13" fmla="*/ 529265 w 563708"/>
              <a:gd name="connsiteY13" fmla="*/ 142895 h 1671785"/>
              <a:gd name="connsiteX14" fmla="*/ 504014 w 563708"/>
              <a:gd name="connsiteY14" fmla="*/ 127164 h 1671785"/>
              <a:gd name="connsiteX15" fmla="*/ 496137 w 563708"/>
              <a:gd name="connsiteY15" fmla="*/ 118806 h 1671785"/>
              <a:gd name="connsiteX16" fmla="*/ 37850 w 563708"/>
              <a:gd name="connsiteY16" fmla="*/ 1671785 h 1671785"/>
              <a:gd name="connsiteX17" fmla="*/ 98345 w 563708"/>
              <a:gd name="connsiteY17" fmla="*/ 1671785 h 1671785"/>
              <a:gd name="connsiteX18" fmla="*/ 98345 w 563708"/>
              <a:gd name="connsiteY18" fmla="*/ 213445 h 1671785"/>
              <a:gd name="connsiteX19" fmla="*/ 185914 w 563708"/>
              <a:gd name="connsiteY19" fmla="*/ 44804 h 1671785"/>
              <a:gd name="connsiteX20" fmla="*/ 221164 w 563708"/>
              <a:gd name="connsiteY20" fmla="*/ 35719 h 1671785"/>
              <a:gd name="connsiteX21" fmla="*/ 415340 w 563708"/>
              <a:gd name="connsiteY21" fmla="*/ 35719 h 1671785"/>
              <a:gd name="connsiteX22" fmla="*/ 441056 w 563708"/>
              <a:gd name="connsiteY22" fmla="*/ 42469 h 1671785"/>
              <a:gd name="connsiteX23" fmla="*/ 438305 w 563708"/>
              <a:gd name="connsiteY23" fmla="*/ 34882 h 1671785"/>
              <a:gd name="connsiteX24" fmla="*/ 401216 w 563708"/>
              <a:gd name="connsiteY24" fmla="*/ 7566 h 1671785"/>
              <a:gd name="connsiteX25" fmla="*/ 394030 w 563708"/>
              <a:gd name="connsiteY25" fmla="*/ 0 h 1671785"/>
              <a:gd name="connsiteX26" fmla="*/ 148368 w 563708"/>
              <a:gd name="connsiteY26" fmla="*/ 0 h 1671785"/>
              <a:gd name="connsiteX27" fmla="*/ 0 w 563708"/>
              <a:gd name="connsiteY27" fmla="*/ 192904 h 1671785"/>
              <a:gd name="connsiteX28" fmla="*/ 0 w 563708"/>
              <a:gd name="connsiteY28" fmla="*/ 228623 h 1671785"/>
              <a:gd name="connsiteX29" fmla="*/ 43456 w 563708"/>
              <a:gd name="connsiteY29" fmla="*/ 92219 h 1671785"/>
              <a:gd name="connsiteX30" fmla="*/ 54343 w 563708"/>
              <a:gd name="connsiteY30" fmla="*/ 82676 h 1671785"/>
              <a:gd name="connsiteX31" fmla="*/ 50995 w 563708"/>
              <a:gd name="connsiteY31" fmla="*/ 86413 h 1671785"/>
              <a:gd name="connsiteX32" fmla="*/ 38665 w 563708"/>
              <a:gd name="connsiteY32" fmla="*/ 157843 h 1671785"/>
              <a:gd name="connsiteX33" fmla="*/ 37850 w 563708"/>
              <a:gd name="connsiteY33" fmla="*/ 178811 h 167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63708" h="1671785">
                <a:moveTo>
                  <a:pt x="563708" y="228623"/>
                </a:moveTo>
                <a:lnTo>
                  <a:pt x="563708" y="192904"/>
                </a:lnTo>
                <a:lnTo>
                  <a:pt x="557855" y="155211"/>
                </a:lnTo>
                <a:lnTo>
                  <a:pt x="552148" y="154180"/>
                </a:lnTo>
                <a:close/>
                <a:moveTo>
                  <a:pt x="122196" y="42589"/>
                </a:moveTo>
                <a:lnTo>
                  <a:pt x="148368" y="35719"/>
                </a:lnTo>
                <a:lnTo>
                  <a:pt x="151259" y="35719"/>
                </a:lnTo>
                <a:close/>
                <a:moveTo>
                  <a:pt x="84905" y="55885"/>
                </a:moveTo>
                <a:lnTo>
                  <a:pt x="90617" y="50878"/>
                </a:lnTo>
                <a:lnTo>
                  <a:pt x="95894" y="49493"/>
                </a:lnTo>
                <a:close/>
                <a:moveTo>
                  <a:pt x="496137" y="1671784"/>
                </a:moveTo>
                <a:lnTo>
                  <a:pt x="535875" y="1671784"/>
                </a:lnTo>
                <a:lnTo>
                  <a:pt x="535875" y="199735"/>
                </a:lnTo>
                <a:lnTo>
                  <a:pt x="529265" y="142895"/>
                </a:lnTo>
                <a:lnTo>
                  <a:pt x="504014" y="127164"/>
                </a:lnTo>
                <a:lnTo>
                  <a:pt x="496137" y="118806"/>
                </a:lnTo>
                <a:close/>
                <a:moveTo>
                  <a:pt x="37850" y="1671785"/>
                </a:moveTo>
                <a:lnTo>
                  <a:pt x="98345" y="1671785"/>
                </a:lnTo>
                <a:lnTo>
                  <a:pt x="98345" y="213445"/>
                </a:lnTo>
                <a:cubicBezTo>
                  <a:pt x="98345" y="137634"/>
                  <a:pt x="134454" y="72588"/>
                  <a:pt x="185914" y="44804"/>
                </a:cubicBezTo>
                <a:lnTo>
                  <a:pt x="221164" y="35719"/>
                </a:lnTo>
                <a:lnTo>
                  <a:pt x="415340" y="35719"/>
                </a:lnTo>
                <a:lnTo>
                  <a:pt x="441056" y="42469"/>
                </a:lnTo>
                <a:lnTo>
                  <a:pt x="438305" y="34882"/>
                </a:lnTo>
                <a:cubicBezTo>
                  <a:pt x="425483" y="27326"/>
                  <a:pt x="412928" y="17981"/>
                  <a:pt x="401216" y="7566"/>
                </a:cubicBezTo>
                <a:lnTo>
                  <a:pt x="394030" y="0"/>
                </a:lnTo>
                <a:lnTo>
                  <a:pt x="148368" y="0"/>
                </a:lnTo>
                <a:cubicBezTo>
                  <a:pt x="66427" y="0"/>
                  <a:pt x="0" y="86366"/>
                  <a:pt x="0" y="192904"/>
                </a:cubicBezTo>
                <a:lnTo>
                  <a:pt x="0" y="228623"/>
                </a:lnTo>
                <a:cubicBezTo>
                  <a:pt x="0" y="175354"/>
                  <a:pt x="16607" y="127128"/>
                  <a:pt x="43456" y="92219"/>
                </a:cubicBezTo>
                <a:lnTo>
                  <a:pt x="54343" y="82676"/>
                </a:lnTo>
                <a:lnTo>
                  <a:pt x="50995" y="86413"/>
                </a:lnTo>
                <a:cubicBezTo>
                  <a:pt x="40168" y="104084"/>
                  <a:pt x="35101" y="127313"/>
                  <a:pt x="38665" y="157843"/>
                </a:cubicBezTo>
                <a:cubicBezTo>
                  <a:pt x="38394" y="164832"/>
                  <a:pt x="38122" y="171822"/>
                  <a:pt x="37850" y="178811"/>
                </a:cubicBez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3500000">
            <a:off x="3000171" y="1840843"/>
            <a:ext cx="203874" cy="119149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3500000">
            <a:off x="4570638" y="-564205"/>
            <a:ext cx="188283" cy="3082539"/>
          </a:xfrm>
          <a:prstGeom prst="rect">
            <a:avLst/>
          </a:prstGeom>
          <a:solidFill>
            <a:srgbClr val="F7B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3500000">
            <a:off x="4372774" y="-534424"/>
            <a:ext cx="188283" cy="2893954"/>
          </a:xfrm>
          <a:prstGeom prst="rect">
            <a:avLst/>
          </a:prstGeom>
          <a:solidFill>
            <a:srgbClr val="E0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3500000">
            <a:off x="2402464" y="2902112"/>
            <a:ext cx="626371" cy="45719"/>
          </a:xfrm>
          <a:prstGeom prst="rect">
            <a:avLst/>
          </a:prstGeom>
          <a:solidFill>
            <a:srgbClr val="FF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3500000">
            <a:off x="3316529" y="2032738"/>
            <a:ext cx="558850" cy="45719"/>
          </a:xfrm>
          <a:prstGeom prst="rect">
            <a:avLst/>
          </a:prstGeom>
          <a:solidFill>
            <a:srgbClr val="B25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66621" y="3181834"/>
            <a:ext cx="743737" cy="314242"/>
            <a:chOff x="2814547" y="1247081"/>
            <a:chExt cx="743737" cy="314242"/>
          </a:xfrm>
        </p:grpSpPr>
        <p:sp>
          <p:nvSpPr>
            <p:cNvPr id="32" name="타원 31"/>
            <p:cNvSpPr/>
            <p:nvPr/>
          </p:nvSpPr>
          <p:spPr>
            <a:xfrm>
              <a:off x="3060124" y="1247081"/>
              <a:ext cx="77648" cy="106037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48" h="106037">
                  <a:moveTo>
                    <a:pt x="10036" y="37451"/>
                  </a:moveTo>
                  <a:cubicBezTo>
                    <a:pt x="43373" y="-8320"/>
                    <a:pt x="50432" y="-643"/>
                    <a:pt x="61701" y="2532"/>
                  </a:cubicBezTo>
                  <a:cubicBezTo>
                    <a:pt x="72970" y="5707"/>
                    <a:pt x="77648" y="24065"/>
                    <a:pt x="77648" y="56501"/>
                  </a:cubicBezTo>
                  <a:cubicBezTo>
                    <a:pt x="77648" y="88937"/>
                    <a:pt x="58683" y="108882"/>
                    <a:pt x="47414" y="105707"/>
                  </a:cubicBezTo>
                  <a:cubicBezTo>
                    <a:pt x="36145" y="102532"/>
                    <a:pt x="-23301" y="83222"/>
                    <a:pt x="10036" y="37451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1"/>
            <p:cNvSpPr/>
            <p:nvPr/>
          </p:nvSpPr>
          <p:spPr>
            <a:xfrm>
              <a:off x="3048781" y="1432856"/>
              <a:ext cx="45719" cy="51949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  <a:gd name="connsiteX0" fmla="*/ 10036 w 79418"/>
                <a:gd name="connsiteY0" fmla="*/ 37136 h 105722"/>
                <a:gd name="connsiteX1" fmla="*/ 61701 w 79418"/>
                <a:gd name="connsiteY1" fmla="*/ 2217 h 105722"/>
                <a:gd name="connsiteX2" fmla="*/ 77648 w 79418"/>
                <a:gd name="connsiteY2" fmla="*/ 56186 h 105722"/>
                <a:gd name="connsiteX3" fmla="*/ 47414 w 79418"/>
                <a:gd name="connsiteY3" fmla="*/ 105392 h 105722"/>
                <a:gd name="connsiteX4" fmla="*/ 10036 w 79418"/>
                <a:gd name="connsiteY4" fmla="*/ 37136 h 105722"/>
                <a:gd name="connsiteX0" fmla="*/ 8602 w 92883"/>
                <a:gd name="connsiteY0" fmla="*/ 31833 h 110272"/>
                <a:gd name="connsiteX1" fmla="*/ 76936 w 92883"/>
                <a:gd name="connsiteY1" fmla="*/ 6439 h 110272"/>
                <a:gd name="connsiteX2" fmla="*/ 92883 w 92883"/>
                <a:gd name="connsiteY2" fmla="*/ 60408 h 110272"/>
                <a:gd name="connsiteX3" fmla="*/ 62649 w 92883"/>
                <a:gd name="connsiteY3" fmla="*/ 109614 h 110272"/>
                <a:gd name="connsiteX4" fmla="*/ 8602 w 92883"/>
                <a:gd name="connsiteY4" fmla="*/ 31833 h 110272"/>
                <a:gd name="connsiteX0" fmla="*/ 6462 w 90743"/>
                <a:gd name="connsiteY0" fmla="*/ 29017 h 107456"/>
                <a:gd name="connsiteX1" fmla="*/ 74796 w 90743"/>
                <a:gd name="connsiteY1" fmla="*/ 3623 h 107456"/>
                <a:gd name="connsiteX2" fmla="*/ 90743 w 90743"/>
                <a:gd name="connsiteY2" fmla="*/ 57592 h 107456"/>
                <a:gd name="connsiteX3" fmla="*/ 60509 w 90743"/>
                <a:gd name="connsiteY3" fmla="*/ 106798 h 107456"/>
                <a:gd name="connsiteX4" fmla="*/ 6462 w 90743"/>
                <a:gd name="connsiteY4" fmla="*/ 29017 h 107456"/>
                <a:gd name="connsiteX0" fmla="*/ 2518 w 86799"/>
                <a:gd name="connsiteY0" fmla="*/ 26338 h 98626"/>
                <a:gd name="connsiteX1" fmla="*/ 70852 w 86799"/>
                <a:gd name="connsiteY1" fmla="*/ 944 h 98626"/>
                <a:gd name="connsiteX2" fmla="*/ 86799 w 86799"/>
                <a:gd name="connsiteY2" fmla="*/ 54913 h 98626"/>
                <a:gd name="connsiteX3" fmla="*/ 21640 w 86799"/>
                <a:gd name="connsiteY3" fmla="*/ 97769 h 98626"/>
                <a:gd name="connsiteX4" fmla="*/ 2518 w 86799"/>
                <a:gd name="connsiteY4" fmla="*/ 26338 h 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9" h="98626">
                  <a:moveTo>
                    <a:pt x="2518" y="26338"/>
                  </a:moveTo>
                  <a:cubicBezTo>
                    <a:pt x="10720" y="10201"/>
                    <a:pt x="56805" y="-3819"/>
                    <a:pt x="70852" y="944"/>
                  </a:cubicBezTo>
                  <a:cubicBezTo>
                    <a:pt x="84899" y="5707"/>
                    <a:pt x="86799" y="22477"/>
                    <a:pt x="86799" y="54913"/>
                  </a:cubicBezTo>
                  <a:cubicBezTo>
                    <a:pt x="86799" y="87349"/>
                    <a:pt x="35687" y="102532"/>
                    <a:pt x="21640" y="97769"/>
                  </a:cubicBezTo>
                  <a:cubicBezTo>
                    <a:pt x="7593" y="93007"/>
                    <a:pt x="-5684" y="42475"/>
                    <a:pt x="2518" y="26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1"/>
            <p:cNvSpPr/>
            <p:nvPr/>
          </p:nvSpPr>
          <p:spPr>
            <a:xfrm>
              <a:off x="3262250" y="1465977"/>
              <a:ext cx="45719" cy="45719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  <a:gd name="connsiteX0" fmla="*/ 10036 w 79418"/>
                <a:gd name="connsiteY0" fmla="*/ 37136 h 105722"/>
                <a:gd name="connsiteX1" fmla="*/ 61701 w 79418"/>
                <a:gd name="connsiteY1" fmla="*/ 2217 h 105722"/>
                <a:gd name="connsiteX2" fmla="*/ 77648 w 79418"/>
                <a:gd name="connsiteY2" fmla="*/ 56186 h 105722"/>
                <a:gd name="connsiteX3" fmla="*/ 47414 w 79418"/>
                <a:gd name="connsiteY3" fmla="*/ 105392 h 105722"/>
                <a:gd name="connsiteX4" fmla="*/ 10036 w 79418"/>
                <a:gd name="connsiteY4" fmla="*/ 37136 h 105722"/>
                <a:gd name="connsiteX0" fmla="*/ 8602 w 92883"/>
                <a:gd name="connsiteY0" fmla="*/ 31833 h 110272"/>
                <a:gd name="connsiteX1" fmla="*/ 76936 w 92883"/>
                <a:gd name="connsiteY1" fmla="*/ 6439 h 110272"/>
                <a:gd name="connsiteX2" fmla="*/ 92883 w 92883"/>
                <a:gd name="connsiteY2" fmla="*/ 60408 h 110272"/>
                <a:gd name="connsiteX3" fmla="*/ 62649 w 92883"/>
                <a:gd name="connsiteY3" fmla="*/ 109614 h 110272"/>
                <a:gd name="connsiteX4" fmla="*/ 8602 w 92883"/>
                <a:gd name="connsiteY4" fmla="*/ 31833 h 110272"/>
                <a:gd name="connsiteX0" fmla="*/ 6462 w 90743"/>
                <a:gd name="connsiteY0" fmla="*/ 29017 h 107456"/>
                <a:gd name="connsiteX1" fmla="*/ 74796 w 90743"/>
                <a:gd name="connsiteY1" fmla="*/ 3623 h 107456"/>
                <a:gd name="connsiteX2" fmla="*/ 90743 w 90743"/>
                <a:gd name="connsiteY2" fmla="*/ 57592 h 107456"/>
                <a:gd name="connsiteX3" fmla="*/ 60509 w 90743"/>
                <a:gd name="connsiteY3" fmla="*/ 106798 h 107456"/>
                <a:gd name="connsiteX4" fmla="*/ 6462 w 90743"/>
                <a:gd name="connsiteY4" fmla="*/ 29017 h 107456"/>
                <a:gd name="connsiteX0" fmla="*/ 2518 w 86799"/>
                <a:gd name="connsiteY0" fmla="*/ 26338 h 98626"/>
                <a:gd name="connsiteX1" fmla="*/ 70852 w 86799"/>
                <a:gd name="connsiteY1" fmla="*/ 944 h 98626"/>
                <a:gd name="connsiteX2" fmla="*/ 86799 w 86799"/>
                <a:gd name="connsiteY2" fmla="*/ 54913 h 98626"/>
                <a:gd name="connsiteX3" fmla="*/ 21640 w 86799"/>
                <a:gd name="connsiteY3" fmla="*/ 97769 h 98626"/>
                <a:gd name="connsiteX4" fmla="*/ 2518 w 86799"/>
                <a:gd name="connsiteY4" fmla="*/ 26338 h 98626"/>
                <a:gd name="connsiteX0" fmla="*/ 2518 w 92470"/>
                <a:gd name="connsiteY0" fmla="*/ 26338 h 98835"/>
                <a:gd name="connsiteX1" fmla="*/ 70852 w 92470"/>
                <a:gd name="connsiteY1" fmla="*/ 944 h 98835"/>
                <a:gd name="connsiteX2" fmla="*/ 86799 w 92470"/>
                <a:gd name="connsiteY2" fmla="*/ 54913 h 98835"/>
                <a:gd name="connsiteX3" fmla="*/ 21640 w 92470"/>
                <a:gd name="connsiteY3" fmla="*/ 97769 h 98835"/>
                <a:gd name="connsiteX4" fmla="*/ 2518 w 92470"/>
                <a:gd name="connsiteY4" fmla="*/ 26338 h 9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0" h="98835">
                  <a:moveTo>
                    <a:pt x="2518" y="26338"/>
                  </a:moveTo>
                  <a:cubicBezTo>
                    <a:pt x="10720" y="10201"/>
                    <a:pt x="56805" y="-3819"/>
                    <a:pt x="70852" y="944"/>
                  </a:cubicBezTo>
                  <a:cubicBezTo>
                    <a:pt x="84899" y="5707"/>
                    <a:pt x="86799" y="22477"/>
                    <a:pt x="86799" y="54913"/>
                  </a:cubicBezTo>
                  <a:cubicBezTo>
                    <a:pt x="113923" y="91869"/>
                    <a:pt x="35687" y="102532"/>
                    <a:pt x="21640" y="97769"/>
                  </a:cubicBezTo>
                  <a:cubicBezTo>
                    <a:pt x="7593" y="93007"/>
                    <a:pt x="-5684" y="42475"/>
                    <a:pt x="2518" y="26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1"/>
            <p:cNvSpPr/>
            <p:nvPr/>
          </p:nvSpPr>
          <p:spPr>
            <a:xfrm>
              <a:off x="2814547" y="1300099"/>
              <a:ext cx="107951" cy="107424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  <a:gd name="connsiteX0" fmla="*/ 10036 w 79418"/>
                <a:gd name="connsiteY0" fmla="*/ 37136 h 105722"/>
                <a:gd name="connsiteX1" fmla="*/ 61701 w 79418"/>
                <a:gd name="connsiteY1" fmla="*/ 2217 h 105722"/>
                <a:gd name="connsiteX2" fmla="*/ 77648 w 79418"/>
                <a:gd name="connsiteY2" fmla="*/ 56186 h 105722"/>
                <a:gd name="connsiteX3" fmla="*/ 47414 w 79418"/>
                <a:gd name="connsiteY3" fmla="*/ 105392 h 105722"/>
                <a:gd name="connsiteX4" fmla="*/ 10036 w 79418"/>
                <a:gd name="connsiteY4" fmla="*/ 37136 h 105722"/>
                <a:gd name="connsiteX0" fmla="*/ 8602 w 92883"/>
                <a:gd name="connsiteY0" fmla="*/ 31833 h 110272"/>
                <a:gd name="connsiteX1" fmla="*/ 76936 w 92883"/>
                <a:gd name="connsiteY1" fmla="*/ 6439 h 110272"/>
                <a:gd name="connsiteX2" fmla="*/ 92883 w 92883"/>
                <a:gd name="connsiteY2" fmla="*/ 60408 h 110272"/>
                <a:gd name="connsiteX3" fmla="*/ 62649 w 92883"/>
                <a:gd name="connsiteY3" fmla="*/ 109614 h 110272"/>
                <a:gd name="connsiteX4" fmla="*/ 8602 w 92883"/>
                <a:gd name="connsiteY4" fmla="*/ 31833 h 110272"/>
                <a:gd name="connsiteX0" fmla="*/ 6462 w 90743"/>
                <a:gd name="connsiteY0" fmla="*/ 29017 h 107456"/>
                <a:gd name="connsiteX1" fmla="*/ 74796 w 90743"/>
                <a:gd name="connsiteY1" fmla="*/ 3623 h 107456"/>
                <a:gd name="connsiteX2" fmla="*/ 90743 w 90743"/>
                <a:gd name="connsiteY2" fmla="*/ 57592 h 107456"/>
                <a:gd name="connsiteX3" fmla="*/ 60509 w 90743"/>
                <a:gd name="connsiteY3" fmla="*/ 106798 h 107456"/>
                <a:gd name="connsiteX4" fmla="*/ 6462 w 90743"/>
                <a:gd name="connsiteY4" fmla="*/ 29017 h 107456"/>
                <a:gd name="connsiteX0" fmla="*/ 2518 w 86799"/>
                <a:gd name="connsiteY0" fmla="*/ 26338 h 98626"/>
                <a:gd name="connsiteX1" fmla="*/ 70852 w 86799"/>
                <a:gd name="connsiteY1" fmla="*/ 944 h 98626"/>
                <a:gd name="connsiteX2" fmla="*/ 86799 w 86799"/>
                <a:gd name="connsiteY2" fmla="*/ 54913 h 98626"/>
                <a:gd name="connsiteX3" fmla="*/ 21640 w 86799"/>
                <a:gd name="connsiteY3" fmla="*/ 97769 h 98626"/>
                <a:gd name="connsiteX4" fmla="*/ 2518 w 86799"/>
                <a:gd name="connsiteY4" fmla="*/ 26338 h 98626"/>
                <a:gd name="connsiteX0" fmla="*/ 2518 w 92470"/>
                <a:gd name="connsiteY0" fmla="*/ 26338 h 98835"/>
                <a:gd name="connsiteX1" fmla="*/ 70852 w 92470"/>
                <a:gd name="connsiteY1" fmla="*/ 944 h 98835"/>
                <a:gd name="connsiteX2" fmla="*/ 86799 w 92470"/>
                <a:gd name="connsiteY2" fmla="*/ 54913 h 98835"/>
                <a:gd name="connsiteX3" fmla="*/ 21640 w 92470"/>
                <a:gd name="connsiteY3" fmla="*/ 97769 h 98835"/>
                <a:gd name="connsiteX4" fmla="*/ 2518 w 92470"/>
                <a:gd name="connsiteY4" fmla="*/ 26338 h 98835"/>
                <a:gd name="connsiteX0" fmla="*/ 2236 w 92187"/>
                <a:gd name="connsiteY0" fmla="*/ 6056 h 78552"/>
                <a:gd name="connsiteX1" fmla="*/ 66256 w 92187"/>
                <a:gd name="connsiteY1" fmla="*/ 7168 h 78552"/>
                <a:gd name="connsiteX2" fmla="*/ 86517 w 92187"/>
                <a:gd name="connsiteY2" fmla="*/ 34631 h 78552"/>
                <a:gd name="connsiteX3" fmla="*/ 21358 w 92187"/>
                <a:gd name="connsiteY3" fmla="*/ 77487 h 78552"/>
                <a:gd name="connsiteX4" fmla="*/ 2236 w 92187"/>
                <a:gd name="connsiteY4" fmla="*/ 6056 h 78552"/>
                <a:gd name="connsiteX0" fmla="*/ 6062 w 78606"/>
                <a:gd name="connsiteY0" fmla="*/ 12182 h 71843"/>
                <a:gd name="connsiteX1" fmla="*/ 52828 w 78606"/>
                <a:gd name="connsiteY1" fmla="*/ 1060 h 71843"/>
                <a:gd name="connsiteX2" fmla="*/ 73089 w 78606"/>
                <a:gd name="connsiteY2" fmla="*/ 28523 h 71843"/>
                <a:gd name="connsiteX3" fmla="*/ 7930 w 78606"/>
                <a:gd name="connsiteY3" fmla="*/ 71379 h 71843"/>
                <a:gd name="connsiteX4" fmla="*/ 6062 w 78606"/>
                <a:gd name="connsiteY4" fmla="*/ 12182 h 71843"/>
                <a:gd name="connsiteX0" fmla="*/ 251 w 74905"/>
                <a:gd name="connsiteY0" fmla="*/ 12091 h 67859"/>
                <a:gd name="connsiteX1" fmla="*/ 47017 w 74905"/>
                <a:gd name="connsiteY1" fmla="*/ 969 h 67859"/>
                <a:gd name="connsiteX2" fmla="*/ 67278 w 74905"/>
                <a:gd name="connsiteY2" fmla="*/ 28432 h 67859"/>
                <a:gd name="connsiteX3" fmla="*/ 30157 w 74905"/>
                <a:gd name="connsiteY3" fmla="*/ 67210 h 67859"/>
                <a:gd name="connsiteX4" fmla="*/ 251 w 74905"/>
                <a:gd name="connsiteY4" fmla="*/ 12091 h 67859"/>
                <a:gd name="connsiteX0" fmla="*/ 2544 w 77198"/>
                <a:gd name="connsiteY0" fmla="*/ 16856 h 72624"/>
                <a:gd name="connsiteX1" fmla="*/ 49310 w 77198"/>
                <a:gd name="connsiteY1" fmla="*/ 5734 h 72624"/>
                <a:gd name="connsiteX2" fmla="*/ 69571 w 77198"/>
                <a:gd name="connsiteY2" fmla="*/ 33197 h 72624"/>
                <a:gd name="connsiteX3" fmla="*/ 32450 w 77198"/>
                <a:gd name="connsiteY3" fmla="*/ 71975 h 72624"/>
                <a:gd name="connsiteX4" fmla="*/ 2544 w 77198"/>
                <a:gd name="connsiteY4" fmla="*/ 16856 h 7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8" h="72624">
                  <a:moveTo>
                    <a:pt x="2544" y="16856"/>
                  </a:moveTo>
                  <a:cubicBezTo>
                    <a:pt x="13981" y="-10496"/>
                    <a:pt x="38139" y="3011"/>
                    <a:pt x="49310" y="5734"/>
                  </a:cubicBezTo>
                  <a:cubicBezTo>
                    <a:pt x="60481" y="8457"/>
                    <a:pt x="69571" y="761"/>
                    <a:pt x="69571" y="33197"/>
                  </a:cubicBezTo>
                  <a:cubicBezTo>
                    <a:pt x="96695" y="70153"/>
                    <a:pt x="43621" y="74698"/>
                    <a:pt x="32450" y="71975"/>
                  </a:cubicBezTo>
                  <a:cubicBezTo>
                    <a:pt x="21279" y="69252"/>
                    <a:pt x="-8893" y="44208"/>
                    <a:pt x="2544" y="16856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1"/>
            <p:cNvSpPr/>
            <p:nvPr/>
          </p:nvSpPr>
          <p:spPr>
            <a:xfrm>
              <a:off x="3339361" y="1432856"/>
              <a:ext cx="36000" cy="36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1"/>
            <p:cNvSpPr/>
            <p:nvPr/>
          </p:nvSpPr>
          <p:spPr>
            <a:xfrm>
              <a:off x="3522284" y="1525323"/>
              <a:ext cx="36000" cy="36000"/>
            </a:xfrm>
            <a:prstGeom prst="flowChartConnector">
              <a:avLst/>
            </a:prstGeom>
            <a:solidFill>
              <a:srgbClr val="FF5050"/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타원 31"/>
          <p:cNvSpPr/>
          <p:nvPr/>
        </p:nvSpPr>
        <p:spPr>
          <a:xfrm>
            <a:off x="1996421" y="2961455"/>
            <a:ext cx="61253" cy="60954"/>
          </a:xfrm>
          <a:custGeom>
            <a:avLst/>
            <a:gdLst>
              <a:gd name="connsiteX0" fmla="*/ 0 w 136667"/>
              <a:gd name="connsiteY0" fmla="*/ 58731 h 117461"/>
              <a:gd name="connsiteX1" fmla="*/ 68334 w 136667"/>
              <a:gd name="connsiteY1" fmla="*/ 0 h 117461"/>
              <a:gd name="connsiteX2" fmla="*/ 136668 w 136667"/>
              <a:gd name="connsiteY2" fmla="*/ 58731 h 117461"/>
              <a:gd name="connsiteX3" fmla="*/ 68334 w 136667"/>
              <a:gd name="connsiteY3" fmla="*/ 117462 h 117461"/>
              <a:gd name="connsiteX4" fmla="*/ 0 w 136667"/>
              <a:gd name="connsiteY4" fmla="*/ 58731 h 117461"/>
              <a:gd name="connsiteX0" fmla="*/ 121 w 136789"/>
              <a:gd name="connsiteY0" fmla="*/ 44444 h 103175"/>
              <a:gd name="connsiteX1" fmla="*/ 82742 w 136789"/>
              <a:gd name="connsiteY1" fmla="*/ 0 h 103175"/>
              <a:gd name="connsiteX2" fmla="*/ 136789 w 136789"/>
              <a:gd name="connsiteY2" fmla="*/ 44444 h 103175"/>
              <a:gd name="connsiteX3" fmla="*/ 68455 w 136789"/>
              <a:gd name="connsiteY3" fmla="*/ 103175 h 103175"/>
              <a:gd name="connsiteX4" fmla="*/ 121 w 136789"/>
              <a:gd name="connsiteY4" fmla="*/ 44444 h 103175"/>
              <a:gd name="connsiteX0" fmla="*/ 76 w 98645"/>
              <a:gd name="connsiteY0" fmla="*/ 44506 h 103332"/>
              <a:gd name="connsiteX1" fmla="*/ 82697 w 98645"/>
              <a:gd name="connsiteY1" fmla="*/ 62 h 103332"/>
              <a:gd name="connsiteX2" fmla="*/ 98644 w 98645"/>
              <a:gd name="connsiteY2" fmla="*/ 54031 h 103332"/>
              <a:gd name="connsiteX3" fmla="*/ 68410 w 98645"/>
              <a:gd name="connsiteY3" fmla="*/ 103237 h 103332"/>
              <a:gd name="connsiteX4" fmla="*/ 76 w 98645"/>
              <a:gd name="connsiteY4" fmla="*/ 44506 h 103332"/>
              <a:gd name="connsiteX0" fmla="*/ 141 w 67753"/>
              <a:gd name="connsiteY0" fmla="*/ 35241 h 103827"/>
              <a:gd name="connsiteX1" fmla="*/ 51806 w 67753"/>
              <a:gd name="connsiteY1" fmla="*/ 322 h 103827"/>
              <a:gd name="connsiteX2" fmla="*/ 67753 w 67753"/>
              <a:gd name="connsiteY2" fmla="*/ 54291 h 103827"/>
              <a:gd name="connsiteX3" fmla="*/ 37519 w 67753"/>
              <a:gd name="connsiteY3" fmla="*/ 103497 h 103827"/>
              <a:gd name="connsiteX4" fmla="*/ 141 w 67753"/>
              <a:gd name="connsiteY4" fmla="*/ 35241 h 103827"/>
              <a:gd name="connsiteX0" fmla="*/ 10036 w 77648"/>
              <a:gd name="connsiteY0" fmla="*/ 37451 h 106037"/>
              <a:gd name="connsiteX1" fmla="*/ 61701 w 77648"/>
              <a:gd name="connsiteY1" fmla="*/ 2532 h 106037"/>
              <a:gd name="connsiteX2" fmla="*/ 77648 w 77648"/>
              <a:gd name="connsiteY2" fmla="*/ 56501 h 106037"/>
              <a:gd name="connsiteX3" fmla="*/ 47414 w 77648"/>
              <a:gd name="connsiteY3" fmla="*/ 105707 h 106037"/>
              <a:gd name="connsiteX4" fmla="*/ 10036 w 77648"/>
              <a:gd name="connsiteY4" fmla="*/ 37451 h 106037"/>
              <a:gd name="connsiteX0" fmla="*/ 10036 w 79418"/>
              <a:gd name="connsiteY0" fmla="*/ 37136 h 105722"/>
              <a:gd name="connsiteX1" fmla="*/ 61701 w 79418"/>
              <a:gd name="connsiteY1" fmla="*/ 2217 h 105722"/>
              <a:gd name="connsiteX2" fmla="*/ 77648 w 79418"/>
              <a:gd name="connsiteY2" fmla="*/ 56186 h 105722"/>
              <a:gd name="connsiteX3" fmla="*/ 47414 w 79418"/>
              <a:gd name="connsiteY3" fmla="*/ 105392 h 105722"/>
              <a:gd name="connsiteX4" fmla="*/ 10036 w 79418"/>
              <a:gd name="connsiteY4" fmla="*/ 37136 h 105722"/>
              <a:gd name="connsiteX0" fmla="*/ 8602 w 92883"/>
              <a:gd name="connsiteY0" fmla="*/ 31833 h 110272"/>
              <a:gd name="connsiteX1" fmla="*/ 76936 w 92883"/>
              <a:gd name="connsiteY1" fmla="*/ 6439 h 110272"/>
              <a:gd name="connsiteX2" fmla="*/ 92883 w 92883"/>
              <a:gd name="connsiteY2" fmla="*/ 60408 h 110272"/>
              <a:gd name="connsiteX3" fmla="*/ 62649 w 92883"/>
              <a:gd name="connsiteY3" fmla="*/ 109614 h 110272"/>
              <a:gd name="connsiteX4" fmla="*/ 8602 w 92883"/>
              <a:gd name="connsiteY4" fmla="*/ 31833 h 110272"/>
              <a:gd name="connsiteX0" fmla="*/ 6462 w 90743"/>
              <a:gd name="connsiteY0" fmla="*/ 29017 h 107456"/>
              <a:gd name="connsiteX1" fmla="*/ 74796 w 90743"/>
              <a:gd name="connsiteY1" fmla="*/ 3623 h 107456"/>
              <a:gd name="connsiteX2" fmla="*/ 90743 w 90743"/>
              <a:gd name="connsiteY2" fmla="*/ 57592 h 107456"/>
              <a:gd name="connsiteX3" fmla="*/ 60509 w 90743"/>
              <a:gd name="connsiteY3" fmla="*/ 106798 h 107456"/>
              <a:gd name="connsiteX4" fmla="*/ 6462 w 90743"/>
              <a:gd name="connsiteY4" fmla="*/ 29017 h 107456"/>
              <a:gd name="connsiteX0" fmla="*/ 2518 w 86799"/>
              <a:gd name="connsiteY0" fmla="*/ 26338 h 98626"/>
              <a:gd name="connsiteX1" fmla="*/ 70852 w 86799"/>
              <a:gd name="connsiteY1" fmla="*/ 944 h 98626"/>
              <a:gd name="connsiteX2" fmla="*/ 86799 w 86799"/>
              <a:gd name="connsiteY2" fmla="*/ 54913 h 98626"/>
              <a:gd name="connsiteX3" fmla="*/ 21640 w 86799"/>
              <a:gd name="connsiteY3" fmla="*/ 97769 h 98626"/>
              <a:gd name="connsiteX4" fmla="*/ 2518 w 86799"/>
              <a:gd name="connsiteY4" fmla="*/ 26338 h 98626"/>
              <a:gd name="connsiteX0" fmla="*/ 2518 w 92470"/>
              <a:gd name="connsiteY0" fmla="*/ 26338 h 98835"/>
              <a:gd name="connsiteX1" fmla="*/ 70852 w 92470"/>
              <a:gd name="connsiteY1" fmla="*/ 944 h 98835"/>
              <a:gd name="connsiteX2" fmla="*/ 86799 w 92470"/>
              <a:gd name="connsiteY2" fmla="*/ 54913 h 98835"/>
              <a:gd name="connsiteX3" fmla="*/ 21640 w 92470"/>
              <a:gd name="connsiteY3" fmla="*/ 97769 h 98835"/>
              <a:gd name="connsiteX4" fmla="*/ 2518 w 92470"/>
              <a:gd name="connsiteY4" fmla="*/ 26338 h 98835"/>
              <a:gd name="connsiteX0" fmla="*/ 2236 w 92187"/>
              <a:gd name="connsiteY0" fmla="*/ 6056 h 78552"/>
              <a:gd name="connsiteX1" fmla="*/ 66256 w 92187"/>
              <a:gd name="connsiteY1" fmla="*/ 7168 h 78552"/>
              <a:gd name="connsiteX2" fmla="*/ 86517 w 92187"/>
              <a:gd name="connsiteY2" fmla="*/ 34631 h 78552"/>
              <a:gd name="connsiteX3" fmla="*/ 21358 w 92187"/>
              <a:gd name="connsiteY3" fmla="*/ 77487 h 78552"/>
              <a:gd name="connsiteX4" fmla="*/ 2236 w 92187"/>
              <a:gd name="connsiteY4" fmla="*/ 6056 h 78552"/>
              <a:gd name="connsiteX0" fmla="*/ 6062 w 78606"/>
              <a:gd name="connsiteY0" fmla="*/ 12182 h 71843"/>
              <a:gd name="connsiteX1" fmla="*/ 52828 w 78606"/>
              <a:gd name="connsiteY1" fmla="*/ 1060 h 71843"/>
              <a:gd name="connsiteX2" fmla="*/ 73089 w 78606"/>
              <a:gd name="connsiteY2" fmla="*/ 28523 h 71843"/>
              <a:gd name="connsiteX3" fmla="*/ 7930 w 78606"/>
              <a:gd name="connsiteY3" fmla="*/ 71379 h 71843"/>
              <a:gd name="connsiteX4" fmla="*/ 6062 w 78606"/>
              <a:gd name="connsiteY4" fmla="*/ 12182 h 71843"/>
              <a:gd name="connsiteX0" fmla="*/ 251 w 74905"/>
              <a:gd name="connsiteY0" fmla="*/ 12091 h 67859"/>
              <a:gd name="connsiteX1" fmla="*/ 47017 w 74905"/>
              <a:gd name="connsiteY1" fmla="*/ 969 h 67859"/>
              <a:gd name="connsiteX2" fmla="*/ 67278 w 74905"/>
              <a:gd name="connsiteY2" fmla="*/ 28432 h 67859"/>
              <a:gd name="connsiteX3" fmla="*/ 30157 w 74905"/>
              <a:gd name="connsiteY3" fmla="*/ 67210 h 67859"/>
              <a:gd name="connsiteX4" fmla="*/ 251 w 74905"/>
              <a:gd name="connsiteY4" fmla="*/ 12091 h 67859"/>
              <a:gd name="connsiteX0" fmla="*/ 2544 w 77198"/>
              <a:gd name="connsiteY0" fmla="*/ 16856 h 72624"/>
              <a:gd name="connsiteX1" fmla="*/ 49310 w 77198"/>
              <a:gd name="connsiteY1" fmla="*/ 5734 h 72624"/>
              <a:gd name="connsiteX2" fmla="*/ 69571 w 77198"/>
              <a:gd name="connsiteY2" fmla="*/ 33197 h 72624"/>
              <a:gd name="connsiteX3" fmla="*/ 32450 w 77198"/>
              <a:gd name="connsiteY3" fmla="*/ 71975 h 72624"/>
              <a:gd name="connsiteX4" fmla="*/ 2544 w 77198"/>
              <a:gd name="connsiteY4" fmla="*/ 16856 h 7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98" h="72624">
                <a:moveTo>
                  <a:pt x="2544" y="16856"/>
                </a:moveTo>
                <a:cubicBezTo>
                  <a:pt x="13981" y="-10496"/>
                  <a:pt x="38139" y="3011"/>
                  <a:pt x="49310" y="5734"/>
                </a:cubicBezTo>
                <a:cubicBezTo>
                  <a:pt x="60481" y="8457"/>
                  <a:pt x="69571" y="761"/>
                  <a:pt x="69571" y="33197"/>
                </a:cubicBezTo>
                <a:cubicBezTo>
                  <a:pt x="96695" y="70153"/>
                  <a:pt x="43621" y="74698"/>
                  <a:pt x="32450" y="71975"/>
                </a:cubicBezTo>
                <a:cubicBezTo>
                  <a:pt x="21279" y="69252"/>
                  <a:pt x="-8893" y="44208"/>
                  <a:pt x="2544" y="16856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>
            <a:outerShdw dir="18900000" sy="23000" kx="-1200000" algn="b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31"/>
          <p:cNvSpPr/>
          <p:nvPr/>
        </p:nvSpPr>
        <p:spPr>
          <a:xfrm>
            <a:off x="1448218" y="3243494"/>
            <a:ext cx="160798" cy="167911"/>
          </a:xfrm>
          <a:custGeom>
            <a:avLst/>
            <a:gdLst>
              <a:gd name="connsiteX0" fmla="*/ 0 w 159440"/>
              <a:gd name="connsiteY0" fmla="*/ 79720 h 159440"/>
              <a:gd name="connsiteX1" fmla="*/ 79720 w 159440"/>
              <a:gd name="connsiteY1" fmla="*/ 0 h 159440"/>
              <a:gd name="connsiteX2" fmla="*/ 159440 w 159440"/>
              <a:gd name="connsiteY2" fmla="*/ 79720 h 159440"/>
              <a:gd name="connsiteX3" fmla="*/ 79720 w 159440"/>
              <a:gd name="connsiteY3" fmla="*/ 159440 h 159440"/>
              <a:gd name="connsiteX4" fmla="*/ 0 w 159440"/>
              <a:gd name="connsiteY4" fmla="*/ 79720 h 159440"/>
              <a:gd name="connsiteX0" fmla="*/ 0 w 159440"/>
              <a:gd name="connsiteY0" fmla="*/ 79720 h 159440"/>
              <a:gd name="connsiteX1" fmla="*/ 79720 w 159440"/>
              <a:gd name="connsiteY1" fmla="*/ 0 h 159440"/>
              <a:gd name="connsiteX2" fmla="*/ 159440 w 159440"/>
              <a:gd name="connsiteY2" fmla="*/ 79720 h 159440"/>
              <a:gd name="connsiteX3" fmla="*/ 79720 w 159440"/>
              <a:gd name="connsiteY3" fmla="*/ 159440 h 159440"/>
              <a:gd name="connsiteX4" fmla="*/ 0 w 159440"/>
              <a:gd name="connsiteY4" fmla="*/ 79720 h 159440"/>
              <a:gd name="connsiteX0" fmla="*/ 0 w 159440"/>
              <a:gd name="connsiteY0" fmla="*/ 85253 h 164973"/>
              <a:gd name="connsiteX1" fmla="*/ 79720 w 159440"/>
              <a:gd name="connsiteY1" fmla="*/ 5533 h 164973"/>
              <a:gd name="connsiteX2" fmla="*/ 159440 w 159440"/>
              <a:gd name="connsiteY2" fmla="*/ 85253 h 164973"/>
              <a:gd name="connsiteX3" fmla="*/ 79720 w 159440"/>
              <a:gd name="connsiteY3" fmla="*/ 164973 h 164973"/>
              <a:gd name="connsiteX4" fmla="*/ 0 w 159440"/>
              <a:gd name="connsiteY4" fmla="*/ 85253 h 164973"/>
              <a:gd name="connsiteX0" fmla="*/ 1358 w 160798"/>
              <a:gd name="connsiteY0" fmla="*/ 85253 h 164973"/>
              <a:gd name="connsiteX1" fmla="*/ 81078 w 160798"/>
              <a:gd name="connsiteY1" fmla="*/ 5533 h 164973"/>
              <a:gd name="connsiteX2" fmla="*/ 160798 w 160798"/>
              <a:gd name="connsiteY2" fmla="*/ 85253 h 164973"/>
              <a:gd name="connsiteX3" fmla="*/ 81078 w 160798"/>
              <a:gd name="connsiteY3" fmla="*/ 164973 h 164973"/>
              <a:gd name="connsiteX4" fmla="*/ 1358 w 160798"/>
              <a:gd name="connsiteY4" fmla="*/ 85253 h 164973"/>
              <a:gd name="connsiteX0" fmla="*/ 1358 w 160798"/>
              <a:gd name="connsiteY0" fmla="*/ 85253 h 181492"/>
              <a:gd name="connsiteX1" fmla="*/ 81078 w 160798"/>
              <a:gd name="connsiteY1" fmla="*/ 5533 h 181492"/>
              <a:gd name="connsiteX2" fmla="*/ 160798 w 160798"/>
              <a:gd name="connsiteY2" fmla="*/ 85253 h 181492"/>
              <a:gd name="connsiteX3" fmla="*/ 81078 w 160798"/>
              <a:gd name="connsiteY3" fmla="*/ 164973 h 181492"/>
              <a:gd name="connsiteX4" fmla="*/ 1358 w 160798"/>
              <a:gd name="connsiteY4" fmla="*/ 85253 h 181492"/>
              <a:gd name="connsiteX0" fmla="*/ 1358 w 160798"/>
              <a:gd name="connsiteY0" fmla="*/ 85253 h 168961"/>
              <a:gd name="connsiteX1" fmla="*/ 81078 w 160798"/>
              <a:gd name="connsiteY1" fmla="*/ 5533 h 168961"/>
              <a:gd name="connsiteX2" fmla="*/ 160798 w 160798"/>
              <a:gd name="connsiteY2" fmla="*/ 85253 h 168961"/>
              <a:gd name="connsiteX3" fmla="*/ 81078 w 160798"/>
              <a:gd name="connsiteY3" fmla="*/ 164973 h 168961"/>
              <a:gd name="connsiteX4" fmla="*/ 1358 w 160798"/>
              <a:gd name="connsiteY4" fmla="*/ 85253 h 168961"/>
              <a:gd name="connsiteX0" fmla="*/ 1358 w 160798"/>
              <a:gd name="connsiteY0" fmla="*/ 85253 h 167911"/>
              <a:gd name="connsiteX1" fmla="*/ 81078 w 160798"/>
              <a:gd name="connsiteY1" fmla="*/ 5533 h 167911"/>
              <a:gd name="connsiteX2" fmla="*/ 160798 w 160798"/>
              <a:gd name="connsiteY2" fmla="*/ 85253 h 167911"/>
              <a:gd name="connsiteX3" fmla="*/ 81078 w 160798"/>
              <a:gd name="connsiteY3" fmla="*/ 164973 h 167911"/>
              <a:gd name="connsiteX4" fmla="*/ 1358 w 160798"/>
              <a:gd name="connsiteY4" fmla="*/ 85253 h 16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98" h="167911">
                <a:moveTo>
                  <a:pt x="1358" y="85253"/>
                </a:moveTo>
                <a:cubicBezTo>
                  <a:pt x="-8167" y="22175"/>
                  <a:pt x="33875" y="27758"/>
                  <a:pt x="81078" y="5533"/>
                </a:cubicBezTo>
                <a:cubicBezTo>
                  <a:pt x="128281" y="-16692"/>
                  <a:pt x="132223" y="31700"/>
                  <a:pt x="160798" y="85253"/>
                </a:cubicBezTo>
                <a:cubicBezTo>
                  <a:pt x="160798" y="129281"/>
                  <a:pt x="140981" y="180848"/>
                  <a:pt x="81078" y="164973"/>
                </a:cubicBezTo>
                <a:cubicBezTo>
                  <a:pt x="21175" y="149098"/>
                  <a:pt x="10883" y="148331"/>
                  <a:pt x="1358" y="85253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>
            <a:outerShdw dir="18900000" sy="23000" kx="-1200000" algn="b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31"/>
          <p:cNvSpPr/>
          <p:nvPr/>
        </p:nvSpPr>
        <p:spPr>
          <a:xfrm>
            <a:off x="1942303" y="3119267"/>
            <a:ext cx="69895" cy="36000"/>
          </a:xfrm>
          <a:custGeom>
            <a:avLst/>
            <a:gdLst>
              <a:gd name="connsiteX0" fmla="*/ 0 w 290590"/>
              <a:gd name="connsiteY0" fmla="*/ 22860 h 45719"/>
              <a:gd name="connsiteX1" fmla="*/ 145295 w 290590"/>
              <a:gd name="connsiteY1" fmla="*/ 0 h 45719"/>
              <a:gd name="connsiteX2" fmla="*/ 290590 w 290590"/>
              <a:gd name="connsiteY2" fmla="*/ 22860 h 45719"/>
              <a:gd name="connsiteX3" fmla="*/ 145295 w 290590"/>
              <a:gd name="connsiteY3" fmla="*/ 45720 h 45719"/>
              <a:gd name="connsiteX4" fmla="*/ 0 w 290590"/>
              <a:gd name="connsiteY4" fmla="*/ 22860 h 45719"/>
              <a:gd name="connsiteX0" fmla="*/ 0 w 290590"/>
              <a:gd name="connsiteY0" fmla="*/ 25370 h 48230"/>
              <a:gd name="connsiteX1" fmla="*/ 145295 w 290590"/>
              <a:gd name="connsiteY1" fmla="*/ 2510 h 48230"/>
              <a:gd name="connsiteX2" fmla="*/ 290590 w 290590"/>
              <a:gd name="connsiteY2" fmla="*/ 25370 h 48230"/>
              <a:gd name="connsiteX3" fmla="*/ 145295 w 290590"/>
              <a:gd name="connsiteY3" fmla="*/ 48230 h 48230"/>
              <a:gd name="connsiteX4" fmla="*/ 0 w 290590"/>
              <a:gd name="connsiteY4" fmla="*/ 25370 h 48230"/>
              <a:gd name="connsiteX0" fmla="*/ 0 w 283447"/>
              <a:gd name="connsiteY0" fmla="*/ 18165 h 45828"/>
              <a:gd name="connsiteX1" fmla="*/ 138152 w 283447"/>
              <a:gd name="connsiteY1" fmla="*/ 68 h 45828"/>
              <a:gd name="connsiteX2" fmla="*/ 283447 w 283447"/>
              <a:gd name="connsiteY2" fmla="*/ 22928 h 45828"/>
              <a:gd name="connsiteX3" fmla="*/ 138152 w 283447"/>
              <a:gd name="connsiteY3" fmla="*/ 45788 h 45828"/>
              <a:gd name="connsiteX4" fmla="*/ 0 w 283447"/>
              <a:gd name="connsiteY4" fmla="*/ 18165 h 45828"/>
              <a:gd name="connsiteX0" fmla="*/ 0 w 283447"/>
              <a:gd name="connsiteY0" fmla="*/ 18127 h 28059"/>
              <a:gd name="connsiteX1" fmla="*/ 138152 w 283447"/>
              <a:gd name="connsiteY1" fmla="*/ 30 h 28059"/>
              <a:gd name="connsiteX2" fmla="*/ 283447 w 283447"/>
              <a:gd name="connsiteY2" fmla="*/ 22890 h 28059"/>
              <a:gd name="connsiteX3" fmla="*/ 119102 w 283447"/>
              <a:gd name="connsiteY3" fmla="*/ 20350 h 28059"/>
              <a:gd name="connsiteX4" fmla="*/ 0 w 283447"/>
              <a:gd name="connsiteY4" fmla="*/ 18127 h 2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7" h="28059">
                <a:moveTo>
                  <a:pt x="0" y="18127"/>
                </a:moveTo>
                <a:cubicBezTo>
                  <a:pt x="3175" y="14740"/>
                  <a:pt x="90911" y="-764"/>
                  <a:pt x="138152" y="30"/>
                </a:cubicBezTo>
                <a:cubicBezTo>
                  <a:pt x="185393" y="824"/>
                  <a:pt x="283447" y="10265"/>
                  <a:pt x="283447" y="22890"/>
                </a:cubicBezTo>
                <a:cubicBezTo>
                  <a:pt x="283447" y="35515"/>
                  <a:pt x="166343" y="21144"/>
                  <a:pt x="119102" y="20350"/>
                </a:cubicBezTo>
                <a:lnTo>
                  <a:pt x="0" y="181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r="18900000" sy="23000" kx="-1200000" algn="b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8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9729C9F-07E5-49B4-A271-7F50EB2D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66" y="3040098"/>
            <a:ext cx="7536881" cy="3117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6B23E4-75EC-4F26-B926-FB23B048D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834" y="1067514"/>
            <a:ext cx="7991475" cy="15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DD497E-7C19-4C6C-BF45-C034FD642C7F}"/>
              </a:ext>
            </a:extLst>
          </p:cNvPr>
          <p:cNvSpPr txBox="1"/>
          <p:nvPr/>
        </p:nvSpPr>
        <p:spPr>
          <a:xfrm>
            <a:off x="2314066" y="2693128"/>
            <a:ext cx="229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Wordcount_top</a:t>
            </a:r>
            <a:endParaRPr lang="ko-KR" altLang="en-US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25FE4-9547-438B-923A-587885EEA547}"/>
              </a:ext>
            </a:extLst>
          </p:cNvPr>
          <p:cNvSpPr txBox="1"/>
          <p:nvPr/>
        </p:nvSpPr>
        <p:spPr>
          <a:xfrm>
            <a:off x="2931459" y="6038863"/>
            <a:ext cx="654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많이 나온 단어들을 활용하여 워드 클라우드를 생성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5582C2-A5BA-0647-978F-4C18D1328522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05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워드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클라우드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작업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05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9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29E9955-A8C5-4A38-8735-DDDE8EA6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6" y="1872013"/>
            <a:ext cx="5410200" cy="414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8BE44B-49CF-4EB1-B552-2A1DA6D1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43" y="2131493"/>
            <a:ext cx="4476750" cy="3761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6265B3-263E-40CA-9E68-D034969CAD88}"/>
              </a:ext>
            </a:extLst>
          </p:cNvPr>
          <p:cNvSpPr txBox="1"/>
          <p:nvPr/>
        </p:nvSpPr>
        <p:spPr>
          <a:xfrm>
            <a:off x="2761199" y="1498784"/>
            <a:ext cx="246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수능 포함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8CE573-C57F-D849-89DF-F9EEC3834434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06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워드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클라우드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D05D3-35FA-BF4D-AFA2-7F4D1CFB50A6}"/>
              </a:ext>
            </a:extLst>
          </p:cNvPr>
          <p:cNvSpPr txBox="1"/>
          <p:nvPr/>
        </p:nvSpPr>
        <p:spPr>
          <a:xfrm>
            <a:off x="7795750" y="1492392"/>
            <a:ext cx="246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수능 미포함</a:t>
            </a:r>
          </a:p>
        </p:txBody>
      </p:sp>
    </p:spTree>
    <p:extLst>
      <p:ext uri="{BB962C8B-B14F-4D97-AF65-F5344CB8AC3E}">
        <p14:creationId xmlns:p14="http://schemas.microsoft.com/office/powerpoint/2010/main" val="316770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29E9955-A8C5-4A38-8735-DDDE8EA6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6" y="1872013"/>
            <a:ext cx="5410200" cy="414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8BE44B-49CF-4EB1-B552-2A1DA6D1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43" y="2131493"/>
            <a:ext cx="4476750" cy="3761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6265B3-263E-40CA-9E68-D034969CAD88}"/>
              </a:ext>
            </a:extLst>
          </p:cNvPr>
          <p:cNvSpPr txBox="1"/>
          <p:nvPr/>
        </p:nvSpPr>
        <p:spPr>
          <a:xfrm>
            <a:off x="2761199" y="1498784"/>
            <a:ext cx="246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수능 포함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8CE573-C57F-D849-89DF-F9EEC3834434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06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워드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클라우드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D05D3-35FA-BF4D-AFA2-7F4D1CFB50A6}"/>
              </a:ext>
            </a:extLst>
          </p:cNvPr>
          <p:cNvSpPr txBox="1"/>
          <p:nvPr/>
        </p:nvSpPr>
        <p:spPr>
          <a:xfrm>
            <a:off x="7795750" y="1492392"/>
            <a:ext cx="246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수능 미포함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667212-FD59-ED46-8992-3A3E8E1961CE}"/>
              </a:ext>
            </a:extLst>
          </p:cNvPr>
          <p:cNvSpPr/>
          <p:nvPr/>
        </p:nvSpPr>
        <p:spPr>
          <a:xfrm>
            <a:off x="0" y="-32658"/>
            <a:ext cx="12192000" cy="685800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665339-923E-4B40-AF1E-4FD553C1C4ED}"/>
              </a:ext>
            </a:extLst>
          </p:cNvPr>
          <p:cNvSpPr txBox="1"/>
          <p:nvPr/>
        </p:nvSpPr>
        <p:spPr>
          <a:xfrm>
            <a:off x="1812401" y="2015612"/>
            <a:ext cx="8554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1)</a:t>
            </a:r>
            <a:r>
              <a:rPr lang="ko-KR" altLang="en-US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수능 포함과 미포함 두개의 워드 클라우드를 </a:t>
            </a:r>
            <a:endParaRPr lang="en-US" altLang="ko-KR" sz="280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생성해보았다</a:t>
            </a:r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2)</a:t>
            </a:r>
            <a:r>
              <a:rPr lang="ko-KR" altLang="en-US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2p</a:t>
            </a:r>
            <a:r>
              <a:rPr lang="ko-KR" altLang="en-US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 살펴본 수능관련 단어들이 나오는 것을 일부확인 할 수 있었으며</a:t>
            </a:r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응원메시지와 격려메시지도 확인할 수 있다</a:t>
            </a:r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3)</a:t>
            </a:r>
            <a:r>
              <a:rPr lang="ko-KR" altLang="en-US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대학에 관련된 단어는 많이 포함하지 않았다</a:t>
            </a:r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en-US" altLang="ko-KR" sz="2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4)</a:t>
            </a:r>
            <a:r>
              <a:rPr lang="ko-KR" altLang="en-US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Covid-19</a:t>
            </a:r>
            <a:r>
              <a:rPr lang="ko-KR" altLang="en-US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 관련된 단어도 일부 확인 가능했다</a:t>
            </a:r>
            <a:r>
              <a:rPr lang="en-US" altLang="ko-KR" sz="28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E77D3D8-B54E-6B4F-B252-85CFB4805203}"/>
              </a:ext>
            </a:extLst>
          </p:cNvPr>
          <p:cNvCxnSpPr/>
          <p:nvPr/>
        </p:nvCxnSpPr>
        <p:spPr>
          <a:xfrm>
            <a:off x="3525343" y="689959"/>
            <a:ext cx="50292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A151ED-724B-9C4B-82C1-F546EF38B3BF}"/>
              </a:ext>
            </a:extLst>
          </p:cNvPr>
          <p:cNvSpPr/>
          <p:nvPr/>
        </p:nvSpPr>
        <p:spPr>
          <a:xfrm>
            <a:off x="4755741" y="803273"/>
            <a:ext cx="4166427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워드 </a:t>
            </a:r>
            <a:r>
              <a:rPr lang="ko-KR" altLang="en-US" sz="3200" b="1" kern="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클라우드</a:t>
            </a:r>
            <a:r>
              <a:rPr lang="ko-KR" altLang="en-US" sz="3200" b="1" kern="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endParaRPr lang="en-US" altLang="ko-KR" sz="3200" b="1" kern="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15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206B3F-6E24-4746-8A96-2B95042E25E4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06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qgraph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10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98A0684-4B2B-4DB0-84EB-9A1F60E7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83" y="1279822"/>
            <a:ext cx="7201101" cy="4492328"/>
          </a:xfrm>
          <a:prstGeom prst="rect">
            <a:avLst/>
          </a:prstGeom>
        </p:spPr>
      </p:pic>
      <p:sp>
        <p:nvSpPr>
          <p:cNvPr id="9" name="연결자 8">
            <a:extLst>
              <a:ext uri="{FF2B5EF4-FFF2-40B4-BE49-F238E27FC236}">
                <a16:creationId xmlns:a16="http://schemas.microsoft.com/office/drawing/2014/main" id="{CCDCCA3C-5FE7-4444-BBB5-6D94FF68C20F}"/>
              </a:ext>
            </a:extLst>
          </p:cNvPr>
          <p:cNvSpPr/>
          <p:nvPr/>
        </p:nvSpPr>
        <p:spPr>
          <a:xfrm>
            <a:off x="5985733" y="3640094"/>
            <a:ext cx="457200" cy="457200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 extrusionOk="0">
                <a:moveTo>
                  <a:pt x="0" y="228600"/>
                </a:moveTo>
                <a:cubicBezTo>
                  <a:pt x="-17696" y="91433"/>
                  <a:pt x="76795" y="9590"/>
                  <a:pt x="228600" y="0"/>
                </a:cubicBezTo>
                <a:cubicBezTo>
                  <a:pt x="364328" y="1995"/>
                  <a:pt x="451238" y="102538"/>
                  <a:pt x="457200" y="228600"/>
                </a:cubicBezTo>
                <a:cubicBezTo>
                  <a:pt x="442867" y="368849"/>
                  <a:pt x="351307" y="476792"/>
                  <a:pt x="228600" y="457200"/>
                </a:cubicBezTo>
                <a:cubicBezTo>
                  <a:pt x="91701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연결자 27">
            <a:extLst>
              <a:ext uri="{FF2B5EF4-FFF2-40B4-BE49-F238E27FC236}">
                <a16:creationId xmlns:a16="http://schemas.microsoft.com/office/drawing/2014/main" id="{69EB321E-9256-8A41-B264-8E98347A0700}"/>
              </a:ext>
            </a:extLst>
          </p:cNvPr>
          <p:cNvSpPr/>
          <p:nvPr/>
        </p:nvSpPr>
        <p:spPr>
          <a:xfrm>
            <a:off x="7386386" y="3607325"/>
            <a:ext cx="457200" cy="457200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 extrusionOk="0">
                <a:moveTo>
                  <a:pt x="0" y="228600"/>
                </a:moveTo>
                <a:cubicBezTo>
                  <a:pt x="-17696" y="91433"/>
                  <a:pt x="76795" y="9590"/>
                  <a:pt x="228600" y="0"/>
                </a:cubicBezTo>
                <a:cubicBezTo>
                  <a:pt x="364328" y="1995"/>
                  <a:pt x="451238" y="102538"/>
                  <a:pt x="457200" y="228600"/>
                </a:cubicBezTo>
                <a:cubicBezTo>
                  <a:pt x="442867" y="368849"/>
                  <a:pt x="351307" y="476792"/>
                  <a:pt x="228600" y="457200"/>
                </a:cubicBezTo>
                <a:cubicBezTo>
                  <a:pt x="91701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연결자 30">
            <a:extLst>
              <a:ext uri="{FF2B5EF4-FFF2-40B4-BE49-F238E27FC236}">
                <a16:creationId xmlns:a16="http://schemas.microsoft.com/office/drawing/2014/main" id="{DD76AFCD-9E19-C341-8006-FDC7F811F5DF}"/>
              </a:ext>
            </a:extLst>
          </p:cNvPr>
          <p:cNvSpPr/>
          <p:nvPr/>
        </p:nvSpPr>
        <p:spPr>
          <a:xfrm>
            <a:off x="5867400" y="2579644"/>
            <a:ext cx="457200" cy="457200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 extrusionOk="0">
                <a:moveTo>
                  <a:pt x="0" y="228600"/>
                </a:moveTo>
                <a:cubicBezTo>
                  <a:pt x="-17696" y="91433"/>
                  <a:pt x="76795" y="9590"/>
                  <a:pt x="228600" y="0"/>
                </a:cubicBezTo>
                <a:cubicBezTo>
                  <a:pt x="364328" y="1995"/>
                  <a:pt x="451238" y="102538"/>
                  <a:pt x="457200" y="228600"/>
                </a:cubicBezTo>
                <a:cubicBezTo>
                  <a:pt x="442867" y="368849"/>
                  <a:pt x="351307" y="476792"/>
                  <a:pt x="228600" y="457200"/>
                </a:cubicBezTo>
                <a:cubicBezTo>
                  <a:pt x="91701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연결자 31">
            <a:extLst>
              <a:ext uri="{FF2B5EF4-FFF2-40B4-BE49-F238E27FC236}">
                <a16:creationId xmlns:a16="http://schemas.microsoft.com/office/drawing/2014/main" id="{53D6D8CD-0FE6-364A-8F40-FB14D005EB7A}"/>
              </a:ext>
            </a:extLst>
          </p:cNvPr>
          <p:cNvSpPr/>
          <p:nvPr/>
        </p:nvSpPr>
        <p:spPr>
          <a:xfrm>
            <a:off x="5150309" y="3162711"/>
            <a:ext cx="529557" cy="532577"/>
          </a:xfrm>
          <a:custGeom>
            <a:avLst/>
            <a:gdLst>
              <a:gd name="connsiteX0" fmla="*/ 0 w 529557"/>
              <a:gd name="connsiteY0" fmla="*/ 266289 h 532577"/>
              <a:gd name="connsiteX1" fmla="*/ 264779 w 529557"/>
              <a:gd name="connsiteY1" fmla="*/ 0 h 532577"/>
              <a:gd name="connsiteX2" fmla="*/ 529558 w 529557"/>
              <a:gd name="connsiteY2" fmla="*/ 266289 h 532577"/>
              <a:gd name="connsiteX3" fmla="*/ 264779 w 529557"/>
              <a:gd name="connsiteY3" fmla="*/ 532578 h 532577"/>
              <a:gd name="connsiteX4" fmla="*/ 0 w 529557"/>
              <a:gd name="connsiteY4" fmla="*/ 266289 h 53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57" h="532577" extrusionOk="0">
                <a:moveTo>
                  <a:pt x="0" y="266289"/>
                </a:moveTo>
                <a:cubicBezTo>
                  <a:pt x="-10736" y="112600"/>
                  <a:pt x="85005" y="12588"/>
                  <a:pt x="264779" y="0"/>
                </a:cubicBezTo>
                <a:cubicBezTo>
                  <a:pt x="432012" y="4421"/>
                  <a:pt x="518162" y="119584"/>
                  <a:pt x="529558" y="266289"/>
                </a:cubicBezTo>
                <a:cubicBezTo>
                  <a:pt x="505062" y="437278"/>
                  <a:pt x="410343" y="536274"/>
                  <a:pt x="264779" y="532578"/>
                </a:cubicBezTo>
                <a:cubicBezTo>
                  <a:pt x="110659" y="528263"/>
                  <a:pt x="17423" y="421681"/>
                  <a:pt x="0" y="266289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연결자 33">
            <a:extLst>
              <a:ext uri="{FF2B5EF4-FFF2-40B4-BE49-F238E27FC236}">
                <a16:creationId xmlns:a16="http://schemas.microsoft.com/office/drawing/2014/main" id="{F80F981E-8C36-A146-B58C-8F90A6587907}"/>
              </a:ext>
            </a:extLst>
          </p:cNvPr>
          <p:cNvSpPr/>
          <p:nvPr/>
        </p:nvSpPr>
        <p:spPr>
          <a:xfrm>
            <a:off x="4585080" y="3824495"/>
            <a:ext cx="457200" cy="457200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 extrusionOk="0">
                <a:moveTo>
                  <a:pt x="0" y="228600"/>
                </a:moveTo>
                <a:cubicBezTo>
                  <a:pt x="-17696" y="91433"/>
                  <a:pt x="76795" y="9590"/>
                  <a:pt x="228600" y="0"/>
                </a:cubicBezTo>
                <a:cubicBezTo>
                  <a:pt x="364328" y="1995"/>
                  <a:pt x="451238" y="102538"/>
                  <a:pt x="457200" y="228600"/>
                </a:cubicBezTo>
                <a:cubicBezTo>
                  <a:pt x="442867" y="368849"/>
                  <a:pt x="351307" y="476792"/>
                  <a:pt x="228600" y="457200"/>
                </a:cubicBezTo>
                <a:cubicBezTo>
                  <a:pt x="91701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728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11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7D11154-2FED-4CBC-8C8E-C3F03360CA86}"/>
              </a:ext>
            </a:extLst>
          </p:cNvPr>
          <p:cNvSpPr txBox="1"/>
          <p:nvPr/>
        </p:nvSpPr>
        <p:spPr>
          <a:xfrm>
            <a:off x="2030954" y="2493308"/>
            <a:ext cx="85806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트위터는 기사같은 정리된 문장들로 구성 되어있는 것이 아닌</a:t>
            </a:r>
            <a:r>
              <a:rPr lang="en-US" altLang="ko-KR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24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개인의 공간이기때문에 정형화 되어있지 않은 단어들과 어휘가 나타난다</a:t>
            </a:r>
            <a:r>
              <a:rPr lang="en-US" altLang="ko-KR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endParaRPr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그렇기 때문에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데이터를 시각화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워드 클라우드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 </a:t>
            </a:r>
            <a:r>
              <a:rPr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qgraph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 </a:t>
            </a:r>
          </a:p>
          <a:p>
            <a:pPr algn="ctr"/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하기 전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rgbClr val="C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전처리과정에서 큰 어려움을 겪었다</a:t>
            </a:r>
            <a:r>
              <a:rPr lang="en-US" altLang="ko-KR" sz="2400" dirty="0">
                <a:solidFill>
                  <a:srgbClr val="C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EEB5B1-21E7-E648-B7ED-9F332B40F9AC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06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한계점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37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DC402-0AF2-416C-B532-6569359115A6}"/>
              </a:ext>
            </a:extLst>
          </p:cNvPr>
          <p:cNvSpPr txBox="1"/>
          <p:nvPr/>
        </p:nvSpPr>
        <p:spPr>
          <a:xfrm>
            <a:off x="3155577" y="2644170"/>
            <a:ext cx="6759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058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7BE93C7-9D39-43E1-B941-0317F14FB84F}"/>
              </a:ext>
            </a:extLst>
          </p:cNvPr>
          <p:cNvSpPr txBox="1"/>
          <p:nvPr/>
        </p:nvSpPr>
        <p:spPr>
          <a:xfrm>
            <a:off x="5969398" y="1781081"/>
            <a:ext cx="32930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i="1" dirty="0">
                <a:latin typeface="BM YEONSUNG OTF" panose="020B0600000101010101" pitchFamily="34" charset="-127"/>
                <a:ea typeface="BM YEONSUNG OTF" panose="020B0600000101010101" pitchFamily="34" charset="-127"/>
                <a:cs typeface="EnvironmentR" panose="02020603020101020101" pitchFamily="18" charset="-127"/>
              </a:rPr>
              <a:t>주제선정이유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911D31-7C3C-D843-AAB4-75FF1F76B105}"/>
              </a:ext>
            </a:extLst>
          </p:cNvPr>
          <p:cNvSpPr/>
          <p:nvPr/>
        </p:nvSpPr>
        <p:spPr>
          <a:xfrm>
            <a:off x="454558" y="278071"/>
            <a:ext cx="357328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목차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8337C4-7FA9-D746-AA74-C778EFE3E7C0}"/>
              </a:ext>
            </a:extLst>
          </p:cNvPr>
          <p:cNvSpPr txBox="1"/>
          <p:nvPr/>
        </p:nvSpPr>
        <p:spPr>
          <a:xfrm>
            <a:off x="6942786" y="2579546"/>
            <a:ext cx="29567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i="1" dirty="0">
                <a:latin typeface="BM YEONSUNG OTF" panose="020B0600000101010101" pitchFamily="34" charset="-127"/>
                <a:ea typeface="BM YEONSUNG OTF" panose="020B0600000101010101" pitchFamily="34" charset="-127"/>
                <a:cs typeface="EnvironmentR" panose="02020603020101020101" pitchFamily="18" charset="-127"/>
              </a:rPr>
              <a:t>전처리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99A072-4016-C24A-A397-00F2B4D871BC}"/>
              </a:ext>
            </a:extLst>
          </p:cNvPr>
          <p:cNvSpPr txBox="1"/>
          <p:nvPr/>
        </p:nvSpPr>
        <p:spPr>
          <a:xfrm>
            <a:off x="6137567" y="3438724"/>
            <a:ext cx="2956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1" dirty="0" err="1">
                <a:latin typeface="BM YEONSUNG OTF" panose="020B0600000101010101" pitchFamily="34" charset="-127"/>
                <a:ea typeface="BM YEONSUNG OTF" panose="020B0600000101010101" pitchFamily="34" charset="-127"/>
                <a:cs typeface="EnvironmentR" panose="02020603020101020101" pitchFamily="18" charset="-127"/>
              </a:rPr>
              <a:t>wordcloud</a:t>
            </a:r>
            <a:endParaRPr lang="en-US" altLang="ko-KR" sz="3200" i="1" dirty="0">
              <a:latin typeface="BM YEONSUNG OTF" panose="020B0600000101010101" pitchFamily="34" charset="-127"/>
              <a:ea typeface="BM YEONSUNG OTF" panose="020B0600000101010101" pitchFamily="34" charset="-127"/>
              <a:cs typeface="EnvironmentR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4CFB0D-BBBF-C840-8B40-43D549A1A9A9}"/>
              </a:ext>
            </a:extLst>
          </p:cNvPr>
          <p:cNvSpPr txBox="1"/>
          <p:nvPr/>
        </p:nvSpPr>
        <p:spPr>
          <a:xfrm>
            <a:off x="7376697" y="4225092"/>
            <a:ext cx="2956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latin typeface="BM YEONSUNG OTF" panose="020B0600000101010101" pitchFamily="34" charset="-127"/>
                <a:ea typeface="BM YEONSUNG OTF" panose="020B0600000101010101" pitchFamily="34" charset="-127"/>
                <a:cs typeface="EnvironmentR" panose="02020603020101020101" pitchFamily="18" charset="-127"/>
              </a:rPr>
              <a:t>결과</a:t>
            </a:r>
            <a:endParaRPr lang="en-US" altLang="ko-KR" sz="3200" i="1" dirty="0">
              <a:latin typeface="BM YEONSUNG OTF" panose="020B0600000101010101" pitchFamily="34" charset="-127"/>
              <a:ea typeface="BM YEONSUNG OTF" panose="020B0600000101010101" pitchFamily="34" charset="-127"/>
              <a:cs typeface="EnvironmentR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766FC8-1225-5C42-86D4-841925607B6A}"/>
              </a:ext>
            </a:extLst>
          </p:cNvPr>
          <p:cNvSpPr txBox="1"/>
          <p:nvPr/>
        </p:nvSpPr>
        <p:spPr>
          <a:xfrm>
            <a:off x="6602315" y="5213414"/>
            <a:ext cx="2956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latin typeface="BM YEONSUNG OTF" panose="020B0600000101010101" pitchFamily="34" charset="-127"/>
                <a:ea typeface="BM YEONSUNG OTF" panose="020B0600000101010101" pitchFamily="34" charset="-127"/>
                <a:cs typeface="EnvironmentR" panose="02020603020101020101" pitchFamily="18" charset="-127"/>
              </a:rPr>
              <a:t>나의 소감</a:t>
            </a:r>
            <a:endParaRPr lang="en-US" altLang="ko-KR" sz="3200" i="1" dirty="0">
              <a:latin typeface="BM YEONSUNG OTF" panose="020B0600000101010101" pitchFamily="34" charset="-127"/>
              <a:ea typeface="BM YEONSUNG OTF" panose="020B0600000101010101" pitchFamily="34" charset="-127"/>
              <a:cs typeface="EnvironmentR" panose="02020603020101020101" pitchFamily="18" charset="-127"/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864FF759-A122-9A40-B8CD-4D2C3B429DCC}"/>
              </a:ext>
            </a:extLst>
          </p:cNvPr>
          <p:cNvCxnSpPr>
            <a:cxnSpLocks/>
          </p:cNvCxnSpPr>
          <p:nvPr/>
        </p:nvCxnSpPr>
        <p:spPr>
          <a:xfrm>
            <a:off x="327056" y="2299812"/>
            <a:ext cx="5312559" cy="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875DE0C-9E54-BE43-93C3-77F25381BA70}"/>
              </a:ext>
            </a:extLst>
          </p:cNvPr>
          <p:cNvCxnSpPr>
            <a:cxnSpLocks/>
          </p:cNvCxnSpPr>
          <p:nvPr/>
        </p:nvCxnSpPr>
        <p:spPr>
          <a:xfrm>
            <a:off x="327056" y="3169020"/>
            <a:ext cx="6277109" cy="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26C732F8-90FD-CC48-B14A-D6C1D1371D0C}"/>
              </a:ext>
            </a:extLst>
          </p:cNvPr>
          <p:cNvCxnSpPr>
            <a:cxnSpLocks/>
          </p:cNvCxnSpPr>
          <p:nvPr/>
        </p:nvCxnSpPr>
        <p:spPr>
          <a:xfrm>
            <a:off x="327056" y="3964461"/>
            <a:ext cx="5776686" cy="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9B995EB-EF82-5A40-89AC-88742265CAA0}"/>
              </a:ext>
            </a:extLst>
          </p:cNvPr>
          <p:cNvCxnSpPr>
            <a:cxnSpLocks/>
          </p:cNvCxnSpPr>
          <p:nvPr/>
        </p:nvCxnSpPr>
        <p:spPr>
          <a:xfrm>
            <a:off x="327056" y="4776147"/>
            <a:ext cx="6829631" cy="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21DF9060-B26D-9A4A-87DE-9F187878E15A}"/>
              </a:ext>
            </a:extLst>
          </p:cNvPr>
          <p:cNvCxnSpPr>
            <a:cxnSpLocks/>
          </p:cNvCxnSpPr>
          <p:nvPr/>
        </p:nvCxnSpPr>
        <p:spPr>
          <a:xfrm>
            <a:off x="319314" y="5598135"/>
            <a:ext cx="6084678" cy="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2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454558" y="278071"/>
            <a:ext cx="357328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01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주제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5E6E54-B478-4685-A625-C1DB7023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6" y="1078917"/>
            <a:ext cx="10157088" cy="4064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EDBFD-859F-48D4-89A9-96274C79BEC9}"/>
              </a:ext>
            </a:extLst>
          </p:cNvPr>
          <p:cNvSpPr txBox="1"/>
          <p:nvPr/>
        </p:nvSpPr>
        <p:spPr>
          <a:xfrm>
            <a:off x="8803341" y="1192306"/>
            <a:ext cx="1739587" cy="53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79BD8-2704-4B31-B709-66E9639479F1}"/>
              </a:ext>
            </a:extLst>
          </p:cNvPr>
          <p:cNvSpPr txBox="1"/>
          <p:nvPr/>
        </p:nvSpPr>
        <p:spPr>
          <a:xfrm>
            <a:off x="1221625" y="5398282"/>
            <a:ext cx="10090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2020.12.03 (</a:t>
            </a:r>
            <a:r>
              <a:rPr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목</a:t>
            </a:r>
            <a:r>
              <a:rPr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 </a:t>
            </a:r>
            <a:r>
              <a:rPr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수능시험이 실시되었다</a:t>
            </a:r>
            <a:r>
              <a:rPr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algn="ctr"/>
            <a:endParaRPr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트위터를 통하여 수능이 언급된 단어들을 검색해보았다</a:t>
            </a:r>
            <a:r>
              <a:rPr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9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1D66CE-6EC0-074F-8112-576465BF031F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02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2020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수능 이슈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3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11AF222-DA37-4E37-BA46-80BD9C87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93" y="1650748"/>
            <a:ext cx="8458200" cy="1398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112F80-6609-420D-9D5F-1ED495F2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43" y="4874681"/>
            <a:ext cx="8591550" cy="1609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ED7623-2A6B-4A1A-B994-155F2CCA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93" y="3049142"/>
            <a:ext cx="8705850" cy="1916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E8853E-7E37-4D76-A386-AC757E7862E1}"/>
              </a:ext>
            </a:extLst>
          </p:cNvPr>
          <p:cNvSpPr txBox="1"/>
          <p:nvPr/>
        </p:nvSpPr>
        <p:spPr>
          <a:xfrm>
            <a:off x="2779059" y="1057563"/>
            <a:ext cx="672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이번 수능에는 다음과 같은 </a:t>
            </a:r>
            <a:r>
              <a:rPr lang="en-US" altLang="ko-KR" sz="2400" b="1" dirty="0">
                <a:solidFill>
                  <a:srgbClr val="C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이슈</a:t>
            </a:r>
            <a:r>
              <a:rPr lang="en-US" altLang="ko-KR" sz="2400" b="1" dirty="0">
                <a:solidFill>
                  <a:srgbClr val="C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r>
              <a:rPr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들이 있었다</a:t>
            </a:r>
            <a:r>
              <a:rPr lang="en-US" altLang="ko-KR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071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A129CEE-E595-42CE-93FE-7E4DE36D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182" y="2687493"/>
            <a:ext cx="5857125" cy="321908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4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96423FB-89C9-4958-AE83-0EBA08EE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515" y="1071064"/>
            <a:ext cx="4438650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B9258-D8DE-417C-AB41-73781EA039B1}"/>
              </a:ext>
            </a:extLst>
          </p:cNvPr>
          <p:cNvSpPr txBox="1"/>
          <p:nvPr/>
        </p:nvSpPr>
        <p:spPr>
          <a:xfrm>
            <a:off x="4427561" y="2191635"/>
            <a:ext cx="44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수능에 관한 트윗 </a:t>
            </a:r>
            <a:r>
              <a:rPr lang="en-US" altLang="ko-KR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800</a:t>
            </a:r>
            <a:r>
              <a:rPr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개를 추출해보았다</a:t>
            </a:r>
            <a:r>
              <a:rPr lang="en-US" altLang="ko-KR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7590CD-0EA5-4606-952C-76A61C5F3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90" y="2654689"/>
            <a:ext cx="4630831" cy="3271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A1B08-7CA6-4441-A477-BD225C049B20}"/>
              </a:ext>
            </a:extLst>
          </p:cNvPr>
          <p:cNvSpPr txBox="1"/>
          <p:nvPr/>
        </p:nvSpPr>
        <p:spPr>
          <a:xfrm>
            <a:off x="1609414" y="6049812"/>
            <a:ext cx="860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수능 데이터의 일부분이다</a:t>
            </a:r>
            <a:r>
              <a:rPr lang="en-US" altLang="ko-KR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그 후</a:t>
            </a:r>
            <a:r>
              <a:rPr lang="en-US" altLang="ko-KR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전처리를 위해서 </a:t>
            </a:r>
            <a:r>
              <a:rPr lang="en-US" altLang="ko-KR" b="1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Dataframe</a:t>
            </a:r>
            <a:r>
              <a:rPr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형태로 저장했다</a:t>
            </a:r>
            <a:r>
              <a:rPr lang="en-US" altLang="ko-KR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3DAB87-625B-6B47-8953-5002D9AFD388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03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데이터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7535C78-B3C6-420F-957D-7B55FABADF2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94560" y="2515320"/>
              <a:ext cx="1945800" cy="90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7535C78-B3C6-420F-957D-7B55FABADF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5200" y="2505960"/>
                <a:ext cx="196452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7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D17165C-2170-408D-B2D9-1D471C70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07" y="1278738"/>
            <a:ext cx="10022415" cy="508033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5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38DDBB4-EBDE-4783-AD80-824F5D732868}"/>
              </a:ext>
            </a:extLst>
          </p:cNvPr>
          <p:cNvSpPr txBox="1"/>
          <p:nvPr/>
        </p:nvSpPr>
        <p:spPr>
          <a:xfrm>
            <a:off x="3261766" y="516080"/>
            <a:ext cx="788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정규표현식을 이용하여 불필요한 문자</a:t>
            </a:r>
            <a:r>
              <a:rPr lang="en-US" altLang="ko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숫자</a:t>
            </a:r>
            <a:r>
              <a:rPr lang="en-US" altLang="ko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등 </a:t>
            </a:r>
            <a:endParaRPr lang="en-US" altLang="ko-KR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r"/>
            <a:r>
              <a:rPr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워드 클라우드를 만드는데 필요 없는 데이터 제거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4DD842-4473-D640-8495-7C0CBA159710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03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데이터 전처리 과정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61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3F7590A8-1A3F-F24B-9A7B-9DF24112EF6C}"/>
              </a:ext>
            </a:extLst>
          </p:cNvPr>
          <p:cNvCxnSpPr>
            <a:cxnSpLocks/>
          </p:cNvCxnSpPr>
          <p:nvPr/>
        </p:nvCxnSpPr>
        <p:spPr>
          <a:xfrm>
            <a:off x="5306878" y="3053838"/>
            <a:ext cx="707460" cy="582805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F1C69E2-10AF-4533-AAFD-97F94540D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5" y="956192"/>
            <a:ext cx="5137527" cy="536918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6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0E379B6-C379-4B30-8933-B6BD54CA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06" y="974127"/>
            <a:ext cx="4287640" cy="532503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EAE28D-094C-0F4D-8D37-177AF0487E48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03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데이터 전처리 전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후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88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3F7590A8-1A3F-F24B-9A7B-9DF24112EF6C}"/>
              </a:ext>
            </a:extLst>
          </p:cNvPr>
          <p:cNvCxnSpPr>
            <a:cxnSpLocks/>
          </p:cNvCxnSpPr>
          <p:nvPr/>
        </p:nvCxnSpPr>
        <p:spPr>
          <a:xfrm>
            <a:off x="5306878" y="3053838"/>
            <a:ext cx="707460" cy="582805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F1C69E2-10AF-4533-AAFD-97F94540D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5" y="956192"/>
            <a:ext cx="5137527" cy="536918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0E379B6-C379-4B30-8933-B6BD54CA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06" y="974127"/>
            <a:ext cx="4287640" cy="532503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EAE28D-094C-0F4D-8D37-177AF0487E48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03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데이터 전처리 전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후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BC5AB7-EC42-EB45-8055-A6FB5FB6D4D1}"/>
              </a:ext>
            </a:extLst>
          </p:cNvPr>
          <p:cNvSpPr/>
          <p:nvPr/>
        </p:nvSpPr>
        <p:spPr>
          <a:xfrm>
            <a:off x="0" y="-32658"/>
            <a:ext cx="12192000" cy="685800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B9FCB-50A0-844A-901F-0D14FC840712}"/>
              </a:ext>
            </a:extLst>
          </p:cNvPr>
          <p:cNvSpPr txBox="1"/>
          <p:nvPr/>
        </p:nvSpPr>
        <p:spPr>
          <a:xfrm>
            <a:off x="568692" y="2572706"/>
            <a:ext cx="11051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 전처리를 과정을 통해</a:t>
            </a:r>
            <a:r>
              <a:rPr lang="en-US" altLang="ko-KR" sz="4000" b="1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</a:p>
          <a:p>
            <a:pPr algn="ctr"/>
            <a:r>
              <a:rPr lang="ko-KR" altLang="en-US" sz="4000" b="1" dirty="0">
                <a:solidFill>
                  <a:schemeClr val="accent4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굉장히 깔끔해진 데이터를 확인 </a:t>
            </a:r>
            <a:r>
              <a:rPr lang="ko-KR" altLang="en-US" sz="4000" b="1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할 수 있다</a:t>
            </a:r>
            <a:r>
              <a:rPr lang="en-US" altLang="ko-KR" sz="4000" b="1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sz="4000" b="1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0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CB18214-F4F6-41C5-BB71-3B84341F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006" y="1201868"/>
            <a:ext cx="5653447" cy="542826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94558" y="49906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Page. 7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8E7E1C3-FC3B-4C50-99DC-24B600F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48" y="1275135"/>
            <a:ext cx="5186875" cy="1636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55D8BF-53D4-43F0-B067-1E409F1258E4}"/>
              </a:ext>
            </a:extLst>
          </p:cNvPr>
          <p:cNvSpPr txBox="1"/>
          <p:nvPr/>
        </p:nvSpPr>
        <p:spPr>
          <a:xfrm>
            <a:off x="831948" y="3015991"/>
            <a:ext cx="56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워드 클라우드와 단어 빈도표를 만들기위한 사전작업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5DAE58-0A2C-4943-8454-5A59AABFC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48" y="3489318"/>
            <a:ext cx="5124775" cy="28003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ED133F-EC30-224B-8D00-E848B12E5DBC}"/>
              </a:ext>
            </a:extLst>
          </p:cNvPr>
          <p:cNvSpPr/>
          <p:nvPr/>
        </p:nvSpPr>
        <p:spPr>
          <a:xfrm>
            <a:off x="454558" y="275902"/>
            <a:ext cx="41664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04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단어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빈도표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514387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280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BM HANNA Air OTF</vt:lpstr>
      <vt:lpstr>BM HANNA Pro OTF</vt:lpstr>
      <vt:lpstr>BM YEONSUNG OTF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ㄱ명빈 ㄱ명빈</cp:lastModifiedBy>
  <cp:revision>32</cp:revision>
  <dcterms:created xsi:type="dcterms:W3CDTF">2020-12-08T02:54:06Z</dcterms:created>
  <dcterms:modified xsi:type="dcterms:W3CDTF">2021-09-02T05:29:51Z</dcterms:modified>
</cp:coreProperties>
</file>