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7" r:id="rId4"/>
    <p:sldId id="258" r:id="rId5"/>
    <p:sldId id="290" r:id="rId6"/>
    <p:sldId id="259" r:id="rId7"/>
    <p:sldId id="261" r:id="rId8"/>
    <p:sldId id="264" r:id="rId9"/>
    <p:sldId id="265" r:id="rId10"/>
    <p:sldId id="285" r:id="rId11"/>
    <p:sldId id="282" r:id="rId12"/>
    <p:sldId id="288" r:id="rId13"/>
    <p:sldId id="269" r:id="rId14"/>
    <p:sldId id="295" r:id="rId15"/>
    <p:sldId id="294" r:id="rId16"/>
    <p:sldId id="291" r:id="rId17"/>
    <p:sldId id="271" r:id="rId18"/>
    <p:sldId id="289" r:id="rId19"/>
    <p:sldId id="272" r:id="rId20"/>
    <p:sldId id="292" r:id="rId21"/>
    <p:sldId id="273" r:id="rId22"/>
    <p:sldId id="293" r:id="rId23"/>
    <p:sldId id="274" r:id="rId24"/>
    <p:sldId id="276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B8"/>
    <a:srgbClr val="72CCFF"/>
    <a:srgbClr val="FEEF00"/>
    <a:srgbClr val="B4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>
      <p:cViewPr>
        <p:scale>
          <a:sx n="100" d="100"/>
          <a:sy n="10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14FE-5CC5-4E46-82D1-57C0A4ABBC8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83282-8474-4937-99EE-3B48F6BF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1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BC688-A94E-4EDA-A0BC-96AFD3F20229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BEFC-8EB1-4884-8D6A-EE0E1FAE2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안녕하세요</a:t>
            </a:r>
            <a:r>
              <a:rPr lang="en-US" altLang="ko-KR" dirty="0" smtClean="0"/>
              <a:t>. A405</a:t>
            </a:r>
            <a:r>
              <a:rPr lang="ko-KR" altLang="en-US" dirty="0" smtClean="0"/>
              <a:t>팀 빨간 리무진의 발표자 </a:t>
            </a:r>
            <a:r>
              <a:rPr lang="ko-KR" altLang="en-US" dirty="0" err="1" smtClean="0"/>
              <a:t>김명호입니다</a:t>
            </a:r>
            <a:r>
              <a:rPr lang="en-US" altLang="ko-KR" dirty="0" smtClean="0"/>
              <a:t>. 5</a:t>
            </a:r>
            <a:r>
              <a:rPr lang="ko-KR" altLang="en-US" dirty="0" smtClean="0"/>
              <a:t>팀 발표 시작하겠습니다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서비스에는 </a:t>
            </a:r>
            <a:r>
              <a:rPr lang="ko-KR" altLang="en-US" dirty="0" err="1" smtClean="0"/>
              <a:t>장볼구니와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장봤구니가</a:t>
            </a:r>
            <a:r>
              <a:rPr lang="ko-KR" altLang="en-US" dirty="0" smtClean="0"/>
              <a:t> 있는데요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장볼구니는</a:t>
            </a:r>
            <a:r>
              <a:rPr lang="ko-KR" altLang="en-US" dirty="0" smtClean="0"/>
              <a:t> 구매 예정인 물건을 미리 담아놓는 목록이며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장봤구니는</a:t>
            </a:r>
            <a:r>
              <a:rPr lang="ko-KR" altLang="en-US" dirty="0" smtClean="0"/>
              <a:t> 실제로 결제할 상품을 담는 목록입니다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살 상품을 담아서 쇼핑을 하면 </a:t>
            </a:r>
            <a:r>
              <a:rPr lang="ko-KR" altLang="en-US" dirty="0" err="1" smtClean="0"/>
              <a:t>장봤구니에</a:t>
            </a:r>
            <a:r>
              <a:rPr lang="ko-KR" altLang="en-US" dirty="0" smtClean="0"/>
              <a:t> 실제로 구매한 상품들이 담기고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결제까지 할 수 있는 서비스를 기획하였습니다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동작을 하는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r>
              <a:rPr lang="ko-KR" altLang="en-US" dirty="0" smtClean="0"/>
              <a:t>의 주요 기능은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1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3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01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8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기반의 안드로이드 앱을 개발할 예정이며 </a:t>
            </a:r>
            <a:r>
              <a:rPr lang="en-US" altLang="ko-KR" dirty="0" smtClean="0"/>
              <a:t>AR</a:t>
            </a:r>
            <a:r>
              <a:rPr lang="ko-KR" altLang="en-US" dirty="0" smtClean="0"/>
              <a:t>로 내비게이션을 구상하는 부분은 </a:t>
            </a:r>
            <a:r>
              <a:rPr lang="ko-KR" altLang="en-US" dirty="0" err="1" smtClean="0"/>
              <a:t>실내라는</a:t>
            </a:r>
            <a:r>
              <a:rPr lang="ko-KR" altLang="en-US" dirty="0" smtClean="0"/>
              <a:t> 제약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만들어 </a:t>
            </a:r>
            <a:r>
              <a:rPr lang="ko-KR" altLang="en-US" dirty="0" err="1" smtClean="0"/>
              <a:t>맥스트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AR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길 안내가 가능하도록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보여드렸다시피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목업은</a:t>
            </a:r>
            <a:r>
              <a:rPr lang="ko-KR" altLang="en-US" dirty="0" smtClean="0"/>
              <a:t> 제작</a:t>
            </a:r>
            <a:r>
              <a:rPr lang="ko-KR" altLang="en-US" baseline="0" dirty="0" smtClean="0"/>
              <a:t> 중이고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코틀린과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유니티를</a:t>
            </a:r>
            <a:r>
              <a:rPr lang="ko-KR" altLang="en-US" baseline="0" dirty="0" smtClean="0"/>
              <a:t> 공부하는 것과 동시에 </a:t>
            </a:r>
            <a:r>
              <a:rPr lang="ko-KR" altLang="en-US" dirty="0" err="1" smtClean="0"/>
              <a:t>유니티랑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맥스트를</a:t>
            </a:r>
            <a:r>
              <a:rPr lang="ko-KR" altLang="en-US" dirty="0" smtClean="0"/>
              <a:t> 활용해서 간단하게나마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테스트를 해보고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65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Spring boot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코틀린을</a:t>
            </a:r>
            <a:r>
              <a:rPr lang="ko-KR" altLang="en-US" dirty="0" smtClean="0"/>
              <a:t> 사용하여 개발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물건들의 위치를 통해 최단 경로를 반환할 예정이며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이용해 상품 검색을 진행할 예정입니다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4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명세서까지 작성 완료한 상태이며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공부와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</a:t>
            </a:r>
            <a:r>
              <a:rPr lang="ko-KR" altLang="en-US" dirty="0" smtClean="0"/>
              <a:t> 공부를 진행하고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69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9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기획배경에</a:t>
            </a:r>
            <a:r>
              <a:rPr lang="ko-KR" altLang="en-US" dirty="0" smtClean="0"/>
              <a:t> 대해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소개를 진행하겠습니다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기술 스택과 개발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마지막으로는 저희 팀 소개가 있겠습니다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2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분류와 대표적인 키워드를 추출하여 그룹화 할 수 있는 모델을 개발할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관련 작업을 하기 위한 모델을 찾는 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5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분류와 대표적인 키워드를 추출하여 그룹화 할 수 있는 모델을 개발할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관련 작업을 하기 위한 모델을 찾는 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4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 팀 소개를 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4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팀명은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빨간리무진인데요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리무진처럼 내부는 매우 안정적이고 편하지만 스포츠카 같은 열정과 속도로 자율 프로젝트를 진행해보자 라는 의미에서 이렇게 짓게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팀장인 저와 </a:t>
            </a:r>
            <a:r>
              <a:rPr lang="ko-KR" altLang="en-US" dirty="0" err="1" smtClean="0"/>
              <a:t>안예나</a:t>
            </a:r>
            <a:r>
              <a:rPr lang="ko-KR" altLang="en-US" dirty="0" smtClean="0"/>
              <a:t> 교육생은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담당하고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김현호</a:t>
            </a:r>
            <a:r>
              <a:rPr lang="ko-KR" altLang="en-US" dirty="0" smtClean="0"/>
              <a:t> 교육생이 </a:t>
            </a:r>
            <a:r>
              <a:rPr lang="en-US" altLang="ko-KR" dirty="0" smtClean="0"/>
              <a:t>AI, </a:t>
            </a:r>
            <a:r>
              <a:rPr lang="ko-KR" altLang="en-US" dirty="0" err="1" smtClean="0"/>
              <a:t>권택윤</a:t>
            </a:r>
            <a:r>
              <a:rPr lang="ko-KR" altLang="en-US" dirty="0" smtClean="0"/>
              <a:t> 교육생은 인프라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조은비</a:t>
            </a:r>
            <a:r>
              <a:rPr lang="ko-KR" altLang="en-US" dirty="0" smtClean="0"/>
              <a:t> 교육생이 </a:t>
            </a:r>
            <a:r>
              <a:rPr lang="ko-KR" altLang="en-US" dirty="0" err="1" smtClean="0"/>
              <a:t>프론트엔드를</a:t>
            </a:r>
            <a:r>
              <a:rPr lang="ko-KR" altLang="en-US" dirty="0" smtClean="0"/>
              <a:t> 담당하고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83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기획 배경입니다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7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여러분들은 대형마트를 종종 가시나요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코로나 이전에는 정말 다들 많이 갔던 것 같은데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요즘은 </a:t>
            </a:r>
            <a:r>
              <a:rPr lang="ko-KR" altLang="en-US" dirty="0" err="1" smtClean="0"/>
              <a:t>새벽배송이</a:t>
            </a:r>
            <a:r>
              <a:rPr lang="ko-KR" altLang="en-US" dirty="0" smtClean="0"/>
              <a:t> 잘 되어서 많이들 </a:t>
            </a:r>
            <a:r>
              <a:rPr lang="ko-KR" altLang="en-US" dirty="0" err="1" smtClean="0"/>
              <a:t>안가는거</a:t>
            </a:r>
            <a:r>
              <a:rPr lang="ko-KR" altLang="en-US" dirty="0" smtClean="0"/>
              <a:t> 같아요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코로나 이후 대형 마트 오프라인 점포가 줄기도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방문자수 또한 감소하여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영업시간을 단축하기도 했다고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매장의 활성화를 위해 앱을 통한 오프라인 매장 전용 프로모션을 하는 노력도 하고 있다고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2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한편으로 저 같은 경우에는 저희 동네에 </a:t>
            </a:r>
            <a:r>
              <a:rPr lang="ko-KR" altLang="en-US" dirty="0" err="1" smtClean="0"/>
              <a:t>코스트코나</a:t>
            </a:r>
            <a:r>
              <a:rPr lang="ko-KR" altLang="en-US" dirty="0" smtClean="0"/>
              <a:t> 이마트같은 대형마트가 많아서 급하게 뭔가 필요하거나 유튜브에서 본 음식을 따라하고 싶어서 바로 식재료를 사야할 때 오프라인 매장을 자주 찾는 편이에요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신선식품 쪽은 직접 보고 사는게 좋더라구요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저는 이 장점 때문에 대형마트를 애용해요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근데 대형마트에 가면 분명히 </a:t>
            </a:r>
            <a:r>
              <a:rPr lang="ko-KR" altLang="en-US" dirty="0" err="1" smtClean="0"/>
              <a:t>갈때는</a:t>
            </a:r>
            <a:r>
              <a:rPr lang="ko-KR" altLang="en-US" dirty="0" smtClean="0"/>
              <a:t> 사야할 물건들을 생각하고 메모해서 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이것저것 구경하다 보면 어느새 카트가 </a:t>
            </a:r>
            <a:r>
              <a:rPr lang="ko-KR" altLang="en-US" dirty="0" err="1" smtClean="0"/>
              <a:t>꽉차있고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지출을 훌쩍 뛰어넘은 영수증을 받고 놀라는 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해보지 않았나요</a:t>
            </a:r>
            <a:r>
              <a:rPr lang="en-US" altLang="ko-KR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대형마트에서는 원하는 제품을 찾아 구매하기 위해서 마트 내부를 빙빙 </a:t>
            </a:r>
            <a:r>
              <a:rPr lang="ko-KR" altLang="en-US" dirty="0" err="1" smtClean="0"/>
              <a:t>돌아야하는데요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생각보다 더 많은 시간이 소모되어 장보는 게 지치기도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9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불편함을 느낀 저희 팀은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서비스를 기획하게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4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Mobile Mart AR Technology 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 마트에서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활용해 원하는 물건의 위치까지 안내해줄 수 있는 애플리케이션입니다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14831"/>
            <a:ext cx="9144000" cy="11951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10896"/>
            <a:ext cx="9144000" cy="1408929"/>
          </a:xfrm>
        </p:spPr>
        <p:txBody>
          <a:bodyPr/>
          <a:lstStyle>
            <a:lvl1pPr marL="0" indent="0" algn="ctr">
              <a:buNone/>
              <a:defRPr sz="2400"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2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6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2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08" y="2315268"/>
            <a:ext cx="4926984" cy="19174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1400" y="2831434"/>
            <a:ext cx="4978092" cy="1195131"/>
          </a:xfrm>
        </p:spPr>
        <p:txBody>
          <a:bodyPr anchor="ctr" anchorCtr="0">
            <a:normAutofit/>
          </a:bodyPr>
          <a:lstStyle>
            <a:lvl1pPr algn="ctr">
              <a:defRPr sz="36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6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3" y="1139824"/>
            <a:ext cx="3330125" cy="129600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5383" y="1240693"/>
            <a:ext cx="3330125" cy="1195131"/>
          </a:xfrm>
        </p:spPr>
        <p:txBody>
          <a:bodyPr anchor="ctr" anchorCtr="0">
            <a:normAutofit/>
          </a:bodyPr>
          <a:lstStyle>
            <a:lvl1pPr algn="ctr">
              <a:defRPr sz="24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1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0"/>
            <a:ext cx="10515600" cy="938213"/>
          </a:xfrm>
        </p:spPr>
        <p:txBody>
          <a:bodyPr anchor="b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4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0"/>
          <a:stretch/>
        </p:blipFill>
        <p:spPr>
          <a:xfrm>
            <a:off x="0" y="1257299"/>
            <a:ext cx="12192000" cy="5600701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76368" y="304800"/>
            <a:ext cx="967743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5371069"/>
            <a:ext cx="10515600" cy="805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C0140B-8E48-413A-ACA8-5CC96E355B0C}" type="datetimeFigureOut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387C95-FC03-4E9B-931C-756FF507F9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38169" cy="7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600" kern="1200" spc="-300" dirty="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FFF8B8"/>
          </a:solidFill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  <a:latin typeface="G마켓 산스 Bold" panose="02000000000000000000" pitchFamily="50" charset="-127"/>
          <a:ea typeface="G마켓 산스 Bold" panose="02000000000000000000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A405 </a:t>
            </a:r>
            <a:r>
              <a:rPr lang="ko-KR" altLang="en-US" dirty="0" err="1" smtClean="0"/>
              <a:t>빨간리무진</a:t>
            </a:r>
            <a:endParaRPr lang="en-US" altLang="ko-KR" dirty="0" smtClean="0"/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김명호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권택윤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김현호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안예나</a:t>
            </a:r>
            <a:r>
              <a:rPr lang="ko-KR" altLang="en-US" sz="3600" dirty="0" smtClean="0">
                <a:solidFill>
                  <a:schemeClr val="bg1"/>
                </a:solidFill>
              </a:rPr>
              <a:t> 유지원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조은비</a:t>
            </a:r>
            <a:endParaRPr lang="ko-KR" alt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2" y="1552854"/>
            <a:ext cx="89989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69418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장볼구니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79909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90400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장봤구니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400891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결제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0" y="2666225"/>
            <a:ext cx="1800000" cy="180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8" y="2666225"/>
            <a:ext cx="1800000" cy="18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41" y="2666225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59" y="2666225"/>
            <a:ext cx="1800000" cy="18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9" y="4844263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3" y="4844263"/>
            <a:ext cx="1080000" cy="108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91" y="48442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3337" y="4925752"/>
            <a:ext cx="3701902" cy="726115"/>
          </a:xfrm>
        </p:spPr>
        <p:txBody>
          <a:bodyPr/>
          <a:lstStyle/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최단 경로 탐색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88" y="2666225"/>
            <a:ext cx="18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666225"/>
            <a:ext cx="1800000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12" y="2666225"/>
            <a:ext cx="1800000" cy="18000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245049" y="4925750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 </a:t>
            </a:r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내비게이션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356761" y="4925751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상품 검색 및 리뷰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UCC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기술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73208" y="139734"/>
            <a:ext cx="4894603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8539" y="139734"/>
            <a:ext cx="4503905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F99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325608" y="292134"/>
            <a:ext cx="4578217" cy="551921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23620" y="307484"/>
            <a:ext cx="3534380" cy="4383952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74963" y="2995250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8280" y="870911"/>
            <a:ext cx="1897981" cy="252311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0E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79535" y="448178"/>
            <a:ext cx="1303463" cy="1215931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36459" y="5304951"/>
            <a:ext cx="1116692" cy="1012797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5163541" y="5541349"/>
            <a:ext cx="75318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4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67" y="5451349"/>
            <a:ext cx="5134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lab, original, logo Icon in Dev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0" y="527134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0" descr="Composeris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4" t="17242" r="19684" b="17570"/>
          <a:stretch/>
        </p:blipFill>
        <p:spPr bwMode="auto">
          <a:xfrm>
            <a:off x="4643420" y="4241530"/>
            <a:ext cx="6722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73" y="767973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0" y="3039161"/>
            <a:ext cx="1236642" cy="1080000"/>
          </a:xfrm>
          <a:prstGeom prst="rect">
            <a:avLst/>
          </a:prstGeom>
        </p:spPr>
      </p:pic>
      <p:pic>
        <p:nvPicPr>
          <p:cNvPr id="18" name="Picture 8" descr="File:Tensorflow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18" y="695932"/>
            <a:ext cx="6732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3" y="0"/>
            <a:ext cx="1080000" cy="1080000"/>
          </a:xfrm>
          <a:prstGeom prst="rect">
            <a:avLst/>
          </a:prstGeom>
        </p:spPr>
      </p:pic>
      <p:pic>
        <p:nvPicPr>
          <p:cNvPr id="20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16" y="812973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>
            <a:stCxn id="17" idx="3"/>
            <a:endCxn id="20" idx="1"/>
          </p:cNvCxnSpPr>
          <p:nvPr/>
        </p:nvCxnSpPr>
        <p:spPr>
          <a:xfrm flipV="1">
            <a:off x="1778462" y="1082973"/>
            <a:ext cx="2001754" cy="2496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 descr="Build new augmented reality experiences that seamlessly blend the digital  and physical worlds | ARCore | Google Develop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Picture 2" descr="File:Kotlin Icon 2021.svg - Wikimedia Comm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8" y="11565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ity Logo PNG Vectors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52" y="2062452"/>
            <a:ext cx="876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4974963" y="1741073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1" y="2060867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44" y="2105867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ile:Python-logo-notext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04" y="2015867"/>
            <a:ext cx="6570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꺾인 연결선 28"/>
          <p:cNvCxnSpPr>
            <a:stCxn id="17" idx="3"/>
            <a:endCxn id="27" idx="1"/>
          </p:cNvCxnSpPr>
          <p:nvPr/>
        </p:nvCxnSpPr>
        <p:spPr>
          <a:xfrm flipV="1">
            <a:off x="1778462" y="2375867"/>
            <a:ext cx="1997182" cy="1203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Elasticsearch - IntelliJ IDEs Plugin | Marketplac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39" y="32326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4599240" y="3311863"/>
            <a:ext cx="7648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꺾인 연결선 31"/>
          <p:cNvCxnSpPr>
            <a:stCxn id="17" idx="3"/>
            <a:endCxn id="31" idx="1"/>
          </p:cNvCxnSpPr>
          <p:nvPr/>
        </p:nvCxnSpPr>
        <p:spPr>
          <a:xfrm>
            <a:off x="1778462" y="3579161"/>
            <a:ext cx="2820778" cy="2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3"/>
            <a:endCxn id="11" idx="1"/>
          </p:cNvCxnSpPr>
          <p:nvPr/>
        </p:nvCxnSpPr>
        <p:spPr>
          <a:xfrm>
            <a:off x="1752150" y="5811349"/>
            <a:ext cx="25843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" idx="0"/>
            <a:endCxn id="15" idx="2"/>
          </p:cNvCxnSpPr>
          <p:nvPr/>
        </p:nvCxnSpPr>
        <p:spPr>
          <a:xfrm rot="16200000" flipV="1">
            <a:off x="4969925" y="4971141"/>
            <a:ext cx="579819" cy="56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Kubernete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16" y="52377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09" y="332000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55" y="478310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27" y="295186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 descr="hpa-25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6" y="4635419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deploy-256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535" y="362642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꺾인 연결선 40"/>
          <p:cNvCxnSpPr>
            <a:stCxn id="17" idx="2"/>
            <a:endCxn id="37" idx="1"/>
          </p:cNvCxnSpPr>
          <p:nvPr/>
        </p:nvCxnSpPr>
        <p:spPr>
          <a:xfrm rot="16200000" flipH="1">
            <a:off x="3610077" y="1669225"/>
            <a:ext cx="1023942" cy="592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62" y="40797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98" y="441654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394098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437" y="40625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 45"/>
          <p:cNvCxnSpPr>
            <a:stCxn id="37" idx="3"/>
            <a:endCxn id="36" idx="2"/>
          </p:cNvCxnSpPr>
          <p:nvPr/>
        </p:nvCxnSpPr>
        <p:spPr>
          <a:xfrm flipV="1">
            <a:off x="7827181" y="4040008"/>
            <a:ext cx="260241" cy="1103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44" idx="2"/>
          </p:cNvCxnSpPr>
          <p:nvPr/>
        </p:nvCxnSpPr>
        <p:spPr>
          <a:xfrm flipV="1">
            <a:off x="7551063" y="4660981"/>
            <a:ext cx="1089400" cy="48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3"/>
            <a:endCxn id="43" idx="2"/>
          </p:cNvCxnSpPr>
          <p:nvPr/>
        </p:nvCxnSpPr>
        <p:spPr>
          <a:xfrm flipV="1">
            <a:off x="7827181" y="5136545"/>
            <a:ext cx="1515930" cy="6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8" idx="2"/>
            <a:endCxn id="36" idx="3"/>
          </p:cNvCxnSpPr>
          <p:nvPr/>
        </p:nvCxnSpPr>
        <p:spPr>
          <a:xfrm rot="5400000">
            <a:off x="9247816" y="2883083"/>
            <a:ext cx="8145" cy="1585705"/>
          </a:xfrm>
          <a:prstGeom prst="bentConnector2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8" idx="2"/>
            <a:endCxn id="44" idx="3"/>
          </p:cNvCxnSpPr>
          <p:nvPr/>
        </p:nvCxnSpPr>
        <p:spPr>
          <a:xfrm rot="5400000">
            <a:off x="9213849" y="3470090"/>
            <a:ext cx="629118" cy="103266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3" idx="3"/>
          </p:cNvCxnSpPr>
          <p:nvPr/>
        </p:nvCxnSpPr>
        <p:spPr>
          <a:xfrm rot="5400000">
            <a:off x="9331464" y="4063268"/>
            <a:ext cx="1096537" cy="33001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1"/>
            <a:endCxn id="38" idx="3"/>
          </p:cNvCxnSpPr>
          <p:nvPr/>
        </p:nvCxnSpPr>
        <p:spPr>
          <a:xfrm rot="10800000">
            <a:off x="10416353" y="3311864"/>
            <a:ext cx="614182" cy="67455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9" idx="3"/>
            <a:endCxn id="40" idx="2"/>
          </p:cNvCxnSpPr>
          <p:nvPr/>
        </p:nvCxnSpPr>
        <p:spPr>
          <a:xfrm flipV="1">
            <a:off x="11080542" y="4346422"/>
            <a:ext cx="321606" cy="64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20" y="190436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966" y="230826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81" y="814896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51" y="164872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73" y="261742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1433340" y="2563471"/>
            <a:ext cx="421005" cy="360000"/>
          </a:xfrm>
          <a:prstGeom prst="rect">
            <a:avLst/>
          </a:prstGeom>
        </p:spPr>
      </p:pic>
      <p:cxnSp>
        <p:nvCxnSpPr>
          <p:cNvPr id="60" name="꺾인 연결선 59"/>
          <p:cNvCxnSpPr>
            <a:stCxn id="55" idx="3"/>
            <a:endCxn id="58" idx="1"/>
          </p:cNvCxnSpPr>
          <p:nvPr/>
        </p:nvCxnSpPr>
        <p:spPr>
          <a:xfrm>
            <a:off x="9537192" y="2668268"/>
            <a:ext cx="1435281" cy="309157"/>
          </a:xfrm>
          <a:prstGeom prst="bentConnector3">
            <a:avLst>
              <a:gd name="adj1" fmla="val 99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5" idx="3"/>
            <a:endCxn id="57" idx="2"/>
          </p:cNvCxnSpPr>
          <p:nvPr/>
        </p:nvCxnSpPr>
        <p:spPr>
          <a:xfrm flipV="1">
            <a:off x="9537192" y="2368721"/>
            <a:ext cx="703872" cy="29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0304792" y="1600935"/>
            <a:ext cx="421005" cy="360000"/>
          </a:xfrm>
          <a:prstGeom prst="rect">
            <a:avLst/>
          </a:prstGeom>
        </p:spPr>
      </p:pic>
      <p:cxnSp>
        <p:nvCxnSpPr>
          <p:cNvPr id="63" name="꺾인 연결선 62"/>
          <p:cNvCxnSpPr>
            <a:stCxn id="36" idx="0"/>
            <a:endCxn id="54" idx="2"/>
          </p:cNvCxnSpPr>
          <p:nvPr/>
        </p:nvCxnSpPr>
        <p:spPr>
          <a:xfrm rot="16200000" flipV="1">
            <a:off x="7650305" y="2882890"/>
            <a:ext cx="695646" cy="178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36" descr="Mysql Logo 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749974"/>
            <a:ext cx="36562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46" y="128265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89" y="130715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꺾인 연결선 66"/>
          <p:cNvCxnSpPr>
            <a:stCxn id="44" idx="0"/>
            <a:endCxn id="55" idx="2"/>
          </p:cNvCxnSpPr>
          <p:nvPr/>
        </p:nvCxnSpPr>
        <p:spPr>
          <a:xfrm rot="5400000" flipH="1" flipV="1">
            <a:off x="8446665" y="3222067"/>
            <a:ext cx="912713" cy="525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2" y="328914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39" y="439186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83" y="3910146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stCxn id="54" idx="0"/>
            <a:endCxn id="56" idx="2"/>
          </p:cNvCxnSpPr>
          <p:nvPr/>
        </p:nvCxnSpPr>
        <p:spPr>
          <a:xfrm rot="5400000" flipH="1" flipV="1">
            <a:off x="7869080" y="1574649"/>
            <a:ext cx="369466" cy="289961"/>
          </a:xfrm>
          <a:prstGeom prst="bentConnector3">
            <a:avLst>
              <a:gd name="adj1" fmla="val 43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56" idx="3"/>
          </p:cNvCxnSpPr>
          <p:nvPr/>
        </p:nvCxnSpPr>
        <p:spPr>
          <a:xfrm rot="16200000" flipV="1">
            <a:off x="8803805" y="941498"/>
            <a:ext cx="107756" cy="57455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6" idx="2"/>
            <a:endCxn id="57" idx="3"/>
          </p:cNvCxnSpPr>
          <p:nvPr/>
        </p:nvCxnSpPr>
        <p:spPr>
          <a:xfrm rot="5400000" flipH="1">
            <a:off x="10965521" y="1655878"/>
            <a:ext cx="18437" cy="724125"/>
          </a:xfrm>
          <a:prstGeom prst="bentConnector4">
            <a:avLst>
              <a:gd name="adj1" fmla="val 82660"/>
              <a:gd name="adj2" fmla="val 7565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2"/>
            <a:endCxn id="58" idx="0"/>
          </p:cNvCxnSpPr>
          <p:nvPr/>
        </p:nvCxnSpPr>
        <p:spPr>
          <a:xfrm rot="16200000" flipH="1">
            <a:off x="11045311" y="2318649"/>
            <a:ext cx="590267" cy="728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2" idx="2"/>
            <a:endCxn id="65" idx="3"/>
          </p:cNvCxnSpPr>
          <p:nvPr/>
        </p:nvCxnSpPr>
        <p:spPr>
          <a:xfrm rot="5400000">
            <a:off x="9341085" y="1303461"/>
            <a:ext cx="514679" cy="1637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5" idx="3"/>
            <a:endCxn id="66" idx="0"/>
          </p:cNvCxnSpPr>
          <p:nvPr/>
        </p:nvCxnSpPr>
        <p:spPr>
          <a:xfrm>
            <a:off x="11163663" y="766255"/>
            <a:ext cx="173139" cy="5409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Kotlin</a:t>
            </a:r>
            <a:r>
              <a:rPr lang="ko-KR" altLang="en-US" dirty="0" smtClean="0"/>
              <a:t>으로 안드로이드 애플리케이션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/>
              <a:t>Unity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길 안내 구현</a:t>
            </a:r>
            <a:endParaRPr lang="ko-KR" altLang="en-US" dirty="0"/>
          </a:p>
        </p:txBody>
      </p:sp>
      <p:pic>
        <p:nvPicPr>
          <p:cNvPr id="1026" name="Picture 2" descr="Android (operating system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65" y="2027932"/>
            <a:ext cx="206106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Unity Technologie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3827932"/>
            <a:ext cx="346466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Kotlin logo 202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93" y="4007932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613" y="5229225"/>
            <a:ext cx="7374940" cy="93821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목업</a:t>
            </a:r>
            <a:r>
              <a:rPr lang="ko-KR" altLang="en-US" dirty="0" smtClean="0"/>
              <a:t> 제작 중</a:t>
            </a:r>
            <a:r>
              <a:rPr lang="en-US" altLang="ko-KR" dirty="0" smtClean="0"/>
              <a:t>, AR </a:t>
            </a:r>
            <a:r>
              <a:rPr lang="ko-KR" altLang="en-US" dirty="0" smtClean="0"/>
              <a:t>길 안내 테스트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dirty="0" smtClean="0"/>
              <a:t>최단 경로 탐색 알고리즘 및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통한 상품 검색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pic>
        <p:nvPicPr>
          <p:cNvPr id="2050" name="Picture 2" descr="Spring Framework Logo 2018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0" y="2741849"/>
            <a:ext cx="489716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Kotlin logo 2021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3" y="4235099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1" y="2832055"/>
            <a:ext cx="157628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dis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10" y="2831849"/>
            <a:ext cx="323494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-S3-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55" y="3695099"/>
            <a:ext cx="90282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asticsearch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55" y="4056752"/>
            <a:ext cx="492541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설계 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명세 작성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</a:t>
            </a:r>
            <a:r>
              <a:rPr lang="ko-KR" altLang="en-US" dirty="0" smtClean="0"/>
              <a:t>컨테이너 </a:t>
            </a:r>
            <a:r>
              <a:rPr lang="ko-KR" altLang="en-US" dirty="0" smtClean="0"/>
              <a:t>오케스트레이션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err="1" smtClean="0"/>
              <a:t>젠킨스를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pic>
        <p:nvPicPr>
          <p:cNvPr id="3094" name="Picture 22" descr="Kubernetes Documentation | Kuberne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802446"/>
            <a:ext cx="50004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Jenkins logo with title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544294"/>
            <a:ext cx="3355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Ubuntu-logo-2022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97" y="2544294"/>
            <a:ext cx="30674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Docker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84" y="3802446"/>
            <a:ext cx="4266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16" y="3804821"/>
            <a:ext cx="12212715" cy="3053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7787" y="4417763"/>
            <a:ext cx="6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1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기획 배경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1492" y="4417763"/>
            <a:ext cx="80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4269" y="561809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서비스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156" y="4417763"/>
            <a:ext cx="806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815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기술 </a:t>
            </a:r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설명</a:t>
            </a:r>
            <a:endParaRPr lang="en-US" altLang="ko-KR" sz="360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5614" y="4417763"/>
            <a:ext cx="819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72040" y="5618092"/>
            <a:ext cx="164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팀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부하에 따른 오토스케일링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28" y="2309651"/>
            <a:ext cx="5153744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444" y="2828811"/>
            <a:ext cx="4925112" cy="95263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54" y="3876460"/>
            <a:ext cx="5144218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734" y="4400404"/>
            <a:ext cx="4172532" cy="94310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79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 dirty="0" smtClean="0"/>
              <a:t>리뷰 내용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</a:t>
            </a:r>
            <a:endParaRPr lang="ko-KR" altLang="en-US" dirty="0"/>
          </a:p>
        </p:txBody>
      </p:sp>
      <p:pic>
        <p:nvPicPr>
          <p:cNvPr id="4098" name="Picture 2" descr="Fast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3" y="2651849"/>
            <a:ext cx="499024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75" y="2358750"/>
            <a:ext cx="45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 dirty="0" smtClean="0"/>
              <a:t>리뷰 내용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4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A405 </a:t>
            </a:r>
            <a:r>
              <a:rPr lang="ko-KR" altLang="en-US" dirty="0" smtClean="0"/>
              <a:t>빨간 리무진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33413" r="10394" b="37350"/>
          <a:stretch/>
        </p:blipFill>
        <p:spPr>
          <a:xfrm>
            <a:off x="-22860" y="3258000"/>
            <a:ext cx="12218670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2665" y="3166467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(PM)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엘라스틱서치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172" y="2595679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최단경로탐색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AI-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자연어처리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1081" y="2842501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BE/FE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디자인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5083" y="3166467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CI/CD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Infra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2178" y="3296549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72404" y="3588936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1310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Thanks !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8" y="2376963"/>
            <a:ext cx="5754624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오프라인 이용자 감소로 운영시간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매장을 위한 앱 운영 등 노력</a:t>
            </a:r>
            <a:endParaRPr lang="ko-KR" altLang="en-US" dirty="0"/>
          </a:p>
        </p:txBody>
      </p:sp>
      <p:sp>
        <p:nvSpPr>
          <p:cNvPr id="5" name="AutoShape 4" descr="https://i.ytimg.com/vi/P9WEo1i0yBQ/hq720.jpg?sqp=-oaymwEcCOgCEMoBSFXyq4qpAw4IARUAAIhCGAFwAcABBg==&amp;rs=AOn4CLDFZmuIP8bXH5rrDz88p99UUTd5_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5" y="1857204"/>
            <a:ext cx="4729808" cy="36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8" y="2374664"/>
            <a:ext cx="4571428" cy="256507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9" y="2902776"/>
            <a:ext cx="4800001" cy="27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61" y="2753877"/>
            <a:ext cx="4500000" cy="29977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1050" y="2462135"/>
            <a:ext cx="242371" cy="242371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77826" y="2748575"/>
            <a:ext cx="360000" cy="360000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21" y="1773019"/>
            <a:ext cx="4320000" cy="4320000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충동구매를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넓은 매장에서 상품을 찾느라 많은 시간을 씀</a:t>
            </a:r>
            <a:endParaRPr lang="ko-KR" altLang="en-US" dirty="0"/>
          </a:p>
        </p:txBody>
      </p:sp>
      <p:pic>
        <p:nvPicPr>
          <p:cNvPr id="12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60" y="26484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Mobile + Mart + AR Technology</a:t>
            </a:r>
          </a:p>
          <a:p>
            <a:r>
              <a:rPr lang="en-US" altLang="ko-KR" dirty="0" smtClean="0"/>
              <a:t>AR</a:t>
            </a:r>
            <a:r>
              <a:rPr lang="ko-KR" altLang="en-US" dirty="0" smtClean="0"/>
              <a:t>을 활용해 대형 마트에서 장보기를 돕는 애플리케이션 서비스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64" y="2906079"/>
            <a:ext cx="44994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864</Words>
  <Application>Microsoft Office PowerPoint</Application>
  <PresentationFormat>와이드스크린</PresentationFormat>
  <Paragraphs>125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G마켓 산스 Bold</vt:lpstr>
      <vt:lpstr>G마켓 산스 Light</vt:lpstr>
      <vt:lpstr>G마켓 산스 Medium</vt:lpstr>
      <vt:lpstr>맑은 고딕</vt:lpstr>
      <vt:lpstr>Arial</vt:lpstr>
      <vt:lpstr>Wingdings</vt:lpstr>
      <vt:lpstr>Office 테마</vt:lpstr>
      <vt:lpstr>PowerPoint 프레젠테이션</vt:lpstr>
      <vt:lpstr>목차</vt:lpstr>
      <vt:lpstr>기획 배경</vt:lpstr>
      <vt:lpstr>기획 배경- 마트</vt:lpstr>
      <vt:lpstr>기획 배경 – 마트</vt:lpstr>
      <vt:lpstr>기획 배경 - 소비자</vt:lpstr>
      <vt:lpstr>기획 배경 - 소비자</vt:lpstr>
      <vt:lpstr>서비스 소개</vt:lpstr>
      <vt:lpstr>mmAR+</vt:lpstr>
      <vt:lpstr>주요 기능</vt:lpstr>
      <vt:lpstr>주요 기술</vt:lpstr>
      <vt:lpstr>UCC 및 시연</vt:lpstr>
      <vt:lpstr>기술 설명</vt:lpstr>
      <vt:lpstr>PowerPoint 프레젠테이션</vt:lpstr>
      <vt:lpstr>Front-end</vt:lpstr>
      <vt:lpstr>Front-end</vt:lpstr>
      <vt:lpstr>Back-end</vt:lpstr>
      <vt:lpstr>Back-end</vt:lpstr>
      <vt:lpstr>Infra</vt:lpstr>
      <vt:lpstr>Infra</vt:lpstr>
      <vt:lpstr>AI</vt:lpstr>
      <vt:lpstr>AI</vt:lpstr>
      <vt:lpstr>팀 소개</vt:lpstr>
      <vt:lpstr>A405 빨간 리무진</vt:lpstr>
      <vt:lpstr>Thanks !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MMART</dc:title>
  <dc:creator>SSAFY</dc:creator>
  <cp:lastModifiedBy>SSAFY</cp:lastModifiedBy>
  <cp:revision>77</cp:revision>
  <dcterms:created xsi:type="dcterms:W3CDTF">2023-04-20T01:59:21Z</dcterms:created>
  <dcterms:modified xsi:type="dcterms:W3CDTF">2023-05-15T07:17:13Z</dcterms:modified>
</cp:coreProperties>
</file>