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AC1AB-9483-4806-840B-57C0FA1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8767C-B2FA-468B-9A90-B6B5A62F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0A0E7-BB56-4B2F-BB2C-EFF5C58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0A979-64E8-44C1-BD23-A1B0F92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A055-472B-48F2-969E-9264349F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696E-9CF0-498D-B706-0B5DA6D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DA03B-7102-4E93-B39F-F831BB7F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94B96-B288-4390-B36B-C3682A47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A5F7-4BF5-487F-B5D5-D24D070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F9ED6-9854-4C8B-9273-9BAB00D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40CC8-C6F2-4D9D-8100-2A0F0D45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5F896-DCB1-4FC4-8F81-4F1B8DE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7882-2334-4B03-8C12-891E79B4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715B-0A20-4199-951E-7EA7A0C9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50FDA-F518-46FA-BF42-0A19395F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D5C9-9A39-4FFE-8104-5E6416D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23A1D-96B5-4E64-B105-C562FFF0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6C2F5-BAC3-4A49-AC51-C9DC46F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C5E6A-A7E4-4177-82EF-B49C2E7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94C5-D732-4F22-B191-76363BF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C3F5-99A3-4834-92BC-57585C2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93212-26BE-4144-B9C1-C5044907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ACE44-0915-45E3-AEC0-6F12B515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F6B97-7FEC-4358-B4E6-5533FAD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62C26-7B2A-4C33-B5BA-06B63D1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AAE-46F3-40B7-93F6-F3E0062D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19904-FA96-4BD0-BFE6-AD09A3584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115B3-97F1-4C56-85D7-787492B2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E211F-3868-4AFF-B138-A495507D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078C0-E1A5-4490-BC6E-F1A57687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297B7-FD07-472C-9B50-9D63A4F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8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7B3C-EFFC-4DAD-83FA-8AD7162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60D50-2B5A-454B-9A02-FE2B1724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0D7F6-E169-4165-8CA6-2E35EC31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0D770D-A94D-48E9-AB7D-FA9D3D31B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334A7-4EE8-42B8-A671-F4E00AC7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8303C-426E-4E50-BE0A-8069175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FE08D-902F-47A8-B61C-EE804AA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545D2-883C-493B-B803-0321A4F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E291-9C6C-4AAB-B6DA-19C15DD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D274A-743B-41E8-9F26-6E9DF54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4BD88-83DD-4646-BA8A-6DC0909B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21EA9-2390-4599-9FFF-7077631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460FF-E36B-4494-B59A-94987D29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3BC44-9346-45E7-BC25-54D1B58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D91E-3466-4DED-83EF-53811FF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9261F-199D-4F3F-8969-BA1BB5D7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4EF8-522A-43B6-9A91-71E21254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4938C-CCBC-4F6C-91E6-070A751F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EF730-398F-43BE-9C13-55BCB4C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EF51-486F-4878-A0B5-AE1CF33D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256A-3296-45F0-A9B6-2638933B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AD14-178E-431D-84D7-A62775E6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3EA867-EC66-441B-8586-41CAE2A2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D9E2F-933E-4294-9175-0CD8198C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265CD-49B9-4804-8AF9-DDCE2987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BB63-5B81-4DC1-905E-E2D6963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C1FEA-A70B-40EC-817B-C8EB5AB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F498A-08D6-4F16-AD35-8C7888DA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495EF-61EE-4739-B5B2-93960BA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5BF1A-7412-409A-BD56-AD975B03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E040-DD0C-4BDC-B4A0-777C3D57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6413-D7B4-4BF8-A4DD-3E6B6E5C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B464-7837-455A-98E4-B0AD97CB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8D188-89A7-48BC-A69F-9985C2351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어느곳에서나 적용할 수 있는 프로젝트 만들기</a:t>
            </a:r>
          </a:p>
        </p:txBody>
      </p:sp>
    </p:spTree>
    <p:extLst>
      <p:ext uri="{BB962C8B-B14F-4D97-AF65-F5344CB8AC3E}">
        <p14:creationId xmlns:p14="http://schemas.microsoft.com/office/powerpoint/2010/main" val="82158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6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0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7920-2DD9-4745-BACD-3E043E6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0A0D-CB36-4EEC-AEC1-9A837F4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Rivision</a:t>
            </a:r>
            <a:r>
              <a:rPr lang="en-US" altLang="ko-KR" dirty="0"/>
              <a:t> history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Story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E19E-CBC3-457A-A8F8-9355752D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Rivision</a:t>
            </a:r>
            <a:r>
              <a:rPr lang="en-US" altLang="ko-KR" dirty="0"/>
              <a:t> Of History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4F5E63-B158-46AE-BEBD-C92050310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68577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24353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1046568"/>
                    </a:ext>
                  </a:extLst>
                </a:gridCol>
                <a:gridCol w="4091171">
                  <a:extLst>
                    <a:ext uri="{9D8B030D-6E8A-4147-A177-3AD203B41FA5}">
                      <a16:colId xmlns:a16="http://schemas.microsoft.com/office/drawing/2014/main" val="3295250451"/>
                    </a:ext>
                  </a:extLst>
                </a:gridCol>
                <a:gridCol w="2218189">
                  <a:extLst>
                    <a:ext uri="{9D8B030D-6E8A-4147-A177-3AD203B41FA5}">
                      <a16:colId xmlns:a16="http://schemas.microsoft.com/office/drawing/2014/main" val="1345466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1936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이명선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2021.07.05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78877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37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109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83783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29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6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C46B7-9BCC-468C-9473-CEF9892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4D3A7-7DD1-4F25-9956-3232B3508422}"/>
              </a:ext>
            </a:extLst>
          </p:cNvPr>
          <p:cNvSpPr txBox="1"/>
          <p:nvPr/>
        </p:nvSpPr>
        <p:spPr>
          <a:xfrm>
            <a:off x="4430785" y="1409350"/>
            <a:ext cx="3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Basic Project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9745A-5700-4DF3-A47A-C7727AC6E916}"/>
              </a:ext>
            </a:extLst>
          </p:cNvPr>
          <p:cNvSpPr txBox="1"/>
          <p:nvPr/>
        </p:nvSpPr>
        <p:spPr>
          <a:xfrm>
            <a:off x="8289720" y="2390634"/>
            <a:ext cx="201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관리자페이지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58144-447C-4B7A-AED9-1EA65FD17B79}"/>
              </a:ext>
            </a:extLst>
          </p:cNvPr>
          <p:cNvSpPr txBox="1"/>
          <p:nvPr/>
        </p:nvSpPr>
        <p:spPr>
          <a:xfrm>
            <a:off x="2165760" y="2390634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431B23A-FEA4-4D8F-83D9-8305A6CB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4919"/>
              </p:ext>
            </p:extLst>
          </p:nvPr>
        </p:nvGraphicFramePr>
        <p:xfrm>
          <a:off x="9236278" y="2819400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4143417463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53311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3150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2739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905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855FEB-60D2-45DC-86E4-0AB6C7542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46297"/>
              </p:ext>
            </p:extLst>
          </p:nvPr>
        </p:nvGraphicFramePr>
        <p:xfrm>
          <a:off x="7570130" y="2819400"/>
          <a:ext cx="1614418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4418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카테고리숨김</a:t>
                      </a:r>
                      <a:r>
                        <a:rPr lang="en-US" altLang="ko-KR" sz="1400" dirty="0" err="1"/>
                        <a:t>yn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카테고리생성삭제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1B02F40-6268-4EF9-ADC4-E4C6C43A0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80089"/>
              </p:ext>
            </p:extLst>
          </p:nvPr>
        </p:nvGraphicFramePr>
        <p:xfrm>
          <a:off x="6054984" y="2819400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게시글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게시글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게시글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게시글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FE3588A-FF66-4567-8079-91421EE7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5701"/>
              </p:ext>
            </p:extLst>
          </p:nvPr>
        </p:nvGraphicFramePr>
        <p:xfrm>
          <a:off x="10751424" y="2819400"/>
          <a:ext cx="130355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3556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4EB907D-8CBB-45E0-9706-E3253C72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72379"/>
              </p:ext>
            </p:extLst>
          </p:nvPr>
        </p:nvGraphicFramePr>
        <p:xfrm>
          <a:off x="2165760" y="2819400"/>
          <a:ext cx="1809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224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목록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56196D4-D754-4F71-AD8A-3D0F12E8B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36894"/>
              </p:ext>
            </p:extLst>
          </p:nvPr>
        </p:nvGraphicFramePr>
        <p:xfrm>
          <a:off x="549013" y="2819400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861158106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BP </a:t>
                      </a:r>
                      <a:r>
                        <a:rPr lang="ko-KR" altLang="en-US" sz="1400" dirty="0"/>
                        <a:t>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2639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446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7971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54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87DE7E-0BD5-4A2B-A0C7-062C9163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25799"/>
              </p:ext>
            </p:extLst>
          </p:nvPr>
        </p:nvGraphicFramePr>
        <p:xfrm>
          <a:off x="4169793" y="2819400"/>
          <a:ext cx="154311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110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03B8DE-20B8-4DF7-9D90-C08612A84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69902"/>
              </p:ext>
            </p:extLst>
          </p:nvPr>
        </p:nvGraphicFramePr>
        <p:xfrm>
          <a:off x="549013" y="4213370"/>
          <a:ext cx="1677798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7798">
                  <a:extLst>
                    <a:ext uri="{9D8B030D-6E8A-4147-A177-3AD203B41FA5}">
                      <a16:colId xmlns:a16="http://schemas.microsoft.com/office/drawing/2014/main" val="2861158106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메인페이지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2639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전체통계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등록글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카테고리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446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</a:t>
                      </a:r>
                      <a:r>
                        <a:rPr lang="ko-KR" altLang="en-US" sz="1400" dirty="0" err="1"/>
                        <a:t>인기글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7971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귀여운이미지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8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C28D-461F-485F-9BE3-E0A1129B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18211-3432-4A13-B9EF-56A6D2C4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84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Basic Project</vt:lpstr>
      <vt:lpstr>INDEX</vt:lpstr>
      <vt:lpstr>Rivision Of History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Project</dc:title>
  <dc:creator>Lee Myungsun</dc:creator>
  <cp:lastModifiedBy>Lee Myungsun</cp:lastModifiedBy>
  <cp:revision>11</cp:revision>
  <dcterms:created xsi:type="dcterms:W3CDTF">2021-07-04T15:39:23Z</dcterms:created>
  <dcterms:modified xsi:type="dcterms:W3CDTF">2021-07-05T15:31:13Z</dcterms:modified>
</cp:coreProperties>
</file>