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6" r:id="rId8"/>
    <p:sldId id="278" r:id="rId9"/>
    <p:sldId id="279" r:id="rId10"/>
    <p:sldId id="261" r:id="rId11"/>
    <p:sldId id="274" r:id="rId12"/>
    <p:sldId id="275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AC1AB-9483-4806-840B-57C0FA13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8767C-B2FA-468B-9A90-B6B5A62F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0A0E7-BB56-4B2F-BB2C-EFF5C584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0A979-64E8-44C1-BD23-A1B0F92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5A055-472B-48F2-969E-9264349F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5696E-9CF0-498D-B706-0B5DA6D9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DA03B-7102-4E93-B39F-F831BB7F6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94B96-B288-4390-B36B-C3682A47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DA5F7-4BF5-487F-B5D5-D24D0709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F9ED6-9854-4C8B-9273-9BAB00D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B40CC8-C6F2-4D9D-8100-2A0F0D45C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5F896-DCB1-4FC4-8F81-4F1B8DE3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07882-2334-4B03-8C12-891E79B4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3715B-0A20-4199-951E-7EA7A0C9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50FDA-F518-46FA-BF42-0A19395F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6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5170146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13943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6D5C9-9A39-4FFE-8104-5E6416D2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23A1D-96B5-4E64-B105-C562FFF0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6C2F5-BAC3-4A49-AC51-C9DC46F0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C5E6A-A7E4-4177-82EF-B49C2E7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94C5-D732-4F22-B191-76363BF4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4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C3F5-99A3-4834-92BC-57585C2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93212-26BE-4144-B9C1-C5044907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ACE44-0915-45E3-AEC0-6F12B515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F6B97-7FEC-4358-B4E6-5533FADE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62C26-7B2A-4C33-B5BA-06B63D1E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AAE-46F3-40B7-93F6-F3E0062D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19904-FA96-4BD0-BFE6-AD09A3584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115B3-97F1-4C56-85D7-787492B2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E211F-3868-4AFF-B138-A495507D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078C0-E1A5-4490-BC6E-F1A57687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297B7-FD07-472C-9B50-9D63A4F7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8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7B3C-EFFC-4DAD-83FA-8AD71625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60D50-2B5A-454B-9A02-FE2B1724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0D7F6-E169-4165-8CA6-2E35EC31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0D770D-A94D-48E9-AB7D-FA9D3D31B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0334A7-4EE8-42B8-A671-F4E00AC7F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8303C-426E-4E50-BE0A-80691750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CFE08D-902F-47A8-B61C-EE804AA9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545D2-883C-493B-B803-0321A4F7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9E291-9C6C-4AAB-B6DA-19C15DD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4D274A-743B-41E8-9F26-6E9DF54F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4BD88-83DD-4646-BA8A-6DC0909B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21EA9-2390-4599-9FFF-7077631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460FF-E36B-4494-B59A-94987D29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3BC44-9346-45E7-BC25-54D1B58A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AD91E-3466-4DED-83EF-53811FF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9261F-199D-4F3F-8969-BA1BB5D7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4EF8-522A-43B6-9A91-71E21254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4938C-CCBC-4F6C-91E6-070A751F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EF730-398F-43BE-9C13-55BCB4C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0EF51-486F-4878-A0B5-AE1CF33D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256A-3296-45F0-A9B6-2638933B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1AD14-178E-431D-84D7-A62775E6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3EA867-EC66-441B-8586-41CAE2A2F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D9E2F-933E-4294-9175-0CD8198C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265CD-49B9-4804-8AF9-DDCE2987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0BB63-5B81-4DC1-905E-E2D6963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C1FEA-A70B-40EC-817B-C8EB5AB7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F498A-08D6-4F16-AD35-8C7888DA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495EF-61EE-4739-B5B2-93960BAB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5BF1A-7412-409A-BD56-AD975B03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83FB-3D4A-4BEC-9E4B-7C22075D818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E040-DD0C-4BDC-B4A0-777C3D57E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B6413-D7B4-4BF8-A4DD-3E6B6E5CB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7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B464-7837-455A-98E4-B0AD97CB0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8D188-89A7-48BC-A69F-9985C2351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어느곳에서나 적용할 수 있는 프로젝트 만들기</a:t>
            </a:r>
          </a:p>
        </p:txBody>
      </p:sp>
    </p:spTree>
    <p:extLst>
      <p:ext uri="{BB962C8B-B14F-4D97-AF65-F5344CB8AC3E}">
        <p14:creationId xmlns:p14="http://schemas.microsoft.com/office/powerpoint/2010/main" val="82158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240" y="2370093"/>
            <a:ext cx="3473741" cy="1325563"/>
          </a:xfrm>
        </p:spPr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9026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Index_page_login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페이지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146D84-9452-4D05-8416-3D5DBD3655A7}"/>
              </a:ext>
            </a:extLst>
          </p:cNvPr>
          <p:cNvGrpSpPr/>
          <p:nvPr/>
        </p:nvGrpSpPr>
        <p:grpSpPr>
          <a:xfrm>
            <a:off x="293268" y="476672"/>
            <a:ext cx="7743039" cy="532293"/>
            <a:chOff x="0" y="375562"/>
            <a:chExt cx="7743039" cy="5322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05144CB-A2D1-4C42-871F-6B5454604CDE}"/>
                </a:ext>
              </a:extLst>
            </p:cNvPr>
            <p:cNvGrpSpPr/>
            <p:nvPr/>
          </p:nvGrpSpPr>
          <p:grpSpPr>
            <a:xfrm>
              <a:off x="0" y="375562"/>
              <a:ext cx="1818522" cy="532293"/>
              <a:chOff x="119336" y="760895"/>
              <a:chExt cx="1818522" cy="532293"/>
            </a:xfrm>
          </p:grpSpPr>
          <p:pic>
            <p:nvPicPr>
              <p:cNvPr id="13" name="그래픽 12" descr="고양이 단색으로 채워진">
                <a:extLst>
                  <a:ext uri="{FF2B5EF4-FFF2-40B4-BE49-F238E27FC236}">
                    <a16:creationId xmlns:a16="http://schemas.microsoft.com/office/drawing/2014/main" id="{8E31087D-08C8-496C-BE10-8F7B871B9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9336" y="760895"/>
                <a:ext cx="532293" cy="53229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8D6F5-00A7-4820-866C-EF95AFF27733}"/>
                  </a:ext>
                </a:extLst>
              </p:cNvPr>
              <p:cNvSpPr txBox="1"/>
              <p:nvPr/>
            </p:nvSpPr>
            <p:spPr>
              <a:xfrm>
                <a:off x="430680" y="923856"/>
                <a:ext cx="1507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BasicProject</a:t>
                </a:r>
                <a:endParaRPr lang="ko-KR" altLang="en-US" dirty="0"/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C58CA2-F274-4410-8643-88B15D67526E}"/>
                </a:ext>
              </a:extLst>
            </p:cNvPr>
            <p:cNvSpPr/>
            <p:nvPr/>
          </p:nvSpPr>
          <p:spPr>
            <a:xfrm>
              <a:off x="5154705" y="590263"/>
              <a:ext cx="1489376" cy="221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sign in/sign up</a:t>
              </a:r>
              <a:endParaRPr lang="ko-KR" altLang="en-US" sz="14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1C6FE7E-BBF6-40ED-A906-9D0112057E58}"/>
                </a:ext>
              </a:extLst>
            </p:cNvPr>
            <p:cNvSpPr/>
            <p:nvPr/>
          </p:nvSpPr>
          <p:spPr>
            <a:xfrm>
              <a:off x="6757740" y="590263"/>
              <a:ext cx="872456" cy="227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sign out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9054B2-7D7E-4434-A7C4-714A56C624F7}"/>
                </a:ext>
              </a:extLst>
            </p:cNvPr>
            <p:cNvSpPr/>
            <p:nvPr/>
          </p:nvSpPr>
          <p:spPr>
            <a:xfrm>
              <a:off x="58723" y="375562"/>
              <a:ext cx="7684316" cy="53229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E4D182-85C9-4FAF-B7D7-E901EA60F1EA}"/>
              </a:ext>
            </a:extLst>
          </p:cNvPr>
          <p:cNvSpPr txBox="1"/>
          <p:nvPr/>
        </p:nvSpPr>
        <p:spPr>
          <a:xfrm>
            <a:off x="897465" y="2228671"/>
            <a:ext cx="124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</a:t>
            </a:r>
            <a:r>
              <a:rPr lang="en-US" altLang="ko-KR" sz="12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98577-7151-49C4-BA87-6154876AF062}"/>
              </a:ext>
            </a:extLst>
          </p:cNvPr>
          <p:cNvSpPr txBox="1"/>
          <p:nvPr/>
        </p:nvSpPr>
        <p:spPr>
          <a:xfrm>
            <a:off x="2657264" y="2228671"/>
            <a:ext cx="124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</a:t>
            </a:r>
            <a:r>
              <a:rPr lang="en-US" altLang="ko-KR" sz="12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18AA5-BBD4-46AD-BD18-E0A47F5127E9}"/>
              </a:ext>
            </a:extLst>
          </p:cNvPr>
          <p:cNvSpPr txBox="1"/>
          <p:nvPr/>
        </p:nvSpPr>
        <p:spPr>
          <a:xfrm>
            <a:off x="4417063" y="2228671"/>
            <a:ext cx="124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</a:t>
            </a:r>
            <a:r>
              <a:rPr lang="en-US" altLang="ko-KR" sz="12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89E7D-A67B-4F76-AEC0-2E1D7A69321E}"/>
              </a:ext>
            </a:extLst>
          </p:cNvPr>
          <p:cNvSpPr txBox="1"/>
          <p:nvPr/>
        </p:nvSpPr>
        <p:spPr>
          <a:xfrm>
            <a:off x="6176862" y="2228671"/>
            <a:ext cx="124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</a:t>
            </a:r>
            <a:r>
              <a:rPr lang="en-US" altLang="ko-KR" sz="1200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게시판</a:t>
            </a:r>
            <a:r>
              <a:rPr lang="en-US" altLang="ko-KR" sz="1200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845ED0F-8CC6-4044-A0C2-676EFF3DEC42}"/>
              </a:ext>
            </a:extLst>
          </p:cNvPr>
          <p:cNvSpPr/>
          <p:nvPr/>
        </p:nvSpPr>
        <p:spPr>
          <a:xfrm>
            <a:off x="1441710" y="1409459"/>
            <a:ext cx="5950706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3DE4AE-FEA2-4845-B69B-F3A86BEB267E}"/>
              </a:ext>
            </a:extLst>
          </p:cNvPr>
          <p:cNvSpPr txBox="1"/>
          <p:nvPr/>
        </p:nvSpPr>
        <p:spPr>
          <a:xfrm>
            <a:off x="2265028" y="1458712"/>
            <a:ext cx="37163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검색어를 입력해 주세요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F89EAA-8B34-4D7B-BF18-2E1D286F9E7B}"/>
              </a:ext>
            </a:extLst>
          </p:cNvPr>
          <p:cNvGrpSpPr/>
          <p:nvPr/>
        </p:nvGrpSpPr>
        <p:grpSpPr>
          <a:xfrm>
            <a:off x="6077737" y="1459901"/>
            <a:ext cx="926724" cy="276837"/>
            <a:chOff x="4417063" y="4563611"/>
            <a:chExt cx="926724" cy="27683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C526D67-C8CC-4217-9F29-899A3218B191}"/>
                </a:ext>
              </a:extLst>
            </p:cNvPr>
            <p:cNvSpPr/>
            <p:nvPr/>
          </p:nvSpPr>
          <p:spPr>
            <a:xfrm>
              <a:off x="4417063" y="4563611"/>
              <a:ext cx="926724" cy="2768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검색</a:t>
              </a:r>
            </a:p>
          </p:txBody>
        </p:sp>
        <p:pic>
          <p:nvPicPr>
            <p:cNvPr id="21" name="그래픽 20" descr="돋보기 단색으로 채워진">
              <a:extLst>
                <a:ext uri="{FF2B5EF4-FFF2-40B4-BE49-F238E27FC236}">
                  <a16:creationId xmlns:a16="http://schemas.microsoft.com/office/drawing/2014/main" id="{7033872F-5F7A-4619-B965-7932FB70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2831" y="4587492"/>
              <a:ext cx="229073" cy="229073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6F9B198-2938-4894-A16C-7B51FA3B817B}"/>
              </a:ext>
            </a:extLst>
          </p:cNvPr>
          <p:cNvGrpSpPr/>
          <p:nvPr/>
        </p:nvGrpSpPr>
        <p:grpSpPr>
          <a:xfrm>
            <a:off x="713064" y="3558913"/>
            <a:ext cx="7848309" cy="1625939"/>
            <a:chOff x="713064" y="3791824"/>
            <a:chExt cx="7848309" cy="16259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EEF0D6-B85D-4AE2-8227-DF27CFBADD5F}"/>
                </a:ext>
              </a:extLst>
            </p:cNvPr>
            <p:cNvSpPr txBox="1"/>
            <p:nvPr/>
          </p:nvSpPr>
          <p:spPr>
            <a:xfrm>
              <a:off x="713064" y="3791824"/>
              <a:ext cx="409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카테고리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FA68ED-7BBD-4209-877F-3C5B2F76C7A5}"/>
                </a:ext>
              </a:extLst>
            </p:cNvPr>
            <p:cNvSpPr txBox="1"/>
            <p:nvPr/>
          </p:nvSpPr>
          <p:spPr>
            <a:xfrm>
              <a:off x="827761" y="4161156"/>
              <a:ext cx="185436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사진 미리보기</a:t>
              </a:r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6A6AFF-26A5-4EFF-8353-C3D5BCB0A64F}"/>
                </a:ext>
              </a:extLst>
            </p:cNvPr>
            <p:cNvSpPr txBox="1"/>
            <p:nvPr/>
          </p:nvSpPr>
          <p:spPr>
            <a:xfrm>
              <a:off x="825561" y="5140764"/>
              <a:ext cx="18543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339100-4EF0-4584-9B8E-0BC3F8D2E8A2}"/>
                </a:ext>
              </a:extLst>
            </p:cNvPr>
            <p:cNvSpPr txBox="1"/>
            <p:nvPr/>
          </p:nvSpPr>
          <p:spPr>
            <a:xfrm>
              <a:off x="3067228" y="4152026"/>
              <a:ext cx="185436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사진 미리보기</a:t>
              </a:r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3A070E-5781-43EE-B810-5A939D9118C9}"/>
                </a:ext>
              </a:extLst>
            </p:cNvPr>
            <p:cNvSpPr txBox="1"/>
            <p:nvPr/>
          </p:nvSpPr>
          <p:spPr>
            <a:xfrm>
              <a:off x="3065028" y="5131634"/>
              <a:ext cx="18543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BF8DB7-DF90-4A68-9A2C-B59F42FD3561}"/>
                </a:ext>
              </a:extLst>
            </p:cNvPr>
            <p:cNvSpPr txBox="1"/>
            <p:nvPr/>
          </p:nvSpPr>
          <p:spPr>
            <a:xfrm>
              <a:off x="5306695" y="4161156"/>
              <a:ext cx="185436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사진 미리보기</a:t>
              </a:r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AB2FA0-DD2B-4752-A469-B77AB24DE9EC}"/>
                </a:ext>
              </a:extLst>
            </p:cNvPr>
            <p:cNvSpPr txBox="1"/>
            <p:nvPr/>
          </p:nvSpPr>
          <p:spPr>
            <a:xfrm>
              <a:off x="5304495" y="5140764"/>
              <a:ext cx="18543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DB305B-9818-46F9-BDBE-2C7D7F92C5C0}"/>
                </a:ext>
              </a:extLst>
            </p:cNvPr>
            <p:cNvSpPr txBox="1"/>
            <p:nvPr/>
          </p:nvSpPr>
          <p:spPr>
            <a:xfrm>
              <a:off x="7546162" y="4138501"/>
              <a:ext cx="101521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사진 미</a:t>
              </a:r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DF330D-BB51-449F-9BFC-743D9005009B}"/>
                </a:ext>
              </a:extLst>
            </p:cNvPr>
            <p:cNvSpPr txBox="1"/>
            <p:nvPr/>
          </p:nvSpPr>
          <p:spPr>
            <a:xfrm>
              <a:off x="7543962" y="5118109"/>
              <a:ext cx="1015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5CD5CB9B-468F-4742-876A-737F77BB69FB}"/>
                </a:ext>
              </a:extLst>
            </p:cNvPr>
            <p:cNvSpPr/>
            <p:nvPr/>
          </p:nvSpPr>
          <p:spPr>
            <a:xfrm>
              <a:off x="7977298" y="4239883"/>
              <a:ext cx="504685" cy="765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110713-5E6A-400A-8DA7-D075EE65CD72}"/>
              </a:ext>
            </a:extLst>
          </p:cNvPr>
          <p:cNvGrpSpPr/>
          <p:nvPr/>
        </p:nvGrpSpPr>
        <p:grpSpPr>
          <a:xfrm>
            <a:off x="710864" y="5494458"/>
            <a:ext cx="7848309" cy="1625939"/>
            <a:chOff x="825561" y="5494329"/>
            <a:chExt cx="7848309" cy="162593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18B2F7-F0DB-40E3-916E-9D3C6FF8EF77}"/>
                </a:ext>
              </a:extLst>
            </p:cNvPr>
            <p:cNvSpPr txBox="1"/>
            <p:nvPr/>
          </p:nvSpPr>
          <p:spPr>
            <a:xfrm>
              <a:off x="825561" y="5494329"/>
              <a:ext cx="409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카테고리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AB72AB-19D0-4246-85F4-9DF8218C5FB6}"/>
                </a:ext>
              </a:extLst>
            </p:cNvPr>
            <p:cNvSpPr txBox="1"/>
            <p:nvPr/>
          </p:nvSpPr>
          <p:spPr>
            <a:xfrm>
              <a:off x="940258" y="5863661"/>
              <a:ext cx="185436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사진 미리보기</a:t>
              </a:r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DDD389-DA2B-4F30-8FF8-28EFC2D82B3A}"/>
                </a:ext>
              </a:extLst>
            </p:cNvPr>
            <p:cNvSpPr txBox="1"/>
            <p:nvPr/>
          </p:nvSpPr>
          <p:spPr>
            <a:xfrm>
              <a:off x="938058" y="6843269"/>
              <a:ext cx="18543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9545E5-7881-4DE0-95EE-AD54650FF700}"/>
                </a:ext>
              </a:extLst>
            </p:cNvPr>
            <p:cNvSpPr txBox="1"/>
            <p:nvPr/>
          </p:nvSpPr>
          <p:spPr>
            <a:xfrm>
              <a:off x="3179725" y="5854531"/>
              <a:ext cx="185436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사진 미리보기</a:t>
              </a:r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1EE817-FF84-4167-8AAE-FE32B62C4F94}"/>
                </a:ext>
              </a:extLst>
            </p:cNvPr>
            <p:cNvSpPr txBox="1"/>
            <p:nvPr/>
          </p:nvSpPr>
          <p:spPr>
            <a:xfrm>
              <a:off x="3177525" y="6834139"/>
              <a:ext cx="18543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6430FE-D234-4D70-85F8-0CB1A29906AD}"/>
                </a:ext>
              </a:extLst>
            </p:cNvPr>
            <p:cNvSpPr txBox="1"/>
            <p:nvPr/>
          </p:nvSpPr>
          <p:spPr>
            <a:xfrm>
              <a:off x="5419192" y="5863661"/>
              <a:ext cx="185436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사진 미리보기</a:t>
              </a:r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51C5F3-305D-4CD9-9E3C-4ED2BC10B823}"/>
                </a:ext>
              </a:extLst>
            </p:cNvPr>
            <p:cNvSpPr txBox="1"/>
            <p:nvPr/>
          </p:nvSpPr>
          <p:spPr>
            <a:xfrm>
              <a:off x="5416992" y="6843269"/>
              <a:ext cx="18543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EEFF31-37B3-43E3-A0AE-1A4F13909BA1}"/>
                </a:ext>
              </a:extLst>
            </p:cNvPr>
            <p:cNvSpPr txBox="1"/>
            <p:nvPr/>
          </p:nvSpPr>
          <p:spPr>
            <a:xfrm>
              <a:off x="7658659" y="5841006"/>
              <a:ext cx="101521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사진 미</a:t>
              </a:r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70824C-CD96-45B5-BE53-50D1AA07A6D2}"/>
                </a:ext>
              </a:extLst>
            </p:cNvPr>
            <p:cNvSpPr txBox="1"/>
            <p:nvPr/>
          </p:nvSpPr>
          <p:spPr>
            <a:xfrm>
              <a:off x="7656459" y="6820614"/>
              <a:ext cx="1015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02939D10-E4FA-47F1-A245-C981D31ABABE}"/>
                </a:ext>
              </a:extLst>
            </p:cNvPr>
            <p:cNvSpPr/>
            <p:nvPr/>
          </p:nvSpPr>
          <p:spPr>
            <a:xfrm>
              <a:off x="8089795" y="5942388"/>
              <a:ext cx="504685" cy="765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9DD982E-CFE9-4B12-B922-2BCBD1703D28}"/>
              </a:ext>
            </a:extLst>
          </p:cNvPr>
          <p:cNvGrpSpPr/>
          <p:nvPr/>
        </p:nvGrpSpPr>
        <p:grpSpPr>
          <a:xfrm>
            <a:off x="7086272" y="3507044"/>
            <a:ext cx="1141168" cy="617067"/>
            <a:chOff x="6886513" y="3352399"/>
            <a:chExt cx="1141168" cy="61706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431F7-10CC-4EA3-B389-C596370AA2C9}"/>
                </a:ext>
              </a:extLst>
            </p:cNvPr>
            <p:cNvSpPr txBox="1"/>
            <p:nvPr/>
          </p:nvSpPr>
          <p:spPr>
            <a:xfrm>
              <a:off x="6886513" y="3352399"/>
              <a:ext cx="834130" cy="30777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인기순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3A2EC0-A8EA-4E58-B867-47294B50FBDE}"/>
                </a:ext>
              </a:extLst>
            </p:cNvPr>
            <p:cNvSpPr txBox="1"/>
            <p:nvPr/>
          </p:nvSpPr>
          <p:spPr>
            <a:xfrm>
              <a:off x="7722212" y="3352399"/>
              <a:ext cx="305469" cy="30777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▽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EF8E44-A055-43E0-BE5A-3BD58ED4FDF5}"/>
                </a:ext>
              </a:extLst>
            </p:cNvPr>
            <p:cNvSpPr txBox="1"/>
            <p:nvPr/>
          </p:nvSpPr>
          <p:spPr>
            <a:xfrm>
              <a:off x="6886513" y="3661689"/>
              <a:ext cx="834130" cy="30777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최신순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Index_page_guest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페이지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12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7080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8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6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7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6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0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7920-2DD9-4745-BACD-3E043E6B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0A0D-CB36-4EEC-AEC1-9A837F46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Rivision</a:t>
            </a:r>
            <a:r>
              <a:rPr lang="en-US" altLang="ko-KR" dirty="0"/>
              <a:t> history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Menu Structure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List Of Screen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Story 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7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E19E-CBC3-457A-A8F8-9355752D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Rivision</a:t>
            </a:r>
            <a:r>
              <a:rPr lang="en-US" altLang="ko-KR" dirty="0"/>
              <a:t> Of History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4F5E63-B158-46AE-BEBD-C92050310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268577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243534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1046568"/>
                    </a:ext>
                  </a:extLst>
                </a:gridCol>
                <a:gridCol w="4091171">
                  <a:extLst>
                    <a:ext uri="{9D8B030D-6E8A-4147-A177-3AD203B41FA5}">
                      <a16:colId xmlns:a16="http://schemas.microsoft.com/office/drawing/2014/main" val="3295250451"/>
                    </a:ext>
                  </a:extLst>
                </a:gridCol>
                <a:gridCol w="2218189">
                  <a:extLst>
                    <a:ext uri="{9D8B030D-6E8A-4147-A177-3AD203B41FA5}">
                      <a16:colId xmlns:a16="http://schemas.microsoft.com/office/drawing/2014/main" val="1345466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1936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이명선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2021.07.05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78877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37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3109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83783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29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67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C46B7-9BCC-468C-9473-CEF9892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4D3A7-7DD1-4F25-9956-3232B3508422}"/>
              </a:ext>
            </a:extLst>
          </p:cNvPr>
          <p:cNvSpPr txBox="1"/>
          <p:nvPr/>
        </p:nvSpPr>
        <p:spPr>
          <a:xfrm>
            <a:off x="4430785" y="1409350"/>
            <a:ext cx="3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Basic Project</a:t>
            </a:r>
            <a:endParaRPr lang="ko-KR" altLang="en-US" sz="4000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D96E2AC8-AFE4-4BD9-B274-4E22477E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98407"/>
              </p:ext>
            </p:extLst>
          </p:nvPr>
        </p:nvGraphicFramePr>
        <p:xfrm>
          <a:off x="924653" y="2187740"/>
          <a:ext cx="20869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94">
                  <a:extLst>
                    <a:ext uri="{9D8B030D-6E8A-4147-A177-3AD203B41FA5}">
                      <a16:colId xmlns:a16="http://schemas.microsoft.com/office/drawing/2014/main" val="311882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7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8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41625"/>
                  </a:ext>
                </a:extLst>
              </a:tr>
            </a:tbl>
          </a:graphicData>
        </a:graphic>
      </p:graphicFrame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9B494418-28FB-48F3-8AE8-B3CCF13E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38268"/>
              </p:ext>
            </p:extLst>
          </p:nvPr>
        </p:nvGraphicFramePr>
        <p:xfrm>
          <a:off x="4407479" y="2187740"/>
          <a:ext cx="20869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94">
                  <a:extLst>
                    <a:ext uri="{9D8B030D-6E8A-4147-A177-3AD203B41FA5}">
                      <a16:colId xmlns:a16="http://schemas.microsoft.com/office/drawing/2014/main" val="311882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7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8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41625"/>
                  </a:ext>
                </a:extLst>
              </a:tr>
            </a:tbl>
          </a:graphicData>
        </a:graphic>
      </p:graphicFrame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FE9BBFF-98AB-4777-A08C-83F892745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83513"/>
              </p:ext>
            </p:extLst>
          </p:nvPr>
        </p:nvGraphicFramePr>
        <p:xfrm>
          <a:off x="6717717" y="2187740"/>
          <a:ext cx="20869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94">
                  <a:extLst>
                    <a:ext uri="{9D8B030D-6E8A-4147-A177-3AD203B41FA5}">
                      <a16:colId xmlns:a16="http://schemas.microsoft.com/office/drawing/2014/main" val="311882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7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8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41625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02496773-8522-4AB5-8364-EC3E828AB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42195"/>
              </p:ext>
            </p:extLst>
          </p:nvPr>
        </p:nvGraphicFramePr>
        <p:xfrm>
          <a:off x="9027955" y="2187740"/>
          <a:ext cx="20869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94">
                  <a:extLst>
                    <a:ext uri="{9D8B030D-6E8A-4147-A177-3AD203B41FA5}">
                      <a16:colId xmlns:a16="http://schemas.microsoft.com/office/drawing/2014/main" val="311882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7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8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4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security</a:t>
            </a:r>
            <a:r>
              <a:rPr lang="ko-KR" altLang="en-US" dirty="0"/>
              <a:t>를 사용한 인증방식</a:t>
            </a:r>
            <a:r>
              <a:rPr lang="en-US" altLang="ko-KR" dirty="0"/>
              <a:t>, </a:t>
            </a:r>
            <a:r>
              <a:rPr lang="ko-KR" altLang="en-US" dirty="0"/>
              <a:t>비밀번호 암호화</a:t>
            </a:r>
            <a:endParaRPr lang="en-US" altLang="ko-KR" dirty="0"/>
          </a:p>
          <a:p>
            <a:r>
              <a:rPr lang="ko-KR" altLang="en-US" dirty="0" err="1"/>
              <a:t>페이징</a:t>
            </a:r>
            <a:endParaRPr lang="en-US" altLang="ko-KR" dirty="0"/>
          </a:p>
          <a:p>
            <a:r>
              <a:rPr lang="ko-KR" altLang="en-US" dirty="0"/>
              <a:t>파일 업</a:t>
            </a:r>
            <a:r>
              <a:rPr lang="en-US" altLang="ko-KR" dirty="0"/>
              <a:t>/</a:t>
            </a:r>
            <a:r>
              <a:rPr lang="ko-KR" altLang="en-US" dirty="0"/>
              <a:t>다운로드</a:t>
            </a:r>
            <a:endParaRPr lang="en-US" altLang="ko-KR" dirty="0"/>
          </a:p>
          <a:p>
            <a:r>
              <a:rPr lang="ko-KR" altLang="en-US" dirty="0"/>
              <a:t>코드관리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6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248" y="2766218"/>
            <a:ext cx="2131504" cy="1325563"/>
          </a:xfrm>
        </p:spPr>
        <p:txBody>
          <a:bodyPr/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3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65466"/>
              </p:ext>
            </p:extLst>
          </p:nvPr>
        </p:nvGraphicFramePr>
        <p:xfrm>
          <a:off x="8688288" y="476672"/>
          <a:ext cx="3384376" cy="288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Header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구성요소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여부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메인페이지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링크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햄버거메뉴 드롭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로그인상태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section.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로그인시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sign out,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비로그인시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sign in/sign 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페이지 기본 로고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index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CE2F-95F1-4AF2-AED0-2B96D2AC6744}"/>
              </a:ext>
            </a:extLst>
          </p:cNvPr>
          <p:cNvSpPr txBox="1"/>
          <p:nvPr/>
        </p:nvSpPr>
        <p:spPr>
          <a:xfrm>
            <a:off x="4785590" y="331443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6992F5-8711-4A96-BC94-E37994CC76CF}"/>
              </a:ext>
            </a:extLst>
          </p:cNvPr>
          <p:cNvGrpSpPr/>
          <p:nvPr/>
        </p:nvGrpSpPr>
        <p:grpSpPr>
          <a:xfrm>
            <a:off x="0" y="350395"/>
            <a:ext cx="7743039" cy="532293"/>
            <a:chOff x="0" y="375562"/>
            <a:chExt cx="7743039" cy="5322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A1027F-3157-4B19-9DF9-E54D29B386DC}"/>
                </a:ext>
              </a:extLst>
            </p:cNvPr>
            <p:cNvGrpSpPr/>
            <p:nvPr/>
          </p:nvGrpSpPr>
          <p:grpSpPr>
            <a:xfrm>
              <a:off x="0" y="375562"/>
              <a:ext cx="1818522" cy="532293"/>
              <a:chOff x="119336" y="760895"/>
              <a:chExt cx="1818522" cy="532293"/>
            </a:xfrm>
          </p:grpSpPr>
          <p:pic>
            <p:nvPicPr>
              <p:cNvPr id="3" name="그래픽 2" descr="고양이 단색으로 채워진">
                <a:extLst>
                  <a:ext uri="{FF2B5EF4-FFF2-40B4-BE49-F238E27FC236}">
                    <a16:creationId xmlns:a16="http://schemas.microsoft.com/office/drawing/2014/main" id="{904F323E-81E4-486C-B950-AD03F0353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9336" y="760895"/>
                <a:ext cx="532293" cy="53229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624C47-2D69-4434-BF3B-E519FFD07C44}"/>
                  </a:ext>
                </a:extLst>
              </p:cNvPr>
              <p:cNvSpPr txBox="1"/>
              <p:nvPr/>
            </p:nvSpPr>
            <p:spPr>
              <a:xfrm>
                <a:off x="430680" y="923856"/>
                <a:ext cx="1507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BasicProject</a:t>
                </a:r>
                <a:endParaRPr lang="ko-KR" altLang="en-US" dirty="0"/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F2C5EE6-0118-407C-AA8C-24EB0CFCA8B1}"/>
                </a:ext>
              </a:extLst>
            </p:cNvPr>
            <p:cNvSpPr/>
            <p:nvPr/>
          </p:nvSpPr>
          <p:spPr>
            <a:xfrm>
              <a:off x="5154705" y="590263"/>
              <a:ext cx="1489376" cy="221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sign in/sign up</a:t>
              </a:r>
              <a:endParaRPr lang="ko-KR" altLang="en-US" sz="14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623B8E5-3791-439D-8F42-1C41ED240143}"/>
                </a:ext>
              </a:extLst>
            </p:cNvPr>
            <p:cNvSpPr/>
            <p:nvPr/>
          </p:nvSpPr>
          <p:spPr>
            <a:xfrm>
              <a:off x="6757740" y="590263"/>
              <a:ext cx="872456" cy="227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sign out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ACC9F7-C231-468F-AABE-96DF8437F8C4}"/>
                </a:ext>
              </a:extLst>
            </p:cNvPr>
            <p:cNvSpPr/>
            <p:nvPr/>
          </p:nvSpPr>
          <p:spPr>
            <a:xfrm>
              <a:off x="58723" y="375562"/>
              <a:ext cx="7684316" cy="53229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437193-EF0E-411E-BA91-5728B6AC1F2D}"/>
              </a:ext>
            </a:extLst>
          </p:cNvPr>
          <p:cNvSpPr txBox="1"/>
          <p:nvPr/>
        </p:nvSpPr>
        <p:spPr>
          <a:xfrm>
            <a:off x="1481406" y="292006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0779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120" y="2766218"/>
            <a:ext cx="1935760" cy="1325563"/>
          </a:xfrm>
        </p:spPr>
        <p:txBody>
          <a:bodyPr/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04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01322"/>
              </p:ext>
            </p:extLst>
          </p:nvPr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Footer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링크별로 해당 페이지나 팝업 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사이트맵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띄움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제작동기 페이지로 전환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(bm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페이지 유사한 하드코딩 여부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3C16B-2FD2-4B38-8C59-6CDC721D46AE}"/>
              </a:ext>
            </a:extLst>
          </p:cNvPr>
          <p:cNvSpPr txBox="1"/>
          <p:nvPr/>
        </p:nvSpPr>
        <p:spPr>
          <a:xfrm>
            <a:off x="658061" y="5725328"/>
            <a:ext cx="121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사이트맵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82D26-E091-42EB-8C13-0A320A98CE8E}"/>
              </a:ext>
            </a:extLst>
          </p:cNvPr>
          <p:cNvSpPr txBox="1"/>
          <p:nvPr/>
        </p:nvSpPr>
        <p:spPr>
          <a:xfrm>
            <a:off x="1874464" y="5725328"/>
            <a:ext cx="121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제작동기</a:t>
            </a:r>
          </a:p>
        </p:txBody>
      </p:sp>
    </p:spTree>
    <p:extLst>
      <p:ext uri="{BB962C8B-B14F-4D97-AF65-F5344CB8AC3E}">
        <p14:creationId xmlns:p14="http://schemas.microsoft.com/office/powerpoint/2010/main" val="331184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307</Words>
  <Application>Microsoft Office PowerPoint</Application>
  <PresentationFormat>와이드스크린</PresentationFormat>
  <Paragraphs>155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Basic Project</vt:lpstr>
      <vt:lpstr>INDEX</vt:lpstr>
      <vt:lpstr>Rivision Of History</vt:lpstr>
      <vt:lpstr>Menu Structure</vt:lpstr>
      <vt:lpstr>공통로직</vt:lpstr>
      <vt:lpstr>Header</vt:lpstr>
      <vt:lpstr>PowerPoint 프레젠테이션</vt:lpstr>
      <vt:lpstr>Footer</vt:lpstr>
      <vt:lpstr>PowerPoint 프레젠테이션</vt:lpstr>
      <vt:lpstr>Index페이지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Project</dc:title>
  <dc:creator>Lee Myungsun</dc:creator>
  <cp:lastModifiedBy>Lee Myungsun</cp:lastModifiedBy>
  <cp:revision>20</cp:revision>
  <dcterms:created xsi:type="dcterms:W3CDTF">2021-07-04T15:39:23Z</dcterms:created>
  <dcterms:modified xsi:type="dcterms:W3CDTF">2021-07-24T08:50:10Z</dcterms:modified>
</cp:coreProperties>
</file>