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AC1AB-9483-4806-840B-57C0FA13C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08767C-B2FA-468B-9A90-B6B5A62F9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70A0E7-BB56-4B2F-BB2C-EFF5C584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83FB-3D4A-4BEC-9E4B-7C22075D8180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0A979-64E8-44C1-BD23-A1B0F928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85A055-472B-48F2-969E-9264349F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1B79-1011-431C-B4D1-1DB284BAF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59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5696E-9CF0-498D-B706-0B5DA6D9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5DA03B-7102-4E93-B39F-F831BB7F6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94B96-B288-4390-B36B-C3682A47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83FB-3D4A-4BEC-9E4B-7C22075D8180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4DA5F7-4BF5-487F-B5D5-D24D0709D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F9ED6-9854-4C8B-9273-9BAB00D6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1B79-1011-431C-B4D1-1DB284BAF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13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B40CC8-C6F2-4D9D-8100-2A0F0D45C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15F896-DCB1-4FC4-8F81-4F1B8DE31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07882-2334-4B03-8C12-891E79B4E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83FB-3D4A-4BEC-9E4B-7C22075D8180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3715B-0A20-4199-951E-7EA7A0C9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350FDA-F518-46FA-BF42-0A19395F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1B79-1011-431C-B4D1-1DB284BAF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46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6D5C9-9A39-4FFE-8104-5E6416D2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23A1D-96B5-4E64-B105-C562FFF0E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F6C2F5-BAC3-4A49-AC51-C9DC46F07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83FB-3D4A-4BEC-9E4B-7C22075D8180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0C5E6A-A7E4-4177-82EF-B49C2E7C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9194C5-D732-4F22-B191-76363BF4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1B79-1011-431C-B4D1-1DB284BAF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74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4C3F5-99A3-4834-92BC-57585C25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893212-26BE-4144-B9C1-C50449079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ACE44-0915-45E3-AEC0-6F12B515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83FB-3D4A-4BEC-9E4B-7C22075D8180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4F6B97-7FEC-4358-B4E6-5533FADE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162C26-7B2A-4C33-B5BA-06B63D1E2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1B79-1011-431C-B4D1-1DB284BAF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19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D8AAE-46F3-40B7-93F6-F3E0062D1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19904-FA96-4BD0-BFE6-AD09A3584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5115B3-97F1-4C56-85D7-787492B25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E211F-3868-4AFF-B138-A495507D4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83FB-3D4A-4BEC-9E4B-7C22075D8180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F078C0-E1A5-4490-BC6E-F1A57687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0297B7-FD07-472C-9B50-9D63A4F7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1B79-1011-431C-B4D1-1DB284BAF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38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D7B3C-EFFC-4DAD-83FA-8AD71625D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60D50-2B5A-454B-9A02-FE2B17243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B0D7F6-E169-4165-8CA6-2E35EC312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0D770D-A94D-48E9-AB7D-FA9D3D31B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0334A7-4EE8-42B8-A671-F4E00AC7F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08303C-426E-4E50-BE0A-80691750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83FB-3D4A-4BEC-9E4B-7C22075D8180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CFE08D-902F-47A8-B61C-EE804AA9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F545D2-883C-493B-B803-0321A4F7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1B79-1011-431C-B4D1-1DB284BAF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52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9E291-9C6C-4AAB-B6DA-19C15DDF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4D274A-743B-41E8-9F26-6E9DF54F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83FB-3D4A-4BEC-9E4B-7C22075D8180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64BD88-83DD-4646-BA8A-6DC0909B9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C21EA9-2390-4599-9FFF-70776317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1B79-1011-431C-B4D1-1DB284BAF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1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5460FF-E36B-4494-B59A-94987D29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83FB-3D4A-4BEC-9E4B-7C22075D8180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13BC44-9346-45E7-BC25-54D1B58A4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5AD91E-3466-4DED-83EF-53811FF2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1B79-1011-431C-B4D1-1DB284BAF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55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9261F-199D-4F3F-8969-BA1BB5D71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24EF8-522A-43B6-9A91-71E21254F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E4938C-CCBC-4F6C-91E6-070A751F2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EEF730-398F-43BE-9C13-55BCB4C4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83FB-3D4A-4BEC-9E4B-7C22075D8180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80EF51-486F-4878-A0B5-AE1CF33D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1256A-3296-45F0-A9B6-2638933B0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1B79-1011-431C-B4D1-1DB284BAF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59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1AD14-178E-431D-84D7-A62775E6F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3EA867-EC66-441B-8586-41CAE2A2F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1D9E2F-933E-4294-9175-0CD8198C5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1265CD-49B9-4804-8AF9-DDCE2987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83FB-3D4A-4BEC-9E4B-7C22075D8180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80BB63-5B81-4DC1-905E-E2D69633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1C1FEA-A70B-40EC-817B-C8EB5AB70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1B79-1011-431C-B4D1-1DB284BAF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31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8F498A-08D6-4F16-AD35-8C7888DA6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495EF-61EE-4739-B5B2-93960BABE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5BF1A-7412-409A-BD56-AD975B03D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C83FB-3D4A-4BEC-9E4B-7C22075D8180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AEE040-DD0C-4BDC-B4A0-777C3D57E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B6413-D7B4-4BF8-A4DD-3E6B6E5CB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21B79-1011-431C-B4D1-1DB284BAF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7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0B464-7837-455A-98E4-B0AD97CB0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Basic Project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A8D188-89A7-48BC-A69F-9985C23519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어느곳에서나 적용할 수 있는 프로젝트 만들기</a:t>
            </a:r>
          </a:p>
        </p:txBody>
      </p:sp>
    </p:spTree>
    <p:extLst>
      <p:ext uri="{BB962C8B-B14F-4D97-AF65-F5344CB8AC3E}">
        <p14:creationId xmlns:p14="http://schemas.microsoft.com/office/powerpoint/2010/main" val="82158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E7920-2DD9-4745-BACD-3E043E6B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30A0D-CB36-4EEC-AEC1-9A837F462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 err="1"/>
              <a:t>Rivision</a:t>
            </a:r>
            <a:r>
              <a:rPr lang="en-US" altLang="ko-KR" dirty="0"/>
              <a:t> history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Menu Structure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List Of Screen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Story Board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074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DE19E-CBC3-457A-A8F8-9355752D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Rivision</a:t>
            </a:r>
            <a:r>
              <a:rPr lang="en-US" altLang="ko-KR" dirty="0"/>
              <a:t> Of History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74F5E63-B158-46AE-BEBD-C920503109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268577"/>
              </p:ext>
            </p:extLst>
          </p:nvPr>
        </p:nvGraphicFramePr>
        <p:xfrm>
          <a:off x="838200" y="1825625"/>
          <a:ext cx="1051560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62435345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31046568"/>
                    </a:ext>
                  </a:extLst>
                </a:gridCol>
                <a:gridCol w="4091171">
                  <a:extLst>
                    <a:ext uri="{9D8B030D-6E8A-4147-A177-3AD203B41FA5}">
                      <a16:colId xmlns:a16="http://schemas.microsoft.com/office/drawing/2014/main" val="3295250451"/>
                    </a:ext>
                  </a:extLst>
                </a:gridCol>
                <a:gridCol w="2218189">
                  <a:extLst>
                    <a:ext uri="{9D8B030D-6E8A-4147-A177-3AD203B41FA5}">
                      <a16:colId xmlns:a16="http://schemas.microsoft.com/office/drawing/2014/main" val="13454668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version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author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21936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이명선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최초작성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2021.07.05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4788776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988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0377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53109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1837836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629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670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C46B7-9BCC-468C-9473-CEF9892C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Menu</a:t>
            </a:r>
            <a:r>
              <a:rPr lang="ko-KR" altLang="en-US" dirty="0"/>
              <a:t> </a:t>
            </a:r>
            <a:r>
              <a:rPr lang="en-US" altLang="ko-KR" dirty="0"/>
              <a:t>Structure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F4D3A7-7DD1-4F25-9956-3232B3508422}"/>
              </a:ext>
            </a:extLst>
          </p:cNvPr>
          <p:cNvSpPr txBox="1"/>
          <p:nvPr/>
        </p:nvSpPr>
        <p:spPr>
          <a:xfrm>
            <a:off x="4430785" y="1409350"/>
            <a:ext cx="3330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Basic Project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99745A-5700-4DF3-A47A-C7727AC6E916}"/>
              </a:ext>
            </a:extLst>
          </p:cNvPr>
          <p:cNvSpPr txBox="1"/>
          <p:nvPr/>
        </p:nvSpPr>
        <p:spPr>
          <a:xfrm>
            <a:off x="8348443" y="2373970"/>
            <a:ext cx="201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관리자페이지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458144-447C-4B7A-AED9-1EA65FD17B79}"/>
              </a:ext>
            </a:extLst>
          </p:cNvPr>
          <p:cNvSpPr txBox="1"/>
          <p:nvPr/>
        </p:nvSpPr>
        <p:spPr>
          <a:xfrm>
            <a:off x="2165760" y="2390634"/>
            <a:ext cx="167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사용자페이지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8431B23A-FEA4-4D8F-83D9-8305A6CBD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104963"/>
              </p:ext>
            </p:extLst>
          </p:nvPr>
        </p:nvGraphicFramePr>
        <p:xfrm>
          <a:off x="9227889" y="2743302"/>
          <a:ext cx="1463415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3415">
                  <a:extLst>
                    <a:ext uri="{9D8B030D-6E8A-4147-A177-3AD203B41FA5}">
                      <a16:colId xmlns:a16="http://schemas.microsoft.com/office/drawing/2014/main" val="4143417463"/>
                    </a:ext>
                  </a:extLst>
                </a:gridCol>
              </a:tblGrid>
              <a:tr h="281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유저관리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853311"/>
                  </a:ext>
                </a:extLst>
              </a:tr>
              <a:tr h="281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831500"/>
                  </a:ext>
                </a:extLst>
              </a:tr>
              <a:tr h="281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역할관리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572739"/>
                  </a:ext>
                </a:extLst>
              </a:tr>
              <a:tr h="281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권한관리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390523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A855FEB-60D2-45DC-86E4-0AB6C7542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72498"/>
              </p:ext>
            </p:extLst>
          </p:nvPr>
        </p:nvGraphicFramePr>
        <p:xfrm>
          <a:off x="7712743" y="2743302"/>
          <a:ext cx="1463415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3415">
                  <a:extLst>
                    <a:ext uri="{9D8B030D-6E8A-4147-A177-3AD203B41FA5}">
                      <a16:colId xmlns:a16="http://schemas.microsoft.com/office/drawing/2014/main" val="2161190940"/>
                    </a:ext>
                  </a:extLst>
                </a:gridCol>
              </a:tblGrid>
              <a:tr h="281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카테고리관리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388248"/>
                  </a:ext>
                </a:extLst>
              </a:tr>
              <a:tr h="281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547560"/>
                  </a:ext>
                </a:extLst>
              </a:tr>
              <a:tr h="281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역할관리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092905"/>
                  </a:ext>
                </a:extLst>
              </a:tr>
              <a:tr h="281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권한관리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21912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1B02F40-6268-4EF9-ADC4-E4C6C43A0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98152"/>
              </p:ext>
            </p:extLst>
          </p:nvPr>
        </p:nvGraphicFramePr>
        <p:xfrm>
          <a:off x="6197597" y="2743302"/>
          <a:ext cx="1463415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3415">
                  <a:extLst>
                    <a:ext uri="{9D8B030D-6E8A-4147-A177-3AD203B41FA5}">
                      <a16:colId xmlns:a16="http://schemas.microsoft.com/office/drawing/2014/main" val="2161190940"/>
                    </a:ext>
                  </a:extLst>
                </a:gridCol>
              </a:tblGrid>
              <a:tr h="281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게시글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388248"/>
                  </a:ext>
                </a:extLst>
              </a:tr>
              <a:tr h="281837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547560"/>
                  </a:ext>
                </a:extLst>
              </a:tr>
              <a:tr h="281837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092905"/>
                  </a:ext>
                </a:extLst>
              </a:tr>
              <a:tr h="281837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21912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FE3588A-FF66-4567-8079-91421EE74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415283"/>
              </p:ext>
            </p:extLst>
          </p:nvPr>
        </p:nvGraphicFramePr>
        <p:xfrm>
          <a:off x="10743035" y="2743302"/>
          <a:ext cx="1127592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7592">
                  <a:extLst>
                    <a:ext uri="{9D8B030D-6E8A-4147-A177-3AD203B41FA5}">
                      <a16:colId xmlns:a16="http://schemas.microsoft.com/office/drawing/2014/main" val="2161190940"/>
                    </a:ext>
                  </a:extLst>
                </a:gridCol>
              </a:tblGrid>
              <a:tr h="281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메인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388248"/>
                  </a:ext>
                </a:extLst>
              </a:tr>
              <a:tr h="281837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547560"/>
                  </a:ext>
                </a:extLst>
              </a:tr>
              <a:tr h="281837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092905"/>
                  </a:ext>
                </a:extLst>
              </a:tr>
              <a:tr h="281837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21912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4EB907D-8CBB-45E0-9706-E3253C727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015790"/>
              </p:ext>
            </p:extLst>
          </p:nvPr>
        </p:nvGraphicFramePr>
        <p:xfrm>
          <a:off x="2431874" y="2819400"/>
          <a:ext cx="1463415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3415">
                  <a:extLst>
                    <a:ext uri="{9D8B030D-6E8A-4147-A177-3AD203B41FA5}">
                      <a16:colId xmlns:a16="http://schemas.microsoft.com/office/drawing/2014/main" val="2161190940"/>
                    </a:ext>
                  </a:extLst>
                </a:gridCol>
              </a:tblGrid>
              <a:tr h="281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게시글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388248"/>
                  </a:ext>
                </a:extLst>
              </a:tr>
              <a:tr h="281837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547560"/>
                  </a:ext>
                </a:extLst>
              </a:tr>
              <a:tr h="281837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092905"/>
                  </a:ext>
                </a:extLst>
              </a:tr>
              <a:tr h="281837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21912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56196D4-D754-4F71-AD8A-3D0F12E8B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036894"/>
              </p:ext>
            </p:extLst>
          </p:nvPr>
        </p:nvGraphicFramePr>
        <p:xfrm>
          <a:off x="549013" y="2819400"/>
          <a:ext cx="1463415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3415">
                  <a:extLst>
                    <a:ext uri="{9D8B030D-6E8A-4147-A177-3AD203B41FA5}">
                      <a16:colId xmlns:a16="http://schemas.microsoft.com/office/drawing/2014/main" val="2861158106"/>
                    </a:ext>
                  </a:extLst>
                </a:gridCol>
              </a:tblGrid>
              <a:tr h="2818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BP </a:t>
                      </a:r>
                      <a:r>
                        <a:rPr lang="ko-KR" altLang="en-US" sz="1400" dirty="0"/>
                        <a:t>소개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42639"/>
                  </a:ext>
                </a:extLst>
              </a:tr>
              <a:tr h="281837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94468"/>
                  </a:ext>
                </a:extLst>
              </a:tr>
              <a:tr h="281837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679715"/>
                  </a:ext>
                </a:extLst>
              </a:tr>
              <a:tr h="281837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29546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287DE7E-0BD5-4A2B-A0C7-062C9163C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625799"/>
              </p:ext>
            </p:extLst>
          </p:nvPr>
        </p:nvGraphicFramePr>
        <p:xfrm>
          <a:off x="4169793" y="2819400"/>
          <a:ext cx="1543110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3110">
                  <a:extLst>
                    <a:ext uri="{9D8B030D-6E8A-4147-A177-3AD203B41FA5}">
                      <a16:colId xmlns:a16="http://schemas.microsoft.com/office/drawing/2014/main" val="2161190940"/>
                    </a:ext>
                  </a:extLst>
                </a:gridCol>
              </a:tblGrid>
              <a:tr h="281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마이페이지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388248"/>
                  </a:ext>
                </a:extLst>
              </a:tr>
              <a:tr h="281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정보수정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547560"/>
                  </a:ext>
                </a:extLst>
              </a:tr>
              <a:tr h="2818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게시글 </a:t>
                      </a:r>
                      <a:r>
                        <a:rPr lang="ko-KR" altLang="en-US" sz="1400" dirty="0" err="1"/>
                        <a:t>모아보기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092905"/>
                  </a:ext>
                </a:extLst>
              </a:tr>
              <a:tr h="281837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219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406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55</Words>
  <Application>Microsoft Office PowerPoint</Application>
  <PresentationFormat>와이드스크린</PresentationFormat>
  <Paragraphs>35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Basic Project</vt:lpstr>
      <vt:lpstr>INDEX</vt:lpstr>
      <vt:lpstr>Rivision Of History</vt:lpstr>
      <vt:lpstr>Menu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Project</dc:title>
  <dc:creator>Lee Myungsun</dc:creator>
  <cp:lastModifiedBy>Lee Myungsun</cp:lastModifiedBy>
  <cp:revision>6</cp:revision>
  <dcterms:created xsi:type="dcterms:W3CDTF">2021-07-04T15:39:23Z</dcterms:created>
  <dcterms:modified xsi:type="dcterms:W3CDTF">2021-07-04T17:28:22Z</dcterms:modified>
</cp:coreProperties>
</file>