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8" r:id="rId9"/>
    <p:sldId id="267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BAB81-9F61-4C07-93EC-7046424A03EF}" v="53" dt="2024-01-31T17:31:36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Kumar Sukumaran" userId="4daaeeadf318e2aa" providerId="LiveId" clId="{82FBAB81-9F61-4C07-93EC-7046424A03EF}"/>
    <pc:docChg chg="undo custSel addSld delSld modSld sldOrd">
      <pc:chgData name="Praveen Kumar Sukumaran" userId="4daaeeadf318e2aa" providerId="LiveId" clId="{82FBAB81-9F61-4C07-93EC-7046424A03EF}" dt="2024-01-31T17:47:38.642" v="1117" actId="2696"/>
      <pc:docMkLst>
        <pc:docMk/>
      </pc:docMkLst>
      <pc:sldChg chg="addSp delSp delDesignElem">
        <pc:chgData name="Praveen Kumar Sukumaran" userId="4daaeeadf318e2aa" providerId="LiveId" clId="{82FBAB81-9F61-4C07-93EC-7046424A03EF}" dt="2024-01-31T16:35:22.599" v="366"/>
        <pc:sldMkLst>
          <pc:docMk/>
          <pc:sldMk cId="1629059401" sldId="256"/>
        </pc:sldMkLst>
        <pc:spChg chg="add del">
          <ac:chgData name="Praveen Kumar Sukumaran" userId="4daaeeadf318e2aa" providerId="LiveId" clId="{82FBAB81-9F61-4C07-93EC-7046424A03EF}" dt="2024-01-31T16:35:22.599" v="366"/>
          <ac:spMkLst>
            <pc:docMk/>
            <pc:sldMk cId="1629059401" sldId="256"/>
            <ac:spMk id="9" creationId="{3768F94E-2BF1-56A5-87AC-0C427079334B}"/>
          </ac:spMkLst>
        </pc:spChg>
        <pc:spChg chg="add del">
          <ac:chgData name="Praveen Kumar Sukumaran" userId="4daaeeadf318e2aa" providerId="LiveId" clId="{82FBAB81-9F61-4C07-93EC-7046424A03EF}" dt="2024-01-31T16:35:22.599" v="366"/>
          <ac:spMkLst>
            <pc:docMk/>
            <pc:sldMk cId="1629059401" sldId="256"/>
            <ac:spMk id="11" creationId="{393D8CD4-7FBE-9118-0CEB-9C1A2FA6AE5A}"/>
          </ac:spMkLst>
        </pc:spChg>
      </pc:sldChg>
      <pc:sldChg chg="addSp delSp modSp del mod delDesignElem">
        <pc:chgData name="Praveen Kumar Sukumaran" userId="4daaeeadf318e2aa" providerId="LiveId" clId="{82FBAB81-9F61-4C07-93EC-7046424A03EF}" dt="2024-01-31T17:47:38.642" v="1117" actId="2696"/>
        <pc:sldMkLst>
          <pc:docMk/>
          <pc:sldMk cId="3444019244" sldId="257"/>
        </pc:sldMkLst>
        <pc:spChg chg="del">
          <ac:chgData name="Praveen Kumar Sukumaran" userId="4daaeeadf318e2aa" providerId="LiveId" clId="{82FBAB81-9F61-4C07-93EC-7046424A03EF}" dt="2024-01-31T17:32:27.365" v="1099" actId="478"/>
          <ac:spMkLst>
            <pc:docMk/>
            <pc:sldMk cId="3444019244" sldId="257"/>
            <ac:spMk id="2" creationId="{2D9F7007-6F60-6BA9-EF88-09E1FAC72B9C}"/>
          </ac:spMkLst>
        </pc:spChg>
        <pc:spChg chg="del mod">
          <ac:chgData name="Praveen Kumar Sukumaran" userId="4daaeeadf318e2aa" providerId="LiveId" clId="{82FBAB81-9F61-4C07-93EC-7046424A03EF}" dt="2024-01-31T17:32:21.694" v="1098" actId="478"/>
          <ac:spMkLst>
            <pc:docMk/>
            <pc:sldMk cId="3444019244" sldId="257"/>
            <ac:spMk id="12" creationId="{71F4C9B0-0F5A-3C27-A7E3-769C34D5264F}"/>
          </ac:spMkLst>
        </pc:spChg>
        <pc:spChg chg="add del">
          <ac:chgData name="Praveen Kumar Sukumaran" userId="4daaeeadf318e2aa" providerId="LiveId" clId="{82FBAB81-9F61-4C07-93EC-7046424A03EF}" dt="2024-01-31T16:35:22.599" v="366"/>
          <ac:spMkLst>
            <pc:docMk/>
            <pc:sldMk cId="3444019244" sldId="257"/>
            <ac:spMk id="15" creationId="{48D7368D-31D9-8101-473D-CD39E706FD22}"/>
          </ac:spMkLst>
        </pc:spChg>
        <pc:spChg chg="add del">
          <ac:chgData name="Praveen Kumar Sukumaran" userId="4daaeeadf318e2aa" providerId="LiveId" clId="{82FBAB81-9F61-4C07-93EC-7046424A03EF}" dt="2024-01-31T16:35:22.599" v="366"/>
          <ac:spMkLst>
            <pc:docMk/>
            <pc:sldMk cId="3444019244" sldId="257"/>
            <ac:spMk id="17" creationId="{141F39C1-3FC3-BC32-C3E8-CF4EFA16E43C}"/>
          </ac:spMkLst>
        </pc:spChg>
      </pc:sldChg>
      <pc:sldChg chg="addSp delSp modSp delDesignElem">
        <pc:chgData name="Praveen Kumar Sukumaran" userId="4daaeeadf318e2aa" providerId="LiveId" clId="{82FBAB81-9F61-4C07-93EC-7046424A03EF}" dt="2024-01-31T16:39:37.966" v="377" actId="14861"/>
        <pc:sldMkLst>
          <pc:docMk/>
          <pc:sldMk cId="3770953621" sldId="258"/>
        </pc:sldMkLst>
        <pc:spChg chg="add del">
          <ac:chgData name="Praveen Kumar Sukumaran" userId="4daaeeadf318e2aa" providerId="LiveId" clId="{82FBAB81-9F61-4C07-93EC-7046424A03EF}" dt="2024-01-31T16:35:22.599" v="366"/>
          <ac:spMkLst>
            <pc:docMk/>
            <pc:sldMk cId="3770953621" sldId="258"/>
            <ac:spMk id="9" creationId="{3768F94E-2BF1-56A5-87AC-0C427079334B}"/>
          </ac:spMkLst>
        </pc:spChg>
        <pc:spChg chg="add del">
          <ac:chgData name="Praveen Kumar Sukumaran" userId="4daaeeadf318e2aa" providerId="LiveId" clId="{82FBAB81-9F61-4C07-93EC-7046424A03EF}" dt="2024-01-31T16:35:22.599" v="366"/>
          <ac:spMkLst>
            <pc:docMk/>
            <pc:sldMk cId="3770953621" sldId="258"/>
            <ac:spMk id="11" creationId="{393D8CD4-7FBE-9118-0CEB-9C1A2FA6AE5A}"/>
          </ac:spMkLst>
        </pc:spChg>
        <pc:graphicFrameChg chg="mod">
          <ac:chgData name="Praveen Kumar Sukumaran" userId="4daaeeadf318e2aa" providerId="LiveId" clId="{82FBAB81-9F61-4C07-93EC-7046424A03EF}" dt="2024-01-31T16:39:37.966" v="377" actId="14861"/>
          <ac:graphicFrameMkLst>
            <pc:docMk/>
            <pc:sldMk cId="3770953621" sldId="258"/>
            <ac:graphicFrameMk id="14" creationId="{0801438B-2B47-1A7E-0BDA-B29B818103C8}"/>
          </ac:graphicFrameMkLst>
        </pc:graphicFrameChg>
        <pc:picChg chg="mod">
          <ac:chgData name="Praveen Kumar Sukumaran" userId="4daaeeadf318e2aa" providerId="LiveId" clId="{82FBAB81-9F61-4C07-93EC-7046424A03EF}" dt="2024-01-31T16:35:22.599" v="366"/>
          <ac:picMkLst>
            <pc:docMk/>
            <pc:sldMk cId="3770953621" sldId="258"/>
            <ac:picMk id="12" creationId="{62B9DBD5-0831-557F-AA45-6842ACE785EC}"/>
          </ac:picMkLst>
        </pc:picChg>
      </pc:sldChg>
      <pc:sldChg chg="addSp delSp modSp mod delDesignElem">
        <pc:chgData name="Praveen Kumar Sukumaran" userId="4daaeeadf318e2aa" providerId="LiveId" clId="{82FBAB81-9F61-4C07-93EC-7046424A03EF}" dt="2024-01-31T16:35:22.599" v="366"/>
        <pc:sldMkLst>
          <pc:docMk/>
          <pc:sldMk cId="3522289811" sldId="259"/>
        </pc:sldMkLst>
        <pc:spChg chg="mod">
          <ac:chgData name="Praveen Kumar Sukumaran" userId="4daaeeadf318e2aa" providerId="LiveId" clId="{82FBAB81-9F61-4C07-93EC-7046424A03EF}" dt="2024-01-31T15:56:00.708" v="213" actId="113"/>
          <ac:spMkLst>
            <pc:docMk/>
            <pc:sldMk cId="3522289811" sldId="259"/>
            <ac:spMk id="4" creationId="{8B32653C-814F-6509-09F6-76C2849886B8}"/>
          </ac:spMkLst>
        </pc:spChg>
        <pc:spChg chg="add del">
          <ac:chgData name="Praveen Kumar Sukumaran" userId="4daaeeadf318e2aa" providerId="LiveId" clId="{82FBAB81-9F61-4C07-93EC-7046424A03EF}" dt="2024-01-31T16:35:22.599" v="366"/>
          <ac:spMkLst>
            <pc:docMk/>
            <pc:sldMk cId="3522289811" sldId="259"/>
            <ac:spMk id="9" creationId="{3768F94E-2BF1-56A5-87AC-0C427079334B}"/>
          </ac:spMkLst>
        </pc:spChg>
        <pc:spChg chg="add del">
          <ac:chgData name="Praveen Kumar Sukumaran" userId="4daaeeadf318e2aa" providerId="LiveId" clId="{82FBAB81-9F61-4C07-93EC-7046424A03EF}" dt="2024-01-31T16:35:22.599" v="366"/>
          <ac:spMkLst>
            <pc:docMk/>
            <pc:sldMk cId="3522289811" sldId="259"/>
            <ac:spMk id="11" creationId="{393D8CD4-7FBE-9118-0CEB-9C1A2FA6AE5A}"/>
          </ac:spMkLst>
        </pc:spChg>
        <pc:picChg chg="mod">
          <ac:chgData name="Praveen Kumar Sukumaran" userId="4daaeeadf318e2aa" providerId="LiveId" clId="{82FBAB81-9F61-4C07-93EC-7046424A03EF}" dt="2024-01-31T16:06:15.062" v="337" actId="14100"/>
          <ac:picMkLst>
            <pc:docMk/>
            <pc:sldMk cId="3522289811" sldId="259"/>
            <ac:picMk id="3" creationId="{2CE419B3-7CDD-1A6A-EB11-4A1ED0369575}"/>
          </ac:picMkLst>
        </pc:picChg>
      </pc:sldChg>
      <pc:sldChg chg="addSp delSp modSp mod delDesignElem">
        <pc:chgData name="Praveen Kumar Sukumaran" userId="4daaeeadf318e2aa" providerId="LiveId" clId="{82FBAB81-9F61-4C07-93EC-7046424A03EF}" dt="2024-01-31T16:38:31.662" v="372" actId="14861"/>
        <pc:sldMkLst>
          <pc:docMk/>
          <pc:sldMk cId="1809912400" sldId="260"/>
        </pc:sldMkLst>
        <pc:spChg chg="add mod">
          <ac:chgData name="Praveen Kumar Sukumaran" userId="4daaeeadf318e2aa" providerId="LiveId" clId="{82FBAB81-9F61-4C07-93EC-7046424A03EF}" dt="2024-01-31T15:33:43.654" v="171" actId="1076"/>
          <ac:spMkLst>
            <pc:docMk/>
            <pc:sldMk cId="1809912400" sldId="260"/>
            <ac:spMk id="5" creationId="{D9026C54-1705-1E92-E0A0-99B7548A558E}"/>
          </ac:spMkLst>
        </pc:spChg>
        <pc:spChg chg="add del">
          <ac:chgData name="Praveen Kumar Sukumaran" userId="4daaeeadf318e2aa" providerId="LiveId" clId="{82FBAB81-9F61-4C07-93EC-7046424A03EF}" dt="2024-01-31T16:35:22.599" v="366"/>
          <ac:spMkLst>
            <pc:docMk/>
            <pc:sldMk cId="1809912400" sldId="260"/>
            <ac:spMk id="9" creationId="{3768F94E-2BF1-56A5-87AC-0C427079334B}"/>
          </ac:spMkLst>
        </pc:spChg>
        <pc:spChg chg="add del">
          <ac:chgData name="Praveen Kumar Sukumaran" userId="4daaeeadf318e2aa" providerId="LiveId" clId="{82FBAB81-9F61-4C07-93EC-7046424A03EF}" dt="2024-01-31T16:35:22.599" v="366"/>
          <ac:spMkLst>
            <pc:docMk/>
            <pc:sldMk cId="1809912400" sldId="260"/>
            <ac:spMk id="11" creationId="{393D8CD4-7FBE-9118-0CEB-9C1A2FA6AE5A}"/>
          </ac:spMkLst>
        </pc:spChg>
        <pc:graphicFrameChg chg="mod">
          <ac:chgData name="Praveen Kumar Sukumaran" userId="4daaeeadf318e2aa" providerId="LiveId" clId="{82FBAB81-9F61-4C07-93EC-7046424A03EF}" dt="2024-01-31T16:38:31.662" v="372" actId="14861"/>
          <ac:graphicFrameMkLst>
            <pc:docMk/>
            <pc:sldMk cId="1809912400" sldId="260"/>
            <ac:graphicFrameMk id="3" creationId="{26A25D91-CE8C-789F-AA4F-BDC2535DCC77}"/>
          </ac:graphicFrameMkLst>
        </pc:graphicFrameChg>
      </pc:sldChg>
      <pc:sldChg chg="addSp delSp modSp add mod ord delDesignElem">
        <pc:chgData name="Praveen Kumar Sukumaran" userId="4daaeeadf318e2aa" providerId="LiveId" clId="{82FBAB81-9F61-4C07-93EC-7046424A03EF}" dt="2024-01-31T16:45:42.115" v="590" actId="20577"/>
        <pc:sldMkLst>
          <pc:docMk/>
          <pc:sldMk cId="782725577" sldId="261"/>
        </pc:sldMkLst>
        <pc:spChg chg="del mod">
          <ac:chgData name="Praveen Kumar Sukumaran" userId="4daaeeadf318e2aa" providerId="LiveId" clId="{82FBAB81-9F61-4C07-93EC-7046424A03EF}" dt="2024-01-31T16:33:49.255" v="355"/>
          <ac:spMkLst>
            <pc:docMk/>
            <pc:sldMk cId="782725577" sldId="261"/>
            <ac:spMk id="5" creationId="{D9026C54-1705-1E92-E0A0-99B7548A558E}"/>
          </ac:spMkLst>
        </pc:spChg>
        <pc:spChg chg="add del mod">
          <ac:chgData name="Praveen Kumar Sukumaran" userId="4daaeeadf318e2aa" providerId="LiveId" clId="{82FBAB81-9F61-4C07-93EC-7046424A03EF}" dt="2024-01-31T16:42:16.454" v="455"/>
          <ac:spMkLst>
            <pc:docMk/>
            <pc:sldMk cId="782725577" sldId="261"/>
            <ac:spMk id="6" creationId="{9F5BBC30-365B-A7C0-6BF1-30BDAF9FF2E9}"/>
          </ac:spMkLst>
        </pc:spChg>
        <pc:spChg chg="add mod">
          <ac:chgData name="Praveen Kumar Sukumaran" userId="4daaeeadf318e2aa" providerId="LiveId" clId="{82FBAB81-9F61-4C07-93EC-7046424A03EF}" dt="2024-01-31T16:45:42.115" v="590" actId="20577"/>
          <ac:spMkLst>
            <pc:docMk/>
            <pc:sldMk cId="782725577" sldId="261"/>
            <ac:spMk id="7" creationId="{0A025D81-4EA0-38EA-DB8D-29E27BA9565A}"/>
          </ac:spMkLst>
        </pc:spChg>
        <pc:spChg chg="mod">
          <ac:chgData name="Praveen Kumar Sukumaran" userId="4daaeeadf318e2aa" providerId="LiveId" clId="{82FBAB81-9F61-4C07-93EC-7046424A03EF}" dt="2024-01-31T16:41:24.454" v="452" actId="14100"/>
          <ac:spMkLst>
            <pc:docMk/>
            <pc:sldMk cId="782725577" sldId="261"/>
            <ac:spMk id="8" creationId="{81D56680-1E29-0AB6-AC34-955465BC9B2A}"/>
          </ac:spMkLst>
        </pc:spChg>
        <pc:spChg chg="add del">
          <ac:chgData name="Praveen Kumar Sukumaran" userId="4daaeeadf318e2aa" providerId="LiveId" clId="{82FBAB81-9F61-4C07-93EC-7046424A03EF}" dt="2024-01-31T16:35:22.599" v="366"/>
          <ac:spMkLst>
            <pc:docMk/>
            <pc:sldMk cId="782725577" sldId="261"/>
            <ac:spMk id="9" creationId="{3768F94E-2BF1-56A5-87AC-0C427079334B}"/>
          </ac:spMkLst>
        </pc:spChg>
        <pc:spChg chg="add del">
          <ac:chgData name="Praveen Kumar Sukumaran" userId="4daaeeadf318e2aa" providerId="LiveId" clId="{82FBAB81-9F61-4C07-93EC-7046424A03EF}" dt="2024-01-31T16:35:22.599" v="366"/>
          <ac:spMkLst>
            <pc:docMk/>
            <pc:sldMk cId="782725577" sldId="261"/>
            <ac:spMk id="11" creationId="{393D8CD4-7FBE-9118-0CEB-9C1A2FA6AE5A}"/>
          </ac:spMkLst>
        </pc:spChg>
        <pc:graphicFrameChg chg="add mod">
          <ac:chgData name="Praveen Kumar Sukumaran" userId="4daaeeadf318e2aa" providerId="LiveId" clId="{82FBAB81-9F61-4C07-93EC-7046424A03EF}" dt="2024-01-31T16:40:18.181" v="379" actId="20577"/>
          <ac:graphicFrameMkLst>
            <pc:docMk/>
            <pc:sldMk cId="782725577" sldId="261"/>
            <ac:graphicFrameMk id="2" creationId="{DB09C776-72AF-04B5-C8D6-3D84C8020DD4}"/>
          </ac:graphicFrameMkLst>
        </pc:graphicFrameChg>
        <pc:graphicFrameChg chg="del">
          <ac:chgData name="Praveen Kumar Sukumaran" userId="4daaeeadf318e2aa" providerId="LiveId" clId="{82FBAB81-9F61-4C07-93EC-7046424A03EF}" dt="2024-01-31T16:33:09.002" v="351" actId="478"/>
          <ac:graphicFrameMkLst>
            <pc:docMk/>
            <pc:sldMk cId="782725577" sldId="261"/>
            <ac:graphicFrameMk id="3" creationId="{26A25D91-CE8C-789F-AA4F-BDC2535DCC77}"/>
          </ac:graphicFrameMkLst>
        </pc:graphicFrameChg>
      </pc:sldChg>
      <pc:sldChg chg="addSp delSp modSp add mod delDesignElem">
        <pc:chgData name="Praveen Kumar Sukumaran" userId="4daaeeadf318e2aa" providerId="LiveId" clId="{82FBAB81-9F61-4C07-93EC-7046424A03EF}" dt="2024-01-31T16:35:22.599" v="366"/>
        <pc:sldMkLst>
          <pc:docMk/>
          <pc:sldMk cId="559038071" sldId="262"/>
        </pc:sldMkLst>
        <pc:spChg chg="del mod">
          <ac:chgData name="Praveen Kumar Sukumaran" userId="4daaeeadf318e2aa" providerId="LiveId" clId="{82FBAB81-9F61-4C07-93EC-7046424A03EF}" dt="2024-01-31T16:07:01.716" v="340" actId="478"/>
          <ac:spMkLst>
            <pc:docMk/>
            <pc:sldMk cId="559038071" sldId="262"/>
            <ac:spMk id="4" creationId="{B8534871-D1B8-4A37-240D-05FB95418571}"/>
          </ac:spMkLst>
        </pc:spChg>
        <pc:spChg chg="del">
          <ac:chgData name="Praveen Kumar Sukumaran" userId="4daaeeadf318e2aa" providerId="LiveId" clId="{82FBAB81-9F61-4C07-93EC-7046424A03EF}" dt="2024-01-31T16:06:56.378" v="338" actId="478"/>
          <ac:spMkLst>
            <pc:docMk/>
            <pc:sldMk cId="559038071" sldId="262"/>
            <ac:spMk id="5" creationId="{D9026C54-1705-1E92-E0A0-99B7548A558E}"/>
          </ac:spMkLst>
        </pc:spChg>
        <pc:spChg chg="mod">
          <ac:chgData name="Praveen Kumar Sukumaran" userId="4daaeeadf318e2aa" providerId="LiveId" clId="{82FBAB81-9F61-4C07-93EC-7046424A03EF}" dt="2024-01-31T16:05:50.704" v="333" actId="1076"/>
          <ac:spMkLst>
            <pc:docMk/>
            <pc:sldMk cId="559038071" sldId="262"/>
            <ac:spMk id="8" creationId="{81D56680-1E29-0AB6-AC34-955465BC9B2A}"/>
          </ac:spMkLst>
        </pc:spChg>
        <pc:spChg chg="add del">
          <ac:chgData name="Praveen Kumar Sukumaran" userId="4daaeeadf318e2aa" providerId="LiveId" clId="{82FBAB81-9F61-4C07-93EC-7046424A03EF}" dt="2024-01-31T16:35:22.599" v="366"/>
          <ac:spMkLst>
            <pc:docMk/>
            <pc:sldMk cId="559038071" sldId="262"/>
            <ac:spMk id="9" creationId="{3768F94E-2BF1-56A5-87AC-0C427079334B}"/>
          </ac:spMkLst>
        </pc:spChg>
        <pc:spChg chg="add del">
          <ac:chgData name="Praveen Kumar Sukumaran" userId="4daaeeadf318e2aa" providerId="LiveId" clId="{82FBAB81-9F61-4C07-93EC-7046424A03EF}" dt="2024-01-31T16:35:22.599" v="366"/>
          <ac:spMkLst>
            <pc:docMk/>
            <pc:sldMk cId="559038071" sldId="262"/>
            <ac:spMk id="11" creationId="{393D8CD4-7FBE-9118-0CEB-9C1A2FA6AE5A}"/>
          </ac:spMkLst>
        </pc:spChg>
        <pc:graphicFrameChg chg="del">
          <ac:chgData name="Praveen Kumar Sukumaran" userId="4daaeeadf318e2aa" providerId="LiveId" clId="{82FBAB81-9F61-4C07-93EC-7046424A03EF}" dt="2024-01-31T15:54:41.152" v="175" actId="478"/>
          <ac:graphicFrameMkLst>
            <pc:docMk/>
            <pc:sldMk cId="559038071" sldId="262"/>
            <ac:graphicFrameMk id="3" creationId="{26A25D91-CE8C-789F-AA4F-BDC2535DCC77}"/>
          </ac:graphicFrameMkLst>
        </pc:graphicFrameChg>
        <pc:picChg chg="add del">
          <ac:chgData name="Praveen Kumar Sukumaran" userId="4daaeeadf318e2aa" providerId="LiveId" clId="{82FBAB81-9F61-4C07-93EC-7046424A03EF}" dt="2024-01-31T16:04:30.006" v="224" actId="478"/>
          <ac:picMkLst>
            <pc:docMk/>
            <pc:sldMk cId="559038071" sldId="262"/>
            <ac:picMk id="6" creationId="{F824786A-94B4-7542-CB4D-93DA902F174F}"/>
          </ac:picMkLst>
        </pc:picChg>
        <pc:picChg chg="add mod">
          <ac:chgData name="Praveen Kumar Sukumaran" userId="4daaeeadf318e2aa" providerId="LiveId" clId="{82FBAB81-9F61-4C07-93EC-7046424A03EF}" dt="2024-01-31T16:05:58.405" v="335" actId="1076"/>
          <ac:picMkLst>
            <pc:docMk/>
            <pc:sldMk cId="559038071" sldId="262"/>
            <ac:picMk id="10" creationId="{EA7643E1-3DFB-114A-0F27-BFF22F860C54}"/>
          </ac:picMkLst>
        </pc:picChg>
      </pc:sldChg>
      <pc:sldChg chg="addSp delSp modSp add mod delDesignElem">
        <pc:chgData name="Praveen Kumar Sukumaran" userId="4daaeeadf318e2aa" providerId="LiveId" clId="{82FBAB81-9F61-4C07-93EC-7046424A03EF}" dt="2024-01-31T17:15:14.907" v="837" actId="1076"/>
        <pc:sldMkLst>
          <pc:docMk/>
          <pc:sldMk cId="1694436335" sldId="263"/>
        </pc:sldMkLst>
        <pc:spChg chg="del mod">
          <ac:chgData name="Praveen Kumar Sukumaran" userId="4daaeeadf318e2aa" providerId="LiveId" clId="{82FBAB81-9F61-4C07-93EC-7046424A03EF}" dt="2024-01-31T16:32:30.158" v="347"/>
          <ac:spMkLst>
            <pc:docMk/>
            <pc:sldMk cId="1694436335" sldId="263"/>
            <ac:spMk id="5" creationId="{D9026C54-1705-1E92-E0A0-99B7548A558E}"/>
          </ac:spMkLst>
        </pc:spChg>
        <pc:spChg chg="add mod">
          <ac:chgData name="Praveen Kumar Sukumaran" userId="4daaeeadf318e2aa" providerId="LiveId" clId="{82FBAB81-9F61-4C07-93EC-7046424A03EF}" dt="2024-01-31T16:52:05.088" v="734" actId="20577"/>
          <ac:spMkLst>
            <pc:docMk/>
            <pc:sldMk cId="1694436335" sldId="263"/>
            <ac:spMk id="7" creationId="{3E2A1F03-5D71-3E72-32CF-5E5AB10E6020}"/>
          </ac:spMkLst>
        </pc:spChg>
        <pc:spChg chg="mod">
          <ac:chgData name="Praveen Kumar Sukumaran" userId="4daaeeadf318e2aa" providerId="LiveId" clId="{82FBAB81-9F61-4C07-93EC-7046424A03EF}" dt="2024-01-31T16:47:01.689" v="623" actId="20577"/>
          <ac:spMkLst>
            <pc:docMk/>
            <pc:sldMk cId="1694436335" sldId="263"/>
            <ac:spMk id="8" creationId="{81D56680-1E29-0AB6-AC34-955465BC9B2A}"/>
          </ac:spMkLst>
        </pc:spChg>
        <pc:spChg chg="add del">
          <ac:chgData name="Praveen Kumar Sukumaran" userId="4daaeeadf318e2aa" providerId="LiveId" clId="{82FBAB81-9F61-4C07-93EC-7046424A03EF}" dt="2024-01-31T16:35:22.599" v="366"/>
          <ac:spMkLst>
            <pc:docMk/>
            <pc:sldMk cId="1694436335" sldId="263"/>
            <ac:spMk id="9" creationId="{3768F94E-2BF1-56A5-87AC-0C427079334B}"/>
          </ac:spMkLst>
        </pc:spChg>
        <pc:spChg chg="add del">
          <ac:chgData name="Praveen Kumar Sukumaran" userId="4daaeeadf318e2aa" providerId="LiveId" clId="{82FBAB81-9F61-4C07-93EC-7046424A03EF}" dt="2024-01-31T16:35:22.599" v="366"/>
          <ac:spMkLst>
            <pc:docMk/>
            <pc:sldMk cId="1694436335" sldId="263"/>
            <ac:spMk id="11" creationId="{393D8CD4-7FBE-9118-0CEB-9C1A2FA6AE5A}"/>
          </ac:spMkLst>
        </pc:spChg>
        <pc:graphicFrameChg chg="del">
          <ac:chgData name="Praveen Kumar Sukumaran" userId="4daaeeadf318e2aa" providerId="LiveId" clId="{82FBAB81-9F61-4C07-93EC-7046424A03EF}" dt="2024-01-31T16:31:35.895" v="341" actId="478"/>
          <ac:graphicFrameMkLst>
            <pc:docMk/>
            <pc:sldMk cId="1694436335" sldId="263"/>
            <ac:graphicFrameMk id="3" creationId="{26A25D91-CE8C-789F-AA4F-BDC2535DCC77}"/>
          </ac:graphicFrameMkLst>
        </pc:graphicFrameChg>
        <pc:picChg chg="add mod">
          <ac:chgData name="Praveen Kumar Sukumaran" userId="4daaeeadf318e2aa" providerId="LiveId" clId="{82FBAB81-9F61-4C07-93EC-7046424A03EF}" dt="2024-01-31T17:15:14.907" v="837" actId="1076"/>
          <ac:picMkLst>
            <pc:docMk/>
            <pc:sldMk cId="1694436335" sldId="263"/>
            <ac:picMk id="6" creationId="{33089930-C548-E921-B1B3-007733C62FFC}"/>
          </ac:picMkLst>
        </pc:picChg>
      </pc:sldChg>
      <pc:sldChg chg="add del">
        <pc:chgData name="Praveen Kumar Sukumaran" userId="4daaeeadf318e2aa" providerId="LiveId" clId="{82FBAB81-9F61-4C07-93EC-7046424A03EF}" dt="2024-01-31T17:32:10.469" v="1097" actId="47"/>
        <pc:sldMkLst>
          <pc:docMk/>
          <pc:sldMk cId="2083355913" sldId="264"/>
        </pc:sldMkLst>
      </pc:sldChg>
      <pc:sldChg chg="add del">
        <pc:chgData name="Praveen Kumar Sukumaran" userId="4daaeeadf318e2aa" providerId="LiveId" clId="{82FBAB81-9F61-4C07-93EC-7046424A03EF}" dt="2024-01-31T17:32:08.769" v="1096" actId="47"/>
        <pc:sldMkLst>
          <pc:docMk/>
          <pc:sldMk cId="2060634180" sldId="265"/>
        </pc:sldMkLst>
      </pc:sldChg>
      <pc:sldChg chg="addSp delSp modSp add mod">
        <pc:chgData name="Praveen Kumar Sukumaran" userId="4daaeeadf318e2aa" providerId="LiveId" clId="{82FBAB81-9F61-4C07-93EC-7046424A03EF}" dt="2024-01-31T17:31:58.492" v="1095" actId="478"/>
        <pc:sldMkLst>
          <pc:docMk/>
          <pc:sldMk cId="1398851155" sldId="266"/>
        </pc:sldMkLst>
        <pc:spChg chg="del">
          <ac:chgData name="Praveen Kumar Sukumaran" userId="4daaeeadf318e2aa" providerId="LiveId" clId="{82FBAB81-9F61-4C07-93EC-7046424A03EF}" dt="2024-01-31T17:31:58.492" v="1095" actId="478"/>
          <ac:spMkLst>
            <pc:docMk/>
            <pc:sldMk cId="1398851155" sldId="266"/>
            <ac:spMk id="4" creationId="{B8534871-D1B8-4A37-240D-05FB95418571}"/>
          </ac:spMkLst>
        </pc:spChg>
        <pc:spChg chg="del mod">
          <ac:chgData name="Praveen Kumar Sukumaran" userId="4daaeeadf318e2aa" providerId="LiveId" clId="{82FBAB81-9F61-4C07-93EC-7046424A03EF}" dt="2024-01-31T17:25:19.427" v="1036" actId="478"/>
          <ac:spMkLst>
            <pc:docMk/>
            <pc:sldMk cId="1398851155" sldId="266"/>
            <ac:spMk id="7" creationId="{3E2A1F03-5D71-3E72-32CF-5E5AB10E6020}"/>
          </ac:spMkLst>
        </pc:spChg>
        <pc:spChg chg="mod">
          <ac:chgData name="Praveen Kumar Sukumaran" userId="4daaeeadf318e2aa" providerId="LiveId" clId="{82FBAB81-9F61-4C07-93EC-7046424A03EF}" dt="2024-01-31T17:29:08.239" v="1084" actId="14100"/>
          <ac:spMkLst>
            <pc:docMk/>
            <pc:sldMk cId="1398851155" sldId="266"/>
            <ac:spMk id="8" creationId="{81D56680-1E29-0AB6-AC34-955465BC9B2A}"/>
          </ac:spMkLst>
        </pc:spChg>
        <pc:graphicFrameChg chg="add mod">
          <ac:chgData name="Praveen Kumar Sukumaran" userId="4daaeeadf318e2aa" providerId="LiveId" clId="{82FBAB81-9F61-4C07-93EC-7046424A03EF}" dt="2024-01-31T17:31:36.174" v="1094" actId="208"/>
          <ac:graphicFrameMkLst>
            <pc:docMk/>
            <pc:sldMk cId="1398851155" sldId="266"/>
            <ac:graphicFrameMk id="5" creationId="{EE676698-8FD5-FE29-7F0C-C86F99E4A49F}"/>
          </ac:graphicFrameMkLst>
        </pc:graphicFrameChg>
        <pc:picChg chg="add mod">
          <ac:chgData name="Praveen Kumar Sukumaran" userId="4daaeeadf318e2aa" providerId="LiveId" clId="{82FBAB81-9F61-4C07-93EC-7046424A03EF}" dt="2024-01-31T17:30:10.885" v="1087" actId="14100"/>
          <ac:picMkLst>
            <pc:docMk/>
            <pc:sldMk cId="1398851155" sldId="266"/>
            <ac:picMk id="3" creationId="{0CA82171-E728-3B2C-15E8-F549CD190A7C}"/>
          </ac:picMkLst>
        </pc:picChg>
        <pc:picChg chg="del">
          <ac:chgData name="Praveen Kumar Sukumaran" userId="4daaeeadf318e2aa" providerId="LiveId" clId="{82FBAB81-9F61-4C07-93EC-7046424A03EF}" dt="2024-01-31T17:25:12.651" v="1034" actId="478"/>
          <ac:picMkLst>
            <pc:docMk/>
            <pc:sldMk cId="1398851155" sldId="266"/>
            <ac:picMk id="6" creationId="{33089930-C548-E921-B1B3-007733C62FFC}"/>
          </ac:picMkLst>
        </pc:picChg>
      </pc:sldChg>
      <pc:sldChg chg="addSp delSp modSp add mod">
        <pc:chgData name="Praveen Kumar Sukumaran" userId="4daaeeadf318e2aa" providerId="LiveId" clId="{82FBAB81-9F61-4C07-93EC-7046424A03EF}" dt="2024-01-31T17:27:48.620" v="1060" actId="20577"/>
        <pc:sldMkLst>
          <pc:docMk/>
          <pc:sldMk cId="4203923455" sldId="267"/>
        </pc:sldMkLst>
        <pc:spChg chg="del mod">
          <ac:chgData name="Praveen Kumar Sukumaran" userId="4daaeeadf318e2aa" providerId="LiveId" clId="{82FBAB81-9F61-4C07-93EC-7046424A03EF}" dt="2024-01-31T17:19:13.151" v="864"/>
          <ac:spMkLst>
            <pc:docMk/>
            <pc:sldMk cId="4203923455" sldId="267"/>
            <ac:spMk id="7" creationId="{3E2A1F03-5D71-3E72-32CF-5E5AB10E6020}"/>
          </ac:spMkLst>
        </pc:spChg>
        <pc:spChg chg="mod">
          <ac:chgData name="Praveen Kumar Sukumaran" userId="4daaeeadf318e2aa" providerId="LiveId" clId="{82FBAB81-9F61-4C07-93EC-7046424A03EF}" dt="2024-01-31T17:27:03.485" v="1051" actId="20577"/>
          <ac:spMkLst>
            <pc:docMk/>
            <pc:sldMk cId="4203923455" sldId="267"/>
            <ac:spMk id="8" creationId="{81D56680-1E29-0AB6-AC34-955465BC9B2A}"/>
          </ac:spMkLst>
        </pc:spChg>
        <pc:spChg chg="add mod">
          <ac:chgData name="Praveen Kumar Sukumaran" userId="4daaeeadf318e2aa" providerId="LiveId" clId="{82FBAB81-9F61-4C07-93EC-7046424A03EF}" dt="2024-01-31T17:27:48.620" v="1060" actId="20577"/>
          <ac:spMkLst>
            <pc:docMk/>
            <pc:sldMk cId="4203923455" sldId="267"/>
            <ac:spMk id="10" creationId="{BFC4E1BD-978D-F581-72BE-227DAC4EC87F}"/>
          </ac:spMkLst>
        </pc:spChg>
        <pc:graphicFrameChg chg="add mod">
          <ac:chgData name="Praveen Kumar Sukumaran" userId="4daaeeadf318e2aa" providerId="LiveId" clId="{82FBAB81-9F61-4C07-93EC-7046424A03EF}" dt="2024-01-31T17:21:45.114" v="895" actId="1076"/>
          <ac:graphicFrameMkLst>
            <pc:docMk/>
            <pc:sldMk cId="4203923455" sldId="267"/>
            <ac:graphicFrameMk id="5" creationId="{9CB45887-FB9D-38B7-8B89-9F603A18C0D9}"/>
          </ac:graphicFrameMkLst>
        </pc:graphicFrameChg>
        <pc:graphicFrameChg chg="add del mod modGraphic">
          <ac:chgData name="Praveen Kumar Sukumaran" userId="4daaeeadf318e2aa" providerId="LiveId" clId="{82FBAB81-9F61-4C07-93EC-7046424A03EF}" dt="2024-01-31T17:26:55.432" v="1042" actId="478"/>
          <ac:graphicFrameMkLst>
            <pc:docMk/>
            <pc:sldMk cId="4203923455" sldId="267"/>
            <ac:graphicFrameMk id="12" creationId="{F991D578-0507-0676-396C-0B789D9F7419}"/>
          </ac:graphicFrameMkLst>
        </pc:graphicFrameChg>
        <pc:graphicFrameChg chg="add del mod">
          <ac:chgData name="Praveen Kumar Sukumaran" userId="4daaeeadf318e2aa" providerId="LiveId" clId="{82FBAB81-9F61-4C07-93EC-7046424A03EF}" dt="2024-01-31T17:27:34.150" v="1053" actId="478"/>
          <ac:graphicFrameMkLst>
            <pc:docMk/>
            <pc:sldMk cId="4203923455" sldId="267"/>
            <ac:graphicFrameMk id="13" creationId="{8965CE64-589D-AFCF-AEF2-1FC6188C38E6}"/>
          </ac:graphicFrameMkLst>
        </pc:graphicFrameChg>
        <pc:picChg chg="add del mod">
          <ac:chgData name="Praveen Kumar Sukumaran" userId="4daaeeadf318e2aa" providerId="LiveId" clId="{82FBAB81-9F61-4C07-93EC-7046424A03EF}" dt="2024-01-31T17:26:47.875" v="1040" actId="478"/>
          <ac:picMkLst>
            <pc:docMk/>
            <pc:sldMk cId="4203923455" sldId="267"/>
            <ac:picMk id="3" creationId="{6CA64FE7-139C-D27C-AC76-F58DC9A3C02F}"/>
          </ac:picMkLst>
        </pc:picChg>
        <pc:picChg chg="del">
          <ac:chgData name="Praveen Kumar Sukumaran" userId="4daaeeadf318e2aa" providerId="LiveId" clId="{82FBAB81-9F61-4C07-93EC-7046424A03EF}" dt="2024-01-31T17:16:11.485" v="859" actId="478"/>
          <ac:picMkLst>
            <pc:docMk/>
            <pc:sldMk cId="4203923455" sldId="267"/>
            <ac:picMk id="6" creationId="{33089930-C548-E921-B1B3-007733C62FFC}"/>
          </ac:picMkLst>
        </pc:picChg>
        <pc:picChg chg="add mod">
          <ac:chgData name="Praveen Kumar Sukumaran" userId="4daaeeadf318e2aa" providerId="LiveId" clId="{82FBAB81-9F61-4C07-93EC-7046424A03EF}" dt="2024-01-31T17:27:43.188" v="1055" actId="1076"/>
          <ac:picMkLst>
            <pc:docMk/>
            <pc:sldMk cId="4203923455" sldId="267"/>
            <ac:picMk id="15" creationId="{F45A08BF-349C-76F0-394B-C1359F081D42}"/>
          </ac:picMkLst>
        </pc:picChg>
      </pc:sldChg>
      <pc:sldChg chg="addSp delSp modSp add mod">
        <pc:chgData name="Praveen Kumar Sukumaran" userId="4daaeeadf318e2aa" providerId="LiveId" clId="{82FBAB81-9F61-4C07-93EC-7046424A03EF}" dt="2024-01-31T17:14:49.917" v="834" actId="20577"/>
        <pc:sldMkLst>
          <pc:docMk/>
          <pc:sldMk cId="2358575834" sldId="268"/>
        </pc:sldMkLst>
        <pc:spChg chg="del mod">
          <ac:chgData name="Praveen Kumar Sukumaran" userId="4daaeeadf318e2aa" providerId="LiveId" clId="{82FBAB81-9F61-4C07-93EC-7046424A03EF}" dt="2024-01-31T17:07:53.412" v="743"/>
          <ac:spMkLst>
            <pc:docMk/>
            <pc:sldMk cId="2358575834" sldId="268"/>
            <ac:spMk id="7" creationId="{3E2A1F03-5D71-3E72-32CF-5E5AB10E6020}"/>
          </ac:spMkLst>
        </pc:spChg>
        <pc:spChg chg="mod">
          <ac:chgData name="Praveen Kumar Sukumaran" userId="4daaeeadf318e2aa" providerId="LiveId" clId="{82FBAB81-9F61-4C07-93EC-7046424A03EF}" dt="2024-01-31T17:14:49.917" v="834" actId="20577"/>
          <ac:spMkLst>
            <pc:docMk/>
            <pc:sldMk cId="2358575834" sldId="268"/>
            <ac:spMk id="8" creationId="{81D56680-1E29-0AB6-AC34-955465BC9B2A}"/>
          </ac:spMkLst>
        </pc:spChg>
        <pc:picChg chg="add mod">
          <ac:chgData name="Praveen Kumar Sukumaran" userId="4daaeeadf318e2aa" providerId="LiveId" clId="{82FBAB81-9F61-4C07-93EC-7046424A03EF}" dt="2024-01-31T17:12:59.382" v="747" actId="14100"/>
          <ac:picMkLst>
            <pc:docMk/>
            <pc:sldMk cId="2358575834" sldId="268"/>
            <ac:picMk id="3" creationId="{538B93D9-9E79-4864-F2AA-0BF8901A8BA2}"/>
          </ac:picMkLst>
        </pc:picChg>
        <pc:picChg chg="del">
          <ac:chgData name="Praveen Kumar Sukumaran" userId="4daaeeadf318e2aa" providerId="LiveId" clId="{82FBAB81-9F61-4C07-93EC-7046424A03EF}" dt="2024-01-31T17:07:47.380" v="740" actId="478"/>
          <ac:picMkLst>
            <pc:docMk/>
            <pc:sldMk cId="2358575834" sldId="268"/>
            <ac:picMk id="6" creationId="{33089930-C548-E921-B1B3-007733C62FFC}"/>
          </ac:picMkLst>
        </pc:picChg>
      </pc:sldChg>
      <pc:sldChg chg="addSp delSp modSp add mod">
        <pc:chgData name="Praveen Kumar Sukumaran" userId="4daaeeadf318e2aa" providerId="LiveId" clId="{82FBAB81-9F61-4C07-93EC-7046424A03EF}" dt="2024-01-31T17:33:42.240" v="1116" actId="122"/>
        <pc:sldMkLst>
          <pc:docMk/>
          <pc:sldMk cId="1729353200" sldId="269"/>
        </pc:sldMkLst>
        <pc:spChg chg="mod">
          <ac:chgData name="Praveen Kumar Sukumaran" userId="4daaeeadf318e2aa" providerId="LiveId" clId="{82FBAB81-9F61-4C07-93EC-7046424A03EF}" dt="2024-01-31T17:33:42.240" v="1116" actId="122"/>
          <ac:spMkLst>
            <pc:docMk/>
            <pc:sldMk cId="1729353200" sldId="269"/>
            <ac:spMk id="8" creationId="{81D56680-1E29-0AB6-AC34-955465BC9B2A}"/>
          </ac:spMkLst>
        </pc:spChg>
        <pc:spChg chg="del">
          <ac:chgData name="Praveen Kumar Sukumaran" userId="4daaeeadf318e2aa" providerId="LiveId" clId="{82FBAB81-9F61-4C07-93EC-7046424A03EF}" dt="2024-01-31T17:33:19.145" v="1115" actId="26606"/>
          <ac:spMkLst>
            <pc:docMk/>
            <pc:sldMk cId="1729353200" sldId="269"/>
            <ac:spMk id="9" creationId="{3768F94E-2BF1-56A5-87AC-0C427079334B}"/>
          </ac:spMkLst>
        </pc:spChg>
        <pc:spChg chg="del">
          <ac:chgData name="Praveen Kumar Sukumaran" userId="4daaeeadf318e2aa" providerId="LiveId" clId="{82FBAB81-9F61-4C07-93EC-7046424A03EF}" dt="2024-01-31T17:33:19.145" v="1115" actId="26606"/>
          <ac:spMkLst>
            <pc:docMk/>
            <pc:sldMk cId="1729353200" sldId="269"/>
            <ac:spMk id="11" creationId="{393D8CD4-7FBE-9118-0CEB-9C1A2FA6AE5A}"/>
          </ac:spMkLst>
        </pc:spChg>
        <pc:spChg chg="add">
          <ac:chgData name="Praveen Kumar Sukumaran" userId="4daaeeadf318e2aa" providerId="LiveId" clId="{82FBAB81-9F61-4C07-93EC-7046424A03EF}" dt="2024-01-31T17:33:19.145" v="1115" actId="26606"/>
          <ac:spMkLst>
            <pc:docMk/>
            <pc:sldMk cId="1729353200" sldId="269"/>
            <ac:spMk id="16" creationId="{0B4F0AD4-7619-011B-2FA7-793E0764AA32}"/>
          </ac:spMkLst>
        </pc:spChg>
        <pc:spChg chg="add">
          <ac:chgData name="Praveen Kumar Sukumaran" userId="4daaeeadf318e2aa" providerId="LiveId" clId="{82FBAB81-9F61-4C07-93EC-7046424A03EF}" dt="2024-01-31T17:33:19.145" v="1115" actId="26606"/>
          <ac:spMkLst>
            <pc:docMk/>
            <pc:sldMk cId="1729353200" sldId="269"/>
            <ac:spMk id="18" creationId="{A65114C3-015C-6D16-DD63-F1A2D3D8F8E2}"/>
          </ac:spMkLst>
        </pc:spChg>
        <pc:graphicFrameChg chg="del">
          <ac:chgData name="Praveen Kumar Sukumaran" userId="4daaeeadf318e2aa" providerId="LiveId" clId="{82FBAB81-9F61-4C07-93EC-7046424A03EF}" dt="2024-01-31T17:32:37.666" v="1101" actId="478"/>
          <ac:graphicFrameMkLst>
            <pc:docMk/>
            <pc:sldMk cId="1729353200" sldId="269"/>
            <ac:graphicFrameMk id="5" creationId="{EE676698-8FD5-FE29-7F0C-C86F99E4A49F}"/>
          </ac:graphicFrameMkLst>
        </pc:graphicFrameChg>
        <pc:picChg chg="del">
          <ac:chgData name="Praveen Kumar Sukumaran" userId="4daaeeadf318e2aa" providerId="LiveId" clId="{82FBAB81-9F61-4C07-93EC-7046424A03EF}" dt="2024-01-31T17:32:40.178" v="1102" actId="478"/>
          <ac:picMkLst>
            <pc:docMk/>
            <pc:sldMk cId="1729353200" sldId="269"/>
            <ac:picMk id="3" creationId="{0CA82171-E728-3B2C-15E8-F549CD190A7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aaeeadf318e2aa/External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aaeeadf318e2aa/External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aaeeadf318e2aa/External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klmy\Downloads\Exercises+and+Datasets\Exercises%20and%20Datasets\Exercises\3_3_foreca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aaeeadf318e2aa/External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[External Data.xlsx]Health Max Supplier!PivotTable3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Health Max Sales by brand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  <a:sp3d/>
      </c:spPr>
    </c:floor>
    <c:sideWall>
      <c:thickness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  <a:sp3d/>
      </c:spPr>
    </c:backWall>
    <c:plotArea>
      <c:layout>
        <c:manualLayout>
          <c:layoutTarget val="inner"/>
          <c:xMode val="edge"/>
          <c:yMode val="edge"/>
          <c:x val="0.13853083989501314"/>
          <c:y val="0.19999948917544524"/>
          <c:w val="0.67017869641294836"/>
          <c:h val="0.7629292431367984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'Health Max Supplier'!$B$3:$B$4</c:f>
              <c:strCache>
                <c:ptCount val="1"/>
                <c:pt idx="0">
                  <c:v>Shinez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'Health Max Supplier'!$A$5:$A$10</c:f>
              <c:strCach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strCache>
            </c:strRef>
          </c:cat>
          <c:val>
            <c:numRef>
              <c:f>'Health Max Supplier'!$B$5:$B$10</c:f>
              <c:numCache>
                <c:formatCode>0.00%</c:formatCode>
                <c:ptCount val="5"/>
                <c:pt idx="1">
                  <c:v>-1.8851917463244935E-2</c:v>
                </c:pt>
                <c:pt idx="2">
                  <c:v>7.659905577863356E-2</c:v>
                </c:pt>
                <c:pt idx="3">
                  <c:v>8.9543837962540954E-3</c:v>
                </c:pt>
                <c:pt idx="4">
                  <c:v>0.73085446231122375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0-4465-B099-1A30B871165F}"/>
            </c:ext>
          </c:extLst>
        </c:ser>
        <c:ser>
          <c:idx val="1"/>
          <c:order val="1"/>
          <c:tx>
            <c:strRef>
              <c:f>'Health Max Supplier'!$C$3:$C$4</c:f>
              <c:strCache>
                <c:ptCount val="1"/>
                <c:pt idx="0">
                  <c:v>Starbust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'Health Max Supplier'!$A$5:$A$10</c:f>
              <c:strCach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strCache>
            </c:strRef>
          </c:cat>
          <c:val>
            <c:numRef>
              <c:f>'Health Max Supplier'!$C$5:$C$10</c:f>
              <c:numCache>
                <c:formatCode>0.00%</c:formatCode>
                <c:ptCount val="5"/>
                <c:pt idx="1">
                  <c:v>-6.0152376717658426E-2</c:v>
                </c:pt>
                <c:pt idx="2">
                  <c:v>1.7745774906480036E-2</c:v>
                </c:pt>
                <c:pt idx="3">
                  <c:v>1.2423428548747735E-2</c:v>
                </c:pt>
                <c:pt idx="4">
                  <c:v>-9.1123767974869612E-5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80-4465-B099-1A30B8711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39181056"/>
        <c:axId val="635473072"/>
        <c:axId val="0"/>
      </c:bar3DChart>
      <c:catAx>
        <c:axId val="153918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473072"/>
        <c:crosses val="autoZero"/>
        <c:auto val="1"/>
        <c:lblAlgn val="ctr"/>
        <c:lblOffset val="100"/>
        <c:noMultiLvlLbl val="0"/>
      </c:catAx>
      <c:valAx>
        <c:axId val="635473072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18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algn="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[External Data.xlsx]Market Share!PivotTable9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Shampoo Brands Market Share Value Evolution</a:t>
            </a:r>
          </a:p>
        </c:rich>
      </c:tx>
      <c:layout>
        <c:manualLayout>
          <c:xMode val="edge"/>
          <c:yMode val="edge"/>
          <c:x val="0.17343401784715798"/>
          <c:y val="5.00038055537666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lumMod val="8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3.5675009047970975E-2"/>
              <c:y val="-0.1740318524153149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lumMod val="8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3.1812513876090007E-2"/>
              <c:y val="-0.2131963432769337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lumMod val="8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4.3399999391733043E-2"/>
              <c:y val="-0.143570581745167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lumMod val="8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4.5331246977673635E-2"/>
              <c:y val="-9.57028706920773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lumMod val="8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4.5331246977673559E-2"/>
              <c:y val="-8.69996505006065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lumMod val="8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3.5675009047970975E-2"/>
              <c:y val="-0.1740318524153149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lumMod val="8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3.1812513876090007E-2"/>
              <c:y val="-0.2131963432769337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lumMod val="8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4.3399999391733043E-2"/>
              <c:y val="-0.143570581745167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lumMod val="8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4.5331246977673635E-2"/>
              <c:y val="-9.57028706920773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lumMod val="8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4.5331246977673559E-2"/>
              <c:y val="-8.69996505006065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lumMod val="8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3.5675009047970975E-2"/>
              <c:y val="-0.1740318524153149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lumMod val="8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3.1812513876090007E-2"/>
              <c:y val="-0.2131963432769337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lumMod val="8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4.3399999391733043E-2"/>
              <c:y val="-0.143570581745167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lumMod val="8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4.5331246977673635E-2"/>
              <c:y val="-9.57028706920773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lumMod val="8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4.5331246977673559E-2"/>
              <c:y val="-8.69996505006065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5814243989790132E-2"/>
          <c:y val="0.11816123188405797"/>
          <c:w val="0.87667543964157157"/>
          <c:h val="0.44488902202442093"/>
        </c:manualLayout>
      </c:layout>
      <c:lineChart>
        <c:grouping val="standard"/>
        <c:varyColors val="0"/>
        <c:ser>
          <c:idx val="0"/>
          <c:order val="0"/>
          <c:tx>
            <c:strRef>
              <c:f>'Market Share'!$B$3:$B$4</c:f>
              <c:strCache>
                <c:ptCount val="1"/>
                <c:pt idx="0">
                  <c:v>Charisma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Share'!$B$5:$B$10</c:f>
              <c:numCache>
                <c:formatCode>0.00%</c:formatCode>
                <c:ptCount val="6"/>
                <c:pt idx="0">
                  <c:v>1.8725533300168141E-3</c:v>
                </c:pt>
                <c:pt idx="1">
                  <c:v>6.7028510970027783E-3</c:v>
                </c:pt>
                <c:pt idx="2">
                  <c:v>3.9229365056755401E-2</c:v>
                </c:pt>
                <c:pt idx="3">
                  <c:v>5.7367694601437681E-2</c:v>
                </c:pt>
                <c:pt idx="4">
                  <c:v>3.7185961748084934E-3</c:v>
                </c:pt>
                <c:pt idx="5">
                  <c:v>7.4060369430928178E-3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B9-400F-AE07-0A0D49566876}"/>
            </c:ext>
          </c:extLst>
        </c:ser>
        <c:ser>
          <c:idx val="1"/>
          <c:order val="1"/>
          <c:tx>
            <c:strRef>
              <c:f>'Market Share'!$C$3:$C$4</c:f>
              <c:strCache>
                <c:ptCount val="1"/>
                <c:pt idx="0">
                  <c:v>CitrusBurst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Share'!$C$5:$C$10</c:f>
              <c:numCache>
                <c:formatCode>0.00%</c:formatCode>
                <c:ptCount val="6"/>
                <c:pt idx="0">
                  <c:v>9.7063197811960268E-4</c:v>
                </c:pt>
                <c:pt idx="1">
                  <c:v>2.0568011013966476E-3</c:v>
                </c:pt>
                <c:pt idx="2">
                  <c:v>1.6677749218242193E-3</c:v>
                </c:pt>
                <c:pt idx="3">
                  <c:v>1.3582020244307942E-3</c:v>
                </c:pt>
                <c:pt idx="4">
                  <c:v>6.4424691218803606E-4</c:v>
                </c:pt>
                <c:pt idx="5">
                  <c:v>8.8704710773106481E-4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B9-400F-AE07-0A0D49566876}"/>
            </c:ext>
          </c:extLst>
        </c:ser>
        <c:ser>
          <c:idx val="2"/>
          <c:order val="2"/>
          <c:tx>
            <c:strRef>
              <c:f>'Market Share'!$D$3:$D$4</c:f>
              <c:strCache>
                <c:ptCount val="1"/>
                <c:pt idx="0">
                  <c:v>Diamond Shine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Share'!$D$5:$D$10</c:f>
              <c:numCache>
                <c:formatCode>0.00%</c:formatCode>
                <c:ptCount val="6"/>
                <c:pt idx="0">
                  <c:v>9.0007576506100251E-2</c:v>
                </c:pt>
                <c:pt idx="1">
                  <c:v>2.1473666496738229E-2</c:v>
                </c:pt>
                <c:pt idx="2">
                  <c:v>4.3888712023819373E-2</c:v>
                </c:pt>
                <c:pt idx="3">
                  <c:v>0.11367679477841812</c:v>
                </c:pt>
                <c:pt idx="4">
                  <c:v>1.3170929201179151E-2</c:v>
                </c:pt>
                <c:pt idx="5">
                  <c:v>4.0418935068842921E-2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B9-400F-AE07-0A0D49566876}"/>
            </c:ext>
          </c:extLst>
        </c:ser>
        <c:ser>
          <c:idx val="3"/>
          <c:order val="3"/>
          <c:tx>
            <c:strRef>
              <c:f>'Market Share'!$E$3:$E$4</c:f>
              <c:strCache>
                <c:ptCount val="1"/>
                <c:pt idx="0">
                  <c:v>Enchantress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Share'!$E$5:$E$10</c:f>
              <c:numCache>
                <c:formatCode>0.00%</c:formatCode>
                <c:ptCount val="6"/>
                <c:pt idx="0">
                  <c:v>4.7870919807687908E-4</c:v>
                </c:pt>
                <c:pt idx="1">
                  <c:v>1.6137977872496775E-3</c:v>
                </c:pt>
                <c:pt idx="2">
                  <c:v>1.4055214608047646E-3</c:v>
                </c:pt>
                <c:pt idx="3">
                  <c:v>1.5434660738217086E-3</c:v>
                </c:pt>
                <c:pt idx="4">
                  <c:v>1.1121315444207586E-3</c:v>
                </c:pt>
                <c:pt idx="5">
                  <c:v>2.65146444565431E-3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B9-400F-AE07-0A0D49566876}"/>
            </c:ext>
          </c:extLst>
        </c:ser>
        <c:ser>
          <c:idx val="4"/>
          <c:order val="4"/>
          <c:tx>
            <c:strRef>
              <c:f>'Market Share'!$F$3:$F$4</c:f>
              <c:strCache>
                <c:ptCount val="1"/>
                <c:pt idx="0">
                  <c:v>Golden Aura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Share'!$F$5:$F$10</c:f>
              <c:numCache>
                <c:formatCode>0.00%</c:formatCode>
                <c:ptCount val="6"/>
                <c:pt idx="0">
                  <c:v>4.3770934089143029E-3</c:v>
                </c:pt>
                <c:pt idx="1">
                  <c:v>2.8909130557476575E-3</c:v>
                </c:pt>
                <c:pt idx="2">
                  <c:v>3.242168411604906E-4</c:v>
                </c:pt>
                <c:pt idx="3">
                  <c:v>1.4195557031251879E-4</c:v>
                </c:pt>
                <c:pt idx="4">
                  <c:v>4.7462936531883227E-5</c:v>
                </c:pt>
                <c:pt idx="5">
                  <c:v>3.38690713860952E-5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B9-400F-AE07-0A0D49566876}"/>
            </c:ext>
          </c:extLst>
        </c:ser>
        <c:ser>
          <c:idx val="5"/>
          <c:order val="5"/>
          <c:tx>
            <c:strRef>
              <c:f>'Market Share'!$G$3:$G$4</c:f>
              <c:strCache>
                <c:ptCount val="1"/>
                <c:pt idx="0">
                  <c:v>Harmonix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Share'!$G$5:$G$10</c:f>
              <c:numCache>
                <c:formatCode>0.00%</c:formatCode>
                <c:ptCount val="6"/>
                <c:pt idx="0">
                  <c:v>4.6049602815906004E-2</c:v>
                </c:pt>
                <c:pt idx="1">
                  <c:v>5.6609796292008012E-2</c:v>
                </c:pt>
                <c:pt idx="2">
                  <c:v>4.7368323609425493E-2</c:v>
                </c:pt>
                <c:pt idx="3">
                  <c:v>4.260672131555119E-2</c:v>
                </c:pt>
                <c:pt idx="4">
                  <c:v>4.1050800865681136E-2</c:v>
                </c:pt>
                <c:pt idx="5">
                  <c:v>8.9794511505461791E-2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B9-400F-AE07-0A0D49566876}"/>
            </c:ext>
          </c:extLst>
        </c:ser>
        <c:ser>
          <c:idx val="6"/>
          <c:order val="6"/>
          <c:tx>
            <c:strRef>
              <c:f>'Market Share'!$H$3:$H$4</c:f>
              <c:strCache>
                <c:ptCount val="1"/>
                <c:pt idx="0">
                  <c:v>Jasmine Mist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Share'!$H$5:$H$10</c:f>
              <c:numCache>
                <c:formatCode>0.00%</c:formatCode>
                <c:ptCount val="6"/>
                <c:pt idx="0">
                  <c:v>0</c:v>
                </c:pt>
                <c:pt idx="1">
                  <c:v>4.3566211636967764E-3</c:v>
                </c:pt>
                <c:pt idx="2">
                  <c:v>2.6598435468287621E-2</c:v>
                </c:pt>
                <c:pt idx="3">
                  <c:v>7.5493095104618045E-3</c:v>
                </c:pt>
                <c:pt idx="4">
                  <c:v>0.40547836484116956</c:v>
                </c:pt>
                <c:pt idx="5">
                  <c:v>2.6204984375298803E-2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6B9-400F-AE07-0A0D49566876}"/>
            </c:ext>
          </c:extLst>
        </c:ser>
        <c:ser>
          <c:idx val="7"/>
          <c:order val="7"/>
          <c:tx>
            <c:strRef>
              <c:f>'Market Share'!$I$3:$I$4</c:f>
              <c:strCache>
                <c:ptCount val="1"/>
                <c:pt idx="0">
                  <c:v>Lavender Bloom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Share'!$I$5:$I$10</c:f>
              <c:numCache>
                <c:formatCode>0.00%</c:formatCode>
                <c:ptCount val="6"/>
                <c:pt idx="0">
                  <c:v>3.5820133054837769E-3</c:v>
                </c:pt>
                <c:pt idx="1">
                  <c:v>1.2037032907250536E-3</c:v>
                </c:pt>
                <c:pt idx="2">
                  <c:v>1.0595738004117136E-2</c:v>
                </c:pt>
                <c:pt idx="3">
                  <c:v>2.7300381996825648E-2</c:v>
                </c:pt>
                <c:pt idx="4">
                  <c:v>5.2024374537526317E-3</c:v>
                </c:pt>
                <c:pt idx="5">
                  <c:v>1.9024741241446621E-2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6B9-400F-AE07-0A0D49566876}"/>
            </c:ext>
          </c:extLst>
        </c:ser>
        <c:ser>
          <c:idx val="8"/>
          <c:order val="8"/>
          <c:tx>
            <c:strRef>
              <c:f>'Market Share'!$J$3:$J$4</c:f>
              <c:strCache>
                <c:ptCount val="1"/>
                <c:pt idx="0">
                  <c:v>Mango Tango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Share'!$J$5:$J$10</c:f>
              <c:numCache>
                <c:formatCode>0.00%</c:formatCode>
                <c:ptCount val="6"/>
                <c:pt idx="0">
                  <c:v>1.7157647417192369E-2</c:v>
                </c:pt>
                <c:pt idx="1">
                  <c:v>2.4255064311423977E-2</c:v>
                </c:pt>
                <c:pt idx="2">
                  <c:v>2.1346384458586862E-2</c:v>
                </c:pt>
                <c:pt idx="3">
                  <c:v>1.8855228576538513E-2</c:v>
                </c:pt>
                <c:pt idx="4">
                  <c:v>1.0436600133502892E-2</c:v>
                </c:pt>
                <c:pt idx="5">
                  <c:v>1.9447298227311234E-2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6B9-400F-AE07-0A0D49566876}"/>
            </c:ext>
          </c:extLst>
        </c:ser>
        <c:ser>
          <c:idx val="9"/>
          <c:order val="9"/>
          <c:tx>
            <c:strRef>
              <c:f>'Market Share'!$K$3:$K$4</c:f>
              <c:strCache>
                <c:ptCount val="1"/>
                <c:pt idx="0">
                  <c:v>Nourish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Share'!$K$5:$K$10</c:f>
              <c:numCache>
                <c:formatCode>0.00%</c:formatCode>
                <c:ptCount val="6"/>
                <c:pt idx="0">
                  <c:v>2.6902852882459308E-2</c:v>
                </c:pt>
                <c:pt idx="1">
                  <c:v>2.2287285780774959E-2</c:v>
                </c:pt>
                <c:pt idx="2">
                  <c:v>1.8623922988869095E-2</c:v>
                </c:pt>
                <c:pt idx="3">
                  <c:v>1.5425838640627043E-2</c:v>
                </c:pt>
                <c:pt idx="4">
                  <c:v>9.1396129415369041E-3</c:v>
                </c:pt>
                <c:pt idx="5">
                  <c:v>1.1276787958646554E-2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6B9-400F-AE07-0A0D49566876}"/>
            </c:ext>
          </c:extLst>
        </c:ser>
        <c:ser>
          <c:idx val="10"/>
          <c:order val="10"/>
          <c:tx>
            <c:strRef>
              <c:f>'Market Share'!$L$3:$L$4</c:f>
              <c:strCache>
                <c:ptCount val="1"/>
                <c:pt idx="0">
                  <c:v>Oasis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Share'!$L$5:$L$10</c:f>
              <c:numCache>
                <c:formatCode>0.00%</c:formatCode>
                <c:ptCount val="6"/>
                <c:pt idx="0">
                  <c:v>1.9493539043815591E-2</c:v>
                </c:pt>
                <c:pt idx="1">
                  <c:v>2.0433000480131212E-2</c:v>
                </c:pt>
                <c:pt idx="2">
                  <c:v>2.0301422545805994E-2</c:v>
                </c:pt>
                <c:pt idx="3">
                  <c:v>1.6344367944255343E-2</c:v>
                </c:pt>
                <c:pt idx="4">
                  <c:v>9.1307270233440922E-3</c:v>
                </c:pt>
                <c:pt idx="5">
                  <c:v>2.8615909293557987E-3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6B9-400F-AE07-0A0D49566876}"/>
            </c:ext>
          </c:extLst>
        </c:ser>
        <c:ser>
          <c:idx val="11"/>
          <c:order val="11"/>
          <c:tx>
            <c:strRef>
              <c:f>'Market Share'!$M$3:$M$4</c:f>
              <c:strCache>
                <c:ptCount val="1"/>
                <c:pt idx="0">
                  <c:v>Ocean Breeze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Share'!$M$5:$M$10</c:f>
              <c:numCache>
                <c:formatCode>0.00%</c:formatCode>
                <c:ptCount val="6"/>
                <c:pt idx="0">
                  <c:v>6.4178745139019833E-2</c:v>
                </c:pt>
                <c:pt idx="1">
                  <c:v>5.9065420921256433E-2</c:v>
                </c:pt>
                <c:pt idx="2">
                  <c:v>6.1690217634216948E-2</c:v>
                </c:pt>
                <c:pt idx="3">
                  <c:v>3.5903932169297659E-2</c:v>
                </c:pt>
                <c:pt idx="4">
                  <c:v>1.7953730060436733E-2</c:v>
                </c:pt>
                <c:pt idx="5">
                  <c:v>3.3206205274681627E-2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6B9-400F-AE07-0A0D49566876}"/>
            </c:ext>
          </c:extLst>
        </c:ser>
        <c:ser>
          <c:idx val="12"/>
          <c:order val="12"/>
          <c:tx>
            <c:strRef>
              <c:f>'Market Share'!$N$3:$N$4</c:f>
              <c:strCache>
                <c:ptCount val="1"/>
                <c:pt idx="0">
                  <c:v>Oceanic</c:v>
                </c:pt>
              </c:strCache>
            </c:strRef>
          </c:tx>
          <c:spPr>
            <a:ln w="349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Share'!$N$5:$N$10</c:f>
              <c:numCache>
                <c:formatCode>0.00%</c:formatCode>
                <c:ptCount val="6"/>
                <c:pt idx="0">
                  <c:v>3.9995624956044619E-3</c:v>
                </c:pt>
                <c:pt idx="1">
                  <c:v>3.4360180861075485E-3</c:v>
                </c:pt>
                <c:pt idx="2">
                  <c:v>2.5016623827363292E-3</c:v>
                </c:pt>
                <c:pt idx="3">
                  <c:v>2.3767532916449123E-3</c:v>
                </c:pt>
                <c:pt idx="4">
                  <c:v>1.5800161766534812E-3</c:v>
                </c:pt>
                <c:pt idx="5">
                  <c:v>2.5708237994969407E-3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6B9-400F-AE07-0A0D49566876}"/>
            </c:ext>
          </c:extLst>
        </c:ser>
        <c:ser>
          <c:idx val="13"/>
          <c:order val="13"/>
          <c:tx>
            <c:strRef>
              <c:f>'Market Share'!$O$3:$O$4</c:f>
              <c:strCache>
                <c:ptCount val="1"/>
                <c:pt idx="0">
                  <c:v>Orchid Oasis</c:v>
                </c:pt>
              </c:strCache>
            </c:strRef>
          </c:tx>
          <c:spPr>
            <a:ln w="349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Share'!$O$5:$O$10</c:f>
              <c:numCache>
                <c:formatCode>0.00%</c:formatCode>
                <c:ptCount val="6"/>
                <c:pt idx="0">
                  <c:v>3.62203158229462E-2</c:v>
                </c:pt>
                <c:pt idx="1">
                  <c:v>4.0776134573678326E-2</c:v>
                </c:pt>
                <c:pt idx="2">
                  <c:v>3.2989390859453897E-2</c:v>
                </c:pt>
                <c:pt idx="3">
                  <c:v>2.590288153767557E-2</c:v>
                </c:pt>
                <c:pt idx="4">
                  <c:v>2.4895309430689214E-2</c:v>
                </c:pt>
                <c:pt idx="5">
                  <c:v>3.2527211034036572E-2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6B9-400F-AE07-0A0D49566876}"/>
            </c:ext>
          </c:extLst>
        </c:ser>
        <c:ser>
          <c:idx val="14"/>
          <c:order val="14"/>
          <c:tx>
            <c:strRef>
              <c:f>'Market Share'!$P$3:$P$4</c:f>
              <c:strCache>
                <c:ptCount val="1"/>
                <c:pt idx="0">
                  <c:v>Orchidea</c:v>
                </c:pt>
              </c:strCache>
            </c:strRef>
          </c:tx>
          <c:spPr>
            <a:ln w="349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Share'!$P$5:$P$10</c:f>
              <c:numCache>
                <c:formatCode>0.00%</c:formatCode>
                <c:ptCount val="6"/>
                <c:pt idx="0">
                  <c:v>6.8555838547934133E-3</c:v>
                </c:pt>
                <c:pt idx="1">
                  <c:v>1.1888943227949977E-2</c:v>
                </c:pt>
                <c:pt idx="2">
                  <c:v>1.3874560809608288E-2</c:v>
                </c:pt>
                <c:pt idx="3">
                  <c:v>7.9134215382690564E-3</c:v>
                </c:pt>
                <c:pt idx="4">
                  <c:v>6.4339757542904441E-3</c:v>
                </c:pt>
                <c:pt idx="5">
                  <c:v>1.1623542737123243E-2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E6B9-400F-AE07-0A0D49566876}"/>
            </c:ext>
          </c:extLst>
        </c:ser>
        <c:ser>
          <c:idx val="15"/>
          <c:order val="15"/>
          <c:tx>
            <c:strRef>
              <c:f>'Market Share'!$Q$3:$Q$4</c:f>
              <c:strCache>
                <c:ptCount val="1"/>
                <c:pt idx="0">
                  <c:v>Pure Radiance</c:v>
                </c:pt>
              </c:strCache>
            </c:strRef>
          </c:tx>
          <c:spPr>
            <a:ln w="349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Share'!$Q$5:$Q$10</c:f>
              <c:numCache>
                <c:formatCode>0.00%</c:formatCode>
                <c:ptCount val="6"/>
                <c:pt idx="0">
                  <c:v>9.3099123222206931E-4</c:v>
                </c:pt>
                <c:pt idx="1">
                  <c:v>3.4617544691198966E-3</c:v>
                </c:pt>
                <c:pt idx="2">
                  <c:v>5.9768480126180879E-3</c:v>
                </c:pt>
                <c:pt idx="3">
                  <c:v>2.6755015963986595E-3</c:v>
                </c:pt>
                <c:pt idx="4">
                  <c:v>2.7336153393073587E-3</c:v>
                </c:pt>
                <c:pt idx="5">
                  <c:v>4.4642661712719772E-3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E6B9-400F-AE07-0A0D49566876}"/>
            </c:ext>
          </c:extLst>
        </c:ser>
        <c:ser>
          <c:idx val="16"/>
          <c:order val="16"/>
          <c:tx>
            <c:strRef>
              <c:f>'Market Share'!$R$3:$R$4</c:f>
              <c:strCache>
                <c:ptCount val="1"/>
                <c:pt idx="0">
                  <c:v>RedRose</c:v>
                </c:pt>
              </c:strCache>
            </c:strRef>
          </c:tx>
          <c:spPr>
            <a:ln w="349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Share'!$R$5:$R$10</c:f>
              <c:numCache>
                <c:formatCode>0.00%</c:formatCode>
                <c:ptCount val="6"/>
                <c:pt idx="0">
                  <c:v>2.1586678293180582E-2</c:v>
                </c:pt>
                <c:pt idx="1">
                  <c:v>2.1554070091441911E-2</c:v>
                </c:pt>
                <c:pt idx="2">
                  <c:v>1.7849069050083304E-2</c:v>
                </c:pt>
                <c:pt idx="3">
                  <c:v>1.5424349195579373E-2</c:v>
                </c:pt>
                <c:pt idx="4">
                  <c:v>8.1679074536973179E-3</c:v>
                </c:pt>
                <c:pt idx="5">
                  <c:v>1.0773590326624569E-2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E6B9-400F-AE07-0A0D49566876}"/>
            </c:ext>
          </c:extLst>
        </c:ser>
        <c:ser>
          <c:idx val="17"/>
          <c:order val="17"/>
          <c:tx>
            <c:strRef>
              <c:f>'Market Share'!$S$3:$S$4</c:f>
              <c:strCache>
                <c:ptCount val="1"/>
                <c:pt idx="0">
                  <c:v>Sheen</c:v>
                </c:pt>
              </c:strCache>
            </c:strRef>
          </c:tx>
          <c:spPr>
            <a:ln w="349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Share'!$S$5:$S$10</c:f>
              <c:numCache>
                <c:formatCode>0.00%</c:formatCode>
                <c:ptCount val="6"/>
                <c:pt idx="0">
                  <c:v>2.5472010721015012E-3</c:v>
                </c:pt>
                <c:pt idx="1">
                  <c:v>2.3141649315201259E-3</c:v>
                </c:pt>
                <c:pt idx="2">
                  <c:v>2.1569365354728197E-3</c:v>
                </c:pt>
                <c:pt idx="3">
                  <c:v>1.7908858107788389E-3</c:v>
                </c:pt>
                <c:pt idx="4">
                  <c:v>1.1223735465144807E-3</c:v>
                </c:pt>
                <c:pt idx="5">
                  <c:v>2.3305146739479796E-3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E6B9-400F-AE07-0A0D49566876}"/>
            </c:ext>
          </c:extLst>
        </c:ser>
        <c:ser>
          <c:idx val="18"/>
          <c:order val="18"/>
          <c:tx>
            <c:strRef>
              <c:f>'Market Share'!$T$3:$T$4</c:f>
              <c:strCache>
                <c:ptCount val="1"/>
                <c:pt idx="0">
                  <c:v>Shinez</c:v>
                </c:pt>
              </c:strCache>
            </c:strRef>
          </c:tx>
          <c:spPr>
            <a:ln w="34925" cap="rnd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3.5675009047970975E-2"/>
                  <c:y val="-0.1740318524153149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6B9-400F-AE07-0A0D49566876}"/>
                </c:ext>
              </c:extLst>
            </c:dLbl>
            <c:dLbl>
              <c:idx val="1"/>
              <c:layout>
                <c:manualLayout>
                  <c:x val="-3.1812513876090007E-2"/>
                  <c:y val="-0.2131963432769337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6B9-400F-AE07-0A0D49566876}"/>
                </c:ext>
              </c:extLst>
            </c:dLbl>
            <c:dLbl>
              <c:idx val="2"/>
              <c:layout>
                <c:manualLayout>
                  <c:x val="-4.3399999391733043E-2"/>
                  <c:y val="-0.143570581745167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6B9-400F-AE07-0A0D49566876}"/>
                </c:ext>
              </c:extLst>
            </c:dLbl>
            <c:dLbl>
              <c:idx val="3"/>
              <c:layout>
                <c:manualLayout>
                  <c:x val="-4.5331246977673635E-2"/>
                  <c:y val="-9.57028706920773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6B9-400F-AE07-0A0D49566876}"/>
                </c:ext>
              </c:extLst>
            </c:dLbl>
            <c:dLbl>
              <c:idx val="5"/>
              <c:layout>
                <c:manualLayout>
                  <c:x val="-4.5331246977673559E-2"/>
                  <c:y val="-8.69996505006065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6B9-400F-AE07-0A0D495668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Share'!$T$5:$T$10</c:f>
              <c:numCache>
                <c:formatCode>0.00%</c:formatCode>
                <c:ptCount val="6"/>
                <c:pt idx="0">
                  <c:v>0.18516456680377152</c:v>
                </c:pt>
                <c:pt idx="1">
                  <c:v>0.19745628099742407</c:v>
                </c:pt>
                <c:pt idx="2">
                  <c:v>0.2011706590553527</c:v>
                </c:pt>
                <c:pt idx="3">
                  <c:v>0.1946291069871815</c:v>
                </c:pt>
                <c:pt idx="4">
                  <c:v>0.21529006010128163</c:v>
                </c:pt>
                <c:pt idx="5">
                  <c:v>0.24690322638617238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E6B9-400F-AE07-0A0D49566876}"/>
            </c:ext>
          </c:extLst>
        </c:ser>
        <c:ser>
          <c:idx val="19"/>
          <c:order val="19"/>
          <c:tx>
            <c:strRef>
              <c:f>'Market Share'!$U$3:$U$4</c:f>
              <c:strCache>
                <c:ptCount val="1"/>
                <c:pt idx="0">
                  <c:v>Starbust</c:v>
                </c:pt>
              </c:strCache>
            </c:strRef>
          </c:tx>
          <c:spPr>
            <a:ln w="34925" cap="rnd">
              <a:solidFill>
                <a:schemeClr val="accent2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Share'!$U$5:$U$10</c:f>
              <c:numCache>
                <c:formatCode>0.00%</c:formatCode>
                <c:ptCount val="6"/>
                <c:pt idx="0">
                  <c:v>0.17505693166172712</c:v>
                </c:pt>
                <c:pt idx="1">
                  <c:v>0.18408390952895909</c:v>
                </c:pt>
                <c:pt idx="2">
                  <c:v>0.16455291956299234</c:v>
                </c:pt>
                <c:pt idx="3">
                  <c:v>0.1576881773466178</c:v>
                </c:pt>
                <c:pt idx="4">
                  <c:v>0.1076481882986732</c:v>
                </c:pt>
                <c:pt idx="5">
                  <c:v>0.2161766057799068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E6B9-400F-AE07-0A0D49566876}"/>
            </c:ext>
          </c:extLst>
        </c:ser>
        <c:ser>
          <c:idx val="20"/>
          <c:order val="20"/>
          <c:tx>
            <c:strRef>
              <c:f>'Market Share'!$V$3:$V$4</c:f>
              <c:strCache>
                <c:ptCount val="1"/>
                <c:pt idx="0">
                  <c:v>VelvetLux</c:v>
                </c:pt>
              </c:strCache>
            </c:strRef>
          </c:tx>
          <c:spPr>
            <a:ln w="34925" cap="rnd">
              <a:solidFill>
                <a:schemeClr val="accent3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Share'!$V$5:$V$10</c:f>
              <c:numCache>
                <c:formatCode>0.00%</c:formatCode>
                <c:ptCount val="6"/>
                <c:pt idx="0">
                  <c:v>2.6076060182310757E-3</c:v>
                </c:pt>
                <c:pt idx="1">
                  <c:v>4.0415825211505454E-2</c:v>
                </c:pt>
                <c:pt idx="2">
                  <c:v>1.894552165903771E-2</c:v>
                </c:pt>
                <c:pt idx="3">
                  <c:v>1.55148616253993E-3</c:v>
                </c:pt>
                <c:pt idx="4">
                  <c:v>5.1072617757597508E-3</c:v>
                </c:pt>
                <c:pt idx="5">
                  <c:v>1.5373332783440927E-2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E6B9-400F-AE07-0A0D49566876}"/>
            </c:ext>
          </c:extLst>
        </c:ser>
        <c:ser>
          <c:idx val="21"/>
          <c:order val="21"/>
          <c:tx>
            <c:strRef>
              <c:f>'Market Share'!$W$3:$W$4</c:f>
              <c:strCache>
                <c:ptCount val="1"/>
                <c:pt idx="0">
                  <c:v>Vitalize</c:v>
                </c:pt>
              </c:strCache>
            </c:strRef>
          </c:tx>
          <c:spPr>
            <a:ln w="34925" cap="rnd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Share'!$W$5:$W$10</c:f>
              <c:numCache>
                <c:formatCode>0.00%</c:formatCode>
                <c:ptCount val="6"/>
                <c:pt idx="0">
                  <c:v>0.25670818499963971</c:v>
                </c:pt>
                <c:pt idx="1">
                  <c:v>0.25812410819213782</c:v>
                </c:pt>
                <c:pt idx="2">
                  <c:v>0.20349384944880955</c:v>
                </c:pt>
                <c:pt idx="3">
                  <c:v>0.18322454082987066</c:v>
                </c:pt>
                <c:pt idx="4">
                  <c:v>0.10871860241993173</c:v>
                </c:pt>
                <c:pt idx="5">
                  <c:v>0.2009339108432408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E6B9-400F-AE07-0A0D49566876}"/>
            </c:ext>
          </c:extLst>
        </c:ser>
        <c:ser>
          <c:idx val="22"/>
          <c:order val="22"/>
          <c:tx>
            <c:strRef>
              <c:f>'Market Share'!$X$3:$X$4</c:f>
              <c:strCache>
                <c:ptCount val="1"/>
                <c:pt idx="0">
                  <c:v>Wave</c:v>
                </c:pt>
              </c:strCache>
            </c:strRef>
          </c:tx>
          <c:spPr>
            <a:ln w="34925" cap="rnd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Share'!$X$5:$X$10</c:f>
              <c:numCache>
                <c:formatCode>0.00%</c:formatCode>
                <c:ptCount val="6"/>
                <c:pt idx="0">
                  <c:v>8.6454579147953719E-3</c:v>
                </c:pt>
                <c:pt idx="1">
                  <c:v>4.0697237792968336E-3</c:v>
                </c:pt>
                <c:pt idx="2">
                  <c:v>3.662821217632783E-3</c:v>
                </c:pt>
                <c:pt idx="3">
                  <c:v>3.7814718306413905E-4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E6B9-400F-AE07-0A0D49566876}"/>
            </c:ext>
          </c:extLst>
        </c:ser>
        <c:ser>
          <c:idx val="23"/>
          <c:order val="23"/>
          <c:tx>
            <c:strRef>
              <c:f>'Market Share'!$Y$3:$Y$4</c:f>
              <c:strCache>
                <c:ptCount val="1"/>
                <c:pt idx="0">
                  <c:v>Wild Flower</c:v>
                </c:pt>
              </c:strCache>
            </c:strRef>
          </c:tx>
          <c:spPr>
            <a:ln w="34925" cap="rnd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Share'!$Y$5:$Y$10</c:f>
              <c:numCache>
                <c:formatCode>0.00%</c:formatCode>
                <c:ptCount val="6"/>
                <c:pt idx="0">
                  <c:v>2.1092652126620849E-3</c:v>
                </c:pt>
                <c:pt idx="1">
                  <c:v>6.4678483865457663E-4</c:v>
                </c:pt>
                <c:pt idx="2">
                  <c:v>3.1103871383472096E-3</c:v>
                </c:pt>
                <c:pt idx="3">
                  <c:v>7.710513293698055E-3</c:v>
                </c:pt>
                <c:pt idx="4">
                  <c:v>1.154098772512108E-3</c:v>
                </c:pt>
                <c:pt idx="5">
                  <c:v>3.1095033158281692E-3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E6B9-400F-AE07-0A0D49566876}"/>
            </c:ext>
          </c:extLst>
        </c:ser>
        <c:ser>
          <c:idx val="24"/>
          <c:order val="24"/>
          <c:tx>
            <c:strRef>
              <c:f>'Market Share'!$Z$3:$Z$4</c:f>
              <c:strCache>
                <c:ptCount val="1"/>
                <c:pt idx="0">
                  <c:v>Wonder Waves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'Market Share'!$A$5:$A$10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'Market Share'!$Z$5:$Z$10</c:f>
              <c:numCache>
                <c:formatCode>0.00%</c:formatCode>
                <c:ptCount val="6"/>
                <c:pt idx="0">
                  <c:v>2.249668959322015E-2</c:v>
                </c:pt>
                <c:pt idx="1">
                  <c:v>8.8233602940529423E-3</c:v>
                </c:pt>
                <c:pt idx="2">
                  <c:v>3.667533925418158E-2</c:v>
                </c:pt>
                <c:pt idx="3">
                  <c:v>6.0660342024703474E-2</c:v>
                </c:pt>
                <c:pt idx="4">
                  <c:v>6.2950842137024068E-5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E6B9-400F-AE07-0A0D49566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9384800"/>
        <c:axId val="1720679776"/>
      </c:lineChart>
      <c:catAx>
        <c:axId val="90938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679776"/>
        <c:crosses val="autoZero"/>
        <c:auto val="1"/>
        <c:lblAlgn val="ctr"/>
        <c:lblOffset val="100"/>
        <c:noMultiLvlLbl val="0"/>
      </c:catAx>
      <c:valAx>
        <c:axId val="172067977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38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914763551427447"/>
          <c:y val="0.63934472290180444"/>
          <c:w val="0.74541594815132461"/>
          <c:h val="0.343235816149613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13500000" algn="b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Profitability Matrix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'[External Data.xlsx]Internal Sales Data'!$P$1</c:f>
              <c:strCache>
                <c:ptCount val="1"/>
                <c:pt idx="0">
                  <c:v>Starbust Extra Shiny 100ml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'[External Data.xlsx]Internal Sales Data'!$M$2:$M$15</c:f>
              <c:numCache>
                <c:formatCode>0%</c:formatCode>
                <c:ptCount val="14"/>
                <c:pt idx="0">
                  <c:v>0.70967741935483863</c:v>
                </c:pt>
                <c:pt idx="1">
                  <c:v>0.6724137931034484</c:v>
                </c:pt>
                <c:pt idx="2">
                  <c:v>0.64285714285714279</c:v>
                </c:pt>
                <c:pt idx="3">
                  <c:v>0.65714285714285714</c:v>
                </c:pt>
                <c:pt idx="4">
                  <c:v>0.6486486486486488</c:v>
                </c:pt>
                <c:pt idx="5">
                  <c:v>0.7</c:v>
                </c:pt>
                <c:pt idx="6">
                  <c:v>0.67142857142857149</c:v>
                </c:pt>
                <c:pt idx="7">
                  <c:v>0.69411764705882362</c:v>
                </c:pt>
                <c:pt idx="8">
                  <c:v>0.70588235294117641</c:v>
                </c:pt>
                <c:pt idx="9">
                  <c:v>0.71666666666666656</c:v>
                </c:pt>
                <c:pt idx="10">
                  <c:v>0.6818835099202174</c:v>
                </c:pt>
              </c:numCache>
            </c:numRef>
          </c:xVal>
          <c:yVal>
            <c:numRef>
              <c:f>'[External Data.xlsx]Internal Sales Data'!$P$2:$P$15</c:f>
              <c:numCache>
                <c:formatCode>0%</c:formatCode>
                <c:ptCount val="14"/>
                <c:pt idx="0">
                  <c:v>#N/A</c:v>
                </c:pt>
                <c:pt idx="1">
                  <c:v>9.8241009155398171E-2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D7-44D0-8B59-FDB2D529FAC9}"/>
            </c:ext>
          </c:extLst>
        </c:ser>
        <c:ser>
          <c:idx val="1"/>
          <c:order val="1"/>
          <c:tx>
            <c:strRef>
              <c:f>'[External Data.xlsx]Internal Sales Data'!$Q$1</c:f>
              <c:strCache>
                <c:ptCount val="1"/>
                <c:pt idx="0">
                  <c:v>Starbust Strong Hair 100ml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'[External Data.xlsx]Internal Sales Data'!$M$2:$M$15</c:f>
              <c:numCache>
                <c:formatCode>0%</c:formatCode>
                <c:ptCount val="14"/>
                <c:pt idx="0">
                  <c:v>0.70967741935483863</c:v>
                </c:pt>
                <c:pt idx="1">
                  <c:v>0.6724137931034484</c:v>
                </c:pt>
                <c:pt idx="2">
                  <c:v>0.64285714285714279</c:v>
                </c:pt>
                <c:pt idx="3">
                  <c:v>0.65714285714285714</c:v>
                </c:pt>
                <c:pt idx="4">
                  <c:v>0.6486486486486488</c:v>
                </c:pt>
                <c:pt idx="5">
                  <c:v>0.7</c:v>
                </c:pt>
                <c:pt idx="6">
                  <c:v>0.67142857142857149</c:v>
                </c:pt>
                <c:pt idx="7">
                  <c:v>0.69411764705882362</c:v>
                </c:pt>
                <c:pt idx="8">
                  <c:v>0.70588235294117641</c:v>
                </c:pt>
                <c:pt idx="9">
                  <c:v>0.71666666666666656</c:v>
                </c:pt>
                <c:pt idx="10">
                  <c:v>0.6818835099202174</c:v>
                </c:pt>
              </c:numCache>
            </c:numRef>
          </c:xVal>
          <c:yVal>
            <c:numRef>
              <c:f>'[External Data.xlsx]Internal Sales Data'!$Q$2:$Q$15</c:f>
              <c:numCache>
                <c:formatCode>0%</c:formatCode>
                <c:ptCount val="14"/>
                <c:pt idx="0">
                  <c:v>#N/A</c:v>
                </c:pt>
                <c:pt idx="1">
                  <c:v>#N/A</c:v>
                </c:pt>
                <c:pt idx="2">
                  <c:v>4.7426625718030961E-2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FD7-44D0-8B59-FDB2D529FAC9}"/>
            </c:ext>
          </c:extLst>
        </c:ser>
        <c:ser>
          <c:idx val="2"/>
          <c:order val="2"/>
          <c:tx>
            <c:strRef>
              <c:f>'[External Data.xlsx]Internal Sales Data'!$R$1</c:f>
              <c:strCache>
                <c:ptCount val="1"/>
                <c:pt idx="0">
                  <c:v>Starbust Ultra Soft 150ml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'[External Data.xlsx]Internal Sales Data'!$M$2:$M$15</c:f>
              <c:numCache>
                <c:formatCode>0%</c:formatCode>
                <c:ptCount val="14"/>
                <c:pt idx="0">
                  <c:v>0.70967741935483863</c:v>
                </c:pt>
                <c:pt idx="1">
                  <c:v>0.6724137931034484</c:v>
                </c:pt>
                <c:pt idx="2">
                  <c:v>0.64285714285714279</c:v>
                </c:pt>
                <c:pt idx="3">
                  <c:v>0.65714285714285714</c:v>
                </c:pt>
                <c:pt idx="4">
                  <c:v>0.6486486486486488</c:v>
                </c:pt>
                <c:pt idx="5">
                  <c:v>0.7</c:v>
                </c:pt>
                <c:pt idx="6">
                  <c:v>0.67142857142857149</c:v>
                </c:pt>
                <c:pt idx="7">
                  <c:v>0.69411764705882362</c:v>
                </c:pt>
                <c:pt idx="8">
                  <c:v>0.70588235294117641</c:v>
                </c:pt>
                <c:pt idx="9">
                  <c:v>0.71666666666666656</c:v>
                </c:pt>
                <c:pt idx="10">
                  <c:v>0.6818835099202174</c:v>
                </c:pt>
              </c:numCache>
            </c:numRef>
          </c:xVal>
          <c:yVal>
            <c:numRef>
              <c:f>'[External Data.xlsx]Internal Sales Data'!$R$2:$R$15</c:f>
              <c:numCache>
                <c:formatCode>0%</c:formatCode>
                <c:ptCount val="1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0.11856673518754952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FD7-44D0-8B59-FDB2D529FAC9}"/>
            </c:ext>
          </c:extLst>
        </c:ser>
        <c:ser>
          <c:idx val="3"/>
          <c:order val="3"/>
          <c:tx>
            <c:strRef>
              <c:f>'[External Data.xlsx]Internal Sales Data'!$S$1</c:f>
              <c:strCache>
                <c:ptCount val="1"/>
                <c:pt idx="0">
                  <c:v>Starbust Strong Hair 150ml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'[External Data.xlsx]Internal Sales Data'!$M$2:$M$15</c:f>
              <c:numCache>
                <c:formatCode>0%</c:formatCode>
                <c:ptCount val="14"/>
                <c:pt idx="0">
                  <c:v>0.70967741935483863</c:v>
                </c:pt>
                <c:pt idx="1">
                  <c:v>0.6724137931034484</c:v>
                </c:pt>
                <c:pt idx="2">
                  <c:v>0.64285714285714279</c:v>
                </c:pt>
                <c:pt idx="3">
                  <c:v>0.65714285714285714</c:v>
                </c:pt>
                <c:pt idx="4">
                  <c:v>0.6486486486486488</c:v>
                </c:pt>
                <c:pt idx="5">
                  <c:v>0.7</c:v>
                </c:pt>
                <c:pt idx="6">
                  <c:v>0.67142857142857149</c:v>
                </c:pt>
                <c:pt idx="7">
                  <c:v>0.69411764705882362</c:v>
                </c:pt>
                <c:pt idx="8">
                  <c:v>0.70588235294117641</c:v>
                </c:pt>
                <c:pt idx="9">
                  <c:v>0.71666666666666656</c:v>
                </c:pt>
                <c:pt idx="10">
                  <c:v>0.6818835099202174</c:v>
                </c:pt>
              </c:numCache>
            </c:numRef>
          </c:xVal>
          <c:yVal>
            <c:numRef>
              <c:f>'[External Data.xlsx]Internal Sales Data'!$S$2:$S$15</c:f>
              <c:numCache>
                <c:formatCode>0%</c:formatCode>
                <c:ptCount val="1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4.178071928534096E-2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FD7-44D0-8B59-FDB2D529FAC9}"/>
            </c:ext>
          </c:extLst>
        </c:ser>
        <c:ser>
          <c:idx val="4"/>
          <c:order val="4"/>
          <c:tx>
            <c:strRef>
              <c:f>'[External Data.xlsx]Internal Sales Data'!$T$1</c:f>
              <c:strCache>
                <c:ptCount val="1"/>
                <c:pt idx="0">
                  <c:v>Starbust Ultra Soft 200ml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'[External Data.xlsx]Internal Sales Data'!$M$2:$M$15</c:f>
              <c:numCache>
                <c:formatCode>0%</c:formatCode>
                <c:ptCount val="14"/>
                <c:pt idx="0">
                  <c:v>0.70967741935483863</c:v>
                </c:pt>
                <c:pt idx="1">
                  <c:v>0.6724137931034484</c:v>
                </c:pt>
                <c:pt idx="2">
                  <c:v>0.64285714285714279</c:v>
                </c:pt>
                <c:pt idx="3">
                  <c:v>0.65714285714285714</c:v>
                </c:pt>
                <c:pt idx="4">
                  <c:v>0.6486486486486488</c:v>
                </c:pt>
                <c:pt idx="5">
                  <c:v>0.7</c:v>
                </c:pt>
                <c:pt idx="6">
                  <c:v>0.67142857142857149</c:v>
                </c:pt>
                <c:pt idx="7">
                  <c:v>0.69411764705882362</c:v>
                </c:pt>
                <c:pt idx="8">
                  <c:v>0.70588235294117641</c:v>
                </c:pt>
                <c:pt idx="9">
                  <c:v>0.71666666666666656</c:v>
                </c:pt>
                <c:pt idx="10">
                  <c:v>0.6818835099202174</c:v>
                </c:pt>
              </c:numCache>
            </c:numRef>
          </c:xVal>
          <c:yVal>
            <c:numRef>
              <c:f>'[External Data.xlsx]Internal Sales Data'!$T$2:$T$15</c:f>
              <c:numCache>
                <c:formatCode>0%</c:formatCode>
                <c:ptCount val="1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7.0575417267294702E-2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FD7-44D0-8B59-FDB2D529FAC9}"/>
            </c:ext>
          </c:extLst>
        </c:ser>
        <c:ser>
          <c:idx val="5"/>
          <c:order val="5"/>
          <c:tx>
            <c:strRef>
              <c:f>'[External Data.xlsx]Internal Sales Data'!$U$1</c:f>
              <c:strCache>
                <c:ptCount val="1"/>
                <c:pt idx="0">
                  <c:v>Shinez Repair 100ml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'[External Data.xlsx]Internal Sales Data'!$M$2:$M$15</c:f>
              <c:numCache>
                <c:formatCode>0%</c:formatCode>
                <c:ptCount val="14"/>
                <c:pt idx="0">
                  <c:v>0.70967741935483863</c:v>
                </c:pt>
                <c:pt idx="1">
                  <c:v>0.6724137931034484</c:v>
                </c:pt>
                <c:pt idx="2">
                  <c:v>0.64285714285714279</c:v>
                </c:pt>
                <c:pt idx="3">
                  <c:v>0.65714285714285714</c:v>
                </c:pt>
                <c:pt idx="4">
                  <c:v>0.6486486486486488</c:v>
                </c:pt>
                <c:pt idx="5">
                  <c:v>0.7</c:v>
                </c:pt>
                <c:pt idx="6">
                  <c:v>0.67142857142857149</c:v>
                </c:pt>
                <c:pt idx="7">
                  <c:v>0.69411764705882362</c:v>
                </c:pt>
                <c:pt idx="8">
                  <c:v>0.70588235294117641</c:v>
                </c:pt>
                <c:pt idx="9">
                  <c:v>0.71666666666666656</c:v>
                </c:pt>
                <c:pt idx="10">
                  <c:v>0.6818835099202174</c:v>
                </c:pt>
              </c:numCache>
            </c:numRef>
          </c:xVal>
          <c:yVal>
            <c:numRef>
              <c:f>'[External Data.xlsx]Internal Sales Data'!$U$2:$U$15</c:f>
              <c:numCache>
                <c:formatCode>0%</c:formatCode>
                <c:ptCount val="1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0.18619281693140505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FD7-44D0-8B59-FDB2D529FAC9}"/>
            </c:ext>
          </c:extLst>
        </c:ser>
        <c:ser>
          <c:idx val="6"/>
          <c:order val="6"/>
          <c:tx>
            <c:strRef>
              <c:f>'[External Data.xlsx]Internal Sales Data'!$V$1</c:f>
              <c:strCache>
                <c:ptCount val="1"/>
                <c:pt idx="0">
                  <c:v>Shinez Repair 125ml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'[External Data.xlsx]Internal Sales Data'!$M$2:$M$15</c:f>
              <c:numCache>
                <c:formatCode>0%</c:formatCode>
                <c:ptCount val="14"/>
                <c:pt idx="0">
                  <c:v>0.70967741935483863</c:v>
                </c:pt>
                <c:pt idx="1">
                  <c:v>0.6724137931034484</c:v>
                </c:pt>
                <c:pt idx="2">
                  <c:v>0.64285714285714279</c:v>
                </c:pt>
                <c:pt idx="3">
                  <c:v>0.65714285714285714</c:v>
                </c:pt>
                <c:pt idx="4">
                  <c:v>0.6486486486486488</c:v>
                </c:pt>
                <c:pt idx="5">
                  <c:v>0.7</c:v>
                </c:pt>
                <c:pt idx="6">
                  <c:v>0.67142857142857149</c:v>
                </c:pt>
                <c:pt idx="7">
                  <c:v>0.69411764705882362</c:v>
                </c:pt>
                <c:pt idx="8">
                  <c:v>0.70588235294117641</c:v>
                </c:pt>
                <c:pt idx="9">
                  <c:v>0.71666666666666656</c:v>
                </c:pt>
                <c:pt idx="10">
                  <c:v>0.6818835099202174</c:v>
                </c:pt>
              </c:numCache>
            </c:numRef>
          </c:xVal>
          <c:yVal>
            <c:numRef>
              <c:f>'[External Data.xlsx]Internal Sales Data'!$V$2:$V$15</c:f>
              <c:numCache>
                <c:formatCode>0%</c:formatCode>
                <c:ptCount val="1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9.6896202583240873E-2</c:v>
                </c:pt>
                <c:pt idx="8">
                  <c:v>#N/A</c:v>
                </c:pt>
                <c:pt idx="9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FD7-44D0-8B59-FDB2D529FAC9}"/>
            </c:ext>
          </c:extLst>
        </c:ser>
        <c:ser>
          <c:idx val="7"/>
          <c:order val="7"/>
          <c:tx>
            <c:strRef>
              <c:f>'[External Data.xlsx]Internal Sales Data'!$W$1</c:f>
              <c:strCache>
                <c:ptCount val="1"/>
                <c:pt idx="0">
                  <c:v>Shinez Repair 150ml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'[External Data.xlsx]Internal Sales Data'!$M$2:$M$15</c:f>
              <c:numCache>
                <c:formatCode>0%</c:formatCode>
                <c:ptCount val="14"/>
                <c:pt idx="0">
                  <c:v>0.70967741935483863</c:v>
                </c:pt>
                <c:pt idx="1">
                  <c:v>0.6724137931034484</c:v>
                </c:pt>
                <c:pt idx="2">
                  <c:v>0.64285714285714279</c:v>
                </c:pt>
                <c:pt idx="3">
                  <c:v>0.65714285714285714</c:v>
                </c:pt>
                <c:pt idx="4">
                  <c:v>0.6486486486486488</c:v>
                </c:pt>
                <c:pt idx="5">
                  <c:v>0.7</c:v>
                </c:pt>
                <c:pt idx="6">
                  <c:v>0.67142857142857149</c:v>
                </c:pt>
                <c:pt idx="7">
                  <c:v>0.69411764705882362</c:v>
                </c:pt>
                <c:pt idx="8">
                  <c:v>0.70588235294117641</c:v>
                </c:pt>
                <c:pt idx="9">
                  <c:v>0.71666666666666656</c:v>
                </c:pt>
                <c:pt idx="10">
                  <c:v>0.6818835099202174</c:v>
                </c:pt>
              </c:numCache>
            </c:numRef>
          </c:xVal>
          <c:yVal>
            <c:numRef>
              <c:f>'[External Data.xlsx]Internal Sales Data'!$W$2:$W$15</c:f>
              <c:numCache>
                <c:formatCode>0%</c:formatCode>
                <c:ptCount val="1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9.6896119578325834E-2</c:v>
                </c:pt>
                <c:pt idx="9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FD7-44D0-8B59-FDB2D529FAC9}"/>
            </c:ext>
          </c:extLst>
        </c:ser>
        <c:ser>
          <c:idx val="8"/>
          <c:order val="8"/>
          <c:tx>
            <c:strRef>
              <c:f>'[External Data.xlsx]Internal Sales Data'!$X$1</c:f>
              <c:strCache>
                <c:ptCount val="1"/>
                <c:pt idx="0">
                  <c:v>Shinez Repair 200ml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'[External Data.xlsx]Internal Sales Data'!$M$2:$M$15</c:f>
              <c:numCache>
                <c:formatCode>0%</c:formatCode>
                <c:ptCount val="14"/>
                <c:pt idx="0">
                  <c:v>0.70967741935483863</c:v>
                </c:pt>
                <c:pt idx="1">
                  <c:v>0.6724137931034484</c:v>
                </c:pt>
                <c:pt idx="2">
                  <c:v>0.64285714285714279</c:v>
                </c:pt>
                <c:pt idx="3">
                  <c:v>0.65714285714285714</c:v>
                </c:pt>
                <c:pt idx="4">
                  <c:v>0.6486486486486488</c:v>
                </c:pt>
                <c:pt idx="5">
                  <c:v>0.7</c:v>
                </c:pt>
                <c:pt idx="6">
                  <c:v>0.67142857142857149</c:v>
                </c:pt>
                <c:pt idx="7">
                  <c:v>0.69411764705882362</c:v>
                </c:pt>
                <c:pt idx="8">
                  <c:v>0.70588235294117641</c:v>
                </c:pt>
                <c:pt idx="9">
                  <c:v>0.71666666666666656</c:v>
                </c:pt>
                <c:pt idx="10">
                  <c:v>0.6818835099202174</c:v>
                </c:pt>
              </c:numCache>
            </c:numRef>
          </c:xVal>
          <c:yVal>
            <c:numRef>
              <c:f>'[External Data.xlsx]Internal Sales Data'!$X$2:$X$15</c:f>
              <c:numCache>
                <c:formatCode>0%</c:formatCode>
                <c:ptCount val="1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6.8397319470522966E-2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FD7-44D0-8B59-FDB2D529FAC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32860832"/>
        <c:axId val="1345959248"/>
      </c:scatterChart>
      <c:valAx>
        <c:axId val="133286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Gross Margin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959248"/>
        <c:crosses val="autoZero"/>
        <c:crossBetween val="midCat"/>
      </c:valAx>
      <c:valAx>
        <c:axId val="1345959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Net Sales Contribution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860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algn="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[3_3_forecast.xlsx]Promotion Graph!PivotTable2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Shinez Value Sales 2022</a:t>
            </a:r>
          </a:p>
        </c:rich>
      </c:tx>
      <c:layout>
        <c:manualLayout>
          <c:xMode val="edge"/>
          <c:yMode val="edge"/>
          <c:x val="0.3105328101223066"/>
          <c:y val="1.2405984373343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'Promotion Graph'!$B$4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4E-43F4-B5F7-11FCD5B50E13}"/>
                </c:ext>
              </c:extLst>
            </c:dLbl>
            <c:dLbl>
              <c:idx val="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4E-43F4-B5F7-11FCD5B50E13}"/>
                </c:ext>
              </c:extLst>
            </c:dLbl>
            <c:dLbl>
              <c:idx val="1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4E-43F4-B5F7-11FCD5B50E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'Promotion Graph'!$A$5:$A$17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'Promotion Graph'!$B$5:$B$17</c:f>
              <c:numCache>
                <c:formatCode>_([$$-409]* #,##0_);_([$$-409]* \(#,##0\);_([$$-409]* "-"??_);_(@_)</c:formatCode>
                <c:ptCount val="12"/>
                <c:pt idx="0">
                  <c:v>849590</c:v>
                </c:pt>
                <c:pt idx="1">
                  <c:v>822290</c:v>
                </c:pt>
                <c:pt idx="2">
                  <c:v>827649</c:v>
                </c:pt>
                <c:pt idx="3">
                  <c:v>1445626</c:v>
                </c:pt>
                <c:pt idx="4">
                  <c:v>874089</c:v>
                </c:pt>
                <c:pt idx="5">
                  <c:v>876087</c:v>
                </c:pt>
                <c:pt idx="6">
                  <c:v>842454</c:v>
                </c:pt>
                <c:pt idx="7">
                  <c:v>1198708</c:v>
                </c:pt>
                <c:pt idx="8">
                  <c:v>853650</c:v>
                </c:pt>
                <c:pt idx="9">
                  <c:v>816480</c:v>
                </c:pt>
                <c:pt idx="10">
                  <c:v>1413646</c:v>
                </c:pt>
                <c:pt idx="11">
                  <c:v>805231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4E-43F4-B5F7-11FCD5B50E1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221615"/>
        <c:axId val="645222512"/>
      </c:lineChart>
      <c:catAx>
        <c:axId val="14221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222512"/>
        <c:crosses val="autoZero"/>
        <c:auto val="1"/>
        <c:lblAlgn val="ctr"/>
        <c:lblOffset val="100"/>
        <c:noMultiLvlLbl val="0"/>
      </c:catAx>
      <c:valAx>
        <c:axId val="645222512"/>
        <c:scaling>
          <c:orientation val="minMax"/>
        </c:scaling>
        <c:delete val="0"/>
        <c:axPos val="l"/>
        <c:numFmt formatCode="_([$$-409]* #,##0_);_([$$-409]* \(#,##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1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algn="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Forecast Net Sales until 2024   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96861874971632"/>
          <c:y val="0.12732578098180572"/>
          <c:w val="0.85661361251511925"/>
          <c:h val="0.641714983876243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'[External Data.xlsx]Forecast 2024'!$B$1</c:f>
              <c:strCache>
                <c:ptCount val="1"/>
                <c:pt idx="0">
                  <c:v>Market Value</c:v>
                </c:pt>
              </c:strCache>
            </c:strRef>
          </c:tx>
          <c:spPr>
            <a:ln w="19050" cap="rnd">
              <a:solidFill>
                <a:schemeClr val="tx2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'[External Data.xlsx]Forecast 2024'!$A$2:$A$8</c:f>
              <c:numCache>
                <c:formatCode>General</c:formatCode>
                <c:ptCount val="7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</c:numCache>
            </c:numRef>
          </c:xVal>
          <c:yVal>
            <c:numRef>
              <c:f>'[External Data.xlsx]Forecast 2024'!$B$2:$B$8</c:f>
              <c:numCache>
                <c:formatCode>_("$"* #,##0_);_("$"* \(#,##0\);_("$"* "-"??_);_(@_)</c:formatCode>
                <c:ptCount val="7"/>
                <c:pt idx="0">
                  <c:v>30685269</c:v>
                </c:pt>
                <c:pt idx="1">
                  <c:v>29261549</c:v>
                </c:pt>
                <c:pt idx="2">
                  <c:v>30370933</c:v>
                </c:pt>
                <c:pt idx="3">
                  <c:v>30710796</c:v>
                </c:pt>
                <c:pt idx="4">
                  <c:v>31442892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07-4C15-AE45-BE7BC8636F41}"/>
            </c:ext>
          </c:extLst>
        </c:ser>
        <c:ser>
          <c:idx val="1"/>
          <c:order val="1"/>
          <c:tx>
            <c:strRef>
              <c:f>'[External Data.xlsx]Forecast 2024'!$C$1</c:f>
              <c:strCache>
                <c:ptCount val="1"/>
                <c:pt idx="0">
                  <c:v>Forecast Value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'[External Data.xlsx]Forecast 2024'!$A$2:$A$8</c:f>
              <c:numCache>
                <c:formatCode>General</c:formatCode>
                <c:ptCount val="7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</c:numCache>
            </c:numRef>
          </c:xVal>
          <c:yVal>
            <c:numRef>
              <c:f>'[External Data.xlsx]Forecast 2024'!$C$2:$C$8</c:f>
              <c:numCache>
                <c:formatCode>General</c:formatCode>
                <c:ptCount val="7"/>
                <c:pt idx="4" formatCode="_(&quot;$&quot;* #,##0_);_(&quot;$&quot;* \(#,##0\);_(&quot;$&quot;* &quot;-&quot;??_);_(@_)">
                  <c:v>31442892</c:v>
                </c:pt>
                <c:pt idx="5" formatCode="_(&quot;$&quot;* #,##0_);_(&quot;$&quot;* \(#,##0\);_(&quot;$&quot;* &quot;-&quot;??_);_(@_)">
                  <c:v>31635324.071610071</c:v>
                </c:pt>
                <c:pt idx="6" formatCode="_(&quot;$&quot;* #,##0_);_(&quot;$&quot;* \(#,##0\);_(&quot;$&quot;* &quot;-&quot;??_);_(@_)">
                  <c:v>31946447.752088487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07-4C15-AE45-BE7BC8636F41}"/>
            </c:ext>
          </c:extLst>
        </c:ser>
        <c:ser>
          <c:idx val="2"/>
          <c:order val="2"/>
          <c:tx>
            <c:strRef>
              <c:f>'[External Data.xlsx]Forecast 2024'!$D$1</c:f>
              <c:strCache>
                <c:ptCount val="1"/>
                <c:pt idx="0">
                  <c:v>Lower Confidence bound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'[External Data.xlsx]Forecast 2024'!$A$2:$A$8</c:f>
              <c:numCache>
                <c:formatCode>General</c:formatCode>
                <c:ptCount val="7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</c:numCache>
            </c:numRef>
          </c:xVal>
          <c:yVal>
            <c:numRef>
              <c:f>'[External Data.xlsx]Forecast 2024'!$D$2:$D$8</c:f>
              <c:numCache>
                <c:formatCode>General</c:formatCode>
                <c:ptCount val="7"/>
                <c:pt idx="4" formatCode="_(&quot;$&quot;* #,##0_);_(&quot;$&quot;* \(#,##0\);_(&quot;$&quot;* &quot;-&quot;??_);_(@_)">
                  <c:v>31442892</c:v>
                </c:pt>
                <c:pt idx="5" formatCode="_(&quot;$&quot;* #,##0_);_(&quot;$&quot;* \(#,##0\);_(&quot;$&quot;* &quot;-&quot;??_);_(@_)">
                  <c:v>30014004.36554271</c:v>
                </c:pt>
                <c:pt idx="6" formatCode="_(&quot;$&quot;* #,##0_);_(&quot;$&quot;* \(#,##0\);_(&quot;$&quot;* &quot;-&quot;??_);_(@_)">
                  <c:v>30274835.684028216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07-4C15-AE45-BE7BC8636F41}"/>
            </c:ext>
          </c:extLst>
        </c:ser>
        <c:ser>
          <c:idx val="3"/>
          <c:order val="3"/>
          <c:tx>
            <c:strRef>
              <c:f>'[External Data.xlsx]Forecast 2024'!$E$1</c:f>
              <c:strCache>
                <c:ptCount val="1"/>
                <c:pt idx="0">
                  <c:v>Upper Confidence bound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'[External Data.xlsx]Forecast 2024'!$A$2:$A$8</c:f>
              <c:numCache>
                <c:formatCode>General</c:formatCode>
                <c:ptCount val="7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</c:numCache>
            </c:numRef>
          </c:xVal>
          <c:yVal>
            <c:numRef>
              <c:f>'[External Data.xlsx]Forecast 2024'!$E$2:$E$8</c:f>
              <c:numCache>
                <c:formatCode>General</c:formatCode>
                <c:ptCount val="7"/>
                <c:pt idx="4" formatCode="_(&quot;$&quot;* #,##0_);_(&quot;$&quot;* \(#,##0\);_(&quot;$&quot;* &quot;-&quot;??_);_(@_)">
                  <c:v>31442892</c:v>
                </c:pt>
                <c:pt idx="5" formatCode="_(&quot;$&quot;* #,##0_);_(&quot;$&quot;* \(#,##0\);_(&quot;$&quot;* &quot;-&quot;??_);_(@_)">
                  <c:v>33256643.777677432</c:v>
                </c:pt>
                <c:pt idx="6" formatCode="_(&quot;$&quot;* #,##0_);_(&quot;$&quot;* \(#,##0\);_(&quot;$&quot;* &quot;-&quot;??_);_(@_)">
                  <c:v>33618059.820148759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207-4C15-AE45-BE7BC8636F41}"/>
            </c:ext>
          </c:extLst>
        </c:ser>
        <c:ser>
          <c:idx val="4"/>
          <c:order val="4"/>
          <c:tx>
            <c:strRef>
              <c:f>'[External Data.xlsx]Forecast 2024'!$F$1</c:f>
              <c:strCache>
                <c:ptCount val="1"/>
                <c:pt idx="0">
                  <c:v>Net Sales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'[External Data.xlsx]Forecast 2024'!$A$2:$A$8</c:f>
              <c:numCache>
                <c:formatCode>General</c:formatCode>
                <c:ptCount val="7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</c:numCache>
            </c:numRef>
          </c:xVal>
          <c:yVal>
            <c:numRef>
              <c:f>'[External Data.xlsx]Forecast 2024'!$F$2:$F$8</c:f>
              <c:numCache>
                <c:formatCode>General</c:formatCode>
                <c:ptCount val="7"/>
                <c:pt idx="4" formatCode="_(&quot;$&quot;* #,##0_);_(&quot;$&quot;* \(#,##0\);_(&quot;$&quot;* &quot;-&quot;??_);_(@_)">
                  <c:v>20480714.900000002</c:v>
                </c:pt>
                <c:pt idx="5" formatCode="_(&quot;$&quot;* #,##0_);_(&quot;$&quot;* \(#,##0\);_(&quot;$&quot;* &quot;-&quot;??_);_(@_)">
                  <c:v>20606057.899500884</c:v>
                </c:pt>
                <c:pt idx="6" formatCode="_(&quot;$&quot;* #,##0_);_(&quot;$&quot;* \(#,##0\);_(&quot;$&quot;* &quot;-&quot;??_);_(@_)">
                  <c:v>20808712.140036937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207-4C15-AE45-BE7BC8636F41}"/>
            </c:ext>
          </c:extLst>
        </c:ser>
        <c:ser>
          <c:idx val="5"/>
          <c:order val="5"/>
          <c:tx>
            <c:strRef>
              <c:f>'[External Data.xlsx]Forecast 2024'!$G$1</c:f>
              <c:strCache>
                <c:ptCount val="1"/>
                <c:pt idx="0">
                  <c:v>Ratio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'[External Data.xlsx]Forecast 2024'!$A$2:$A$8</c:f>
              <c:numCache>
                <c:formatCode>General</c:formatCode>
                <c:ptCount val="7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</c:numCache>
            </c:numRef>
          </c:xVal>
          <c:yVal>
            <c:numRef>
              <c:f>'[External Data.xlsx]Forecast 2024'!$G$2:$G$8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0%">
                  <c:v>0.65136231425531732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207-4C15-AE45-BE7BC8636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181488"/>
        <c:axId val="177708832"/>
      </c:scatterChart>
      <c:valAx>
        <c:axId val="138181488"/>
        <c:scaling>
          <c:orientation val="minMax"/>
          <c:max val="2024"/>
          <c:min val="201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Timeline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08832"/>
        <c:crosses val="autoZero"/>
        <c:crossBetween val="midCat"/>
      </c:valAx>
      <c:valAx>
        <c:axId val="177708832"/>
        <c:scaling>
          <c:orientation val="minMax"/>
          <c:max val="38000000"/>
          <c:min val="27000000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814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5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algn="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0.82325</cdr:x>
      <cdr:y>2.92735E-7</cdr:y>
    </cdr:from>
    <cdr:to>
      <cdr:x>1</cdr:x>
      <cdr:y>0.14628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4E8E0A2E-5AEA-2D9F-07FE-D6CEDBF5DAA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662225" y="1"/>
          <a:ext cx="1430379" cy="499716"/>
        </a:xfrm>
        <a:prstGeom xmlns:a="http://schemas.openxmlformats.org/drawingml/2006/main" prst="rect">
          <a:avLst/>
        </a:prstGeom>
        <a:effectLst xmlns:a="http://schemas.openxmlformats.org/drawingml/2006/main">
          <a:outerShdw blurRad="50800" dist="38100" dir="5400000" algn="t" rotWithShape="0">
            <a:prstClr val="black">
              <a:alpha val="40000"/>
            </a:prstClr>
          </a:outerShdw>
        </a:effectLst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6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9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2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1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0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7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3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5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67439-52BF-D9D3-FB87-3177196B8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80685" y="1"/>
            <a:ext cx="12191979" cy="685799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FC7E3-DAD2-3941-4588-7553E56DD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18" y="436617"/>
            <a:ext cx="6892535" cy="1168111"/>
          </a:xfrm>
        </p:spPr>
        <p:txBody>
          <a:bodyPr anchor="b">
            <a:normAutofit/>
          </a:bodyPr>
          <a:lstStyle/>
          <a:p>
            <a:r>
              <a:rPr lang="en-US" sz="3200" dirty="0"/>
              <a:t>Net Revenue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7CB20-B987-E5A4-60B3-8307DFF84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944" y="2108579"/>
            <a:ext cx="2754568" cy="101908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Case Study:</a:t>
            </a:r>
          </a:p>
          <a:p>
            <a:r>
              <a:rPr lang="en-US" dirty="0"/>
              <a:t>Myvizhi Praveen Kumar</a:t>
            </a:r>
          </a:p>
        </p:txBody>
      </p:sp>
    </p:spTree>
    <p:extLst>
      <p:ext uri="{BB962C8B-B14F-4D97-AF65-F5344CB8AC3E}">
        <p14:creationId xmlns:p14="http://schemas.microsoft.com/office/powerpoint/2010/main" val="162905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D56680-1E29-0AB6-AC34-955465BC9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7" y="415323"/>
            <a:ext cx="3484399" cy="443093"/>
          </a:xfrm>
        </p:spPr>
        <p:txBody>
          <a:bodyPr>
            <a:normAutofit/>
          </a:bodyPr>
          <a:lstStyle/>
          <a:p>
            <a:r>
              <a:rPr lang="en-US" sz="1800" b="1" dirty="0"/>
              <a:t>Forecast Net Sales 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82171-E728-3B2C-15E8-F549CD19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03" y="899995"/>
            <a:ext cx="8656190" cy="1731238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676698-8FD5-FE29-7F0C-C86F99E4A4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509365"/>
              </p:ext>
            </p:extLst>
          </p:nvPr>
        </p:nvGraphicFramePr>
        <p:xfrm>
          <a:off x="2506280" y="2822542"/>
          <a:ext cx="6880860" cy="36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885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B4F0AD4-7619-011B-2FA7-793E0764A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5114C3-015C-6D16-DD63-F1A2D3D8F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524" y="-119829"/>
            <a:ext cx="12204742" cy="6152857"/>
          </a:xfrm>
          <a:custGeom>
            <a:avLst/>
            <a:gdLst>
              <a:gd name="connsiteX0" fmla="*/ 2879413 w 12204742"/>
              <a:gd name="connsiteY0" fmla="*/ 2336 h 6152857"/>
              <a:gd name="connsiteX1" fmla="*/ 140766 w 12204742"/>
              <a:gd name="connsiteY1" fmla="*/ 1212659 h 6152857"/>
              <a:gd name="connsiteX2" fmla="*/ 0 w 12204742"/>
              <a:gd name="connsiteY2" fmla="*/ 1366844 h 6152857"/>
              <a:gd name="connsiteX3" fmla="*/ 83541 w 12204742"/>
              <a:gd name="connsiteY3" fmla="*/ 6152857 h 6152857"/>
              <a:gd name="connsiteX4" fmla="*/ 12204742 w 12204742"/>
              <a:gd name="connsiteY4" fmla="*/ 5941281 h 6152857"/>
              <a:gd name="connsiteX5" fmla="*/ 5349696 w 12204742"/>
              <a:gd name="connsiteY5" fmla="*/ 753031 h 6152857"/>
              <a:gd name="connsiteX6" fmla="*/ 5265419 w 12204742"/>
              <a:gd name="connsiteY6" fmla="*/ 692507 h 6152857"/>
              <a:gd name="connsiteX7" fmla="*/ 3112670 w 12204742"/>
              <a:gd name="connsiteY7" fmla="*/ 1150 h 6152857"/>
              <a:gd name="connsiteX8" fmla="*/ 2879413 w 12204742"/>
              <a:gd name="connsiteY8" fmla="*/ 2336 h 615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4742" h="6152857">
                <a:moveTo>
                  <a:pt x="2879413" y="2336"/>
                </a:moveTo>
                <a:cubicBezTo>
                  <a:pt x="1869738" y="36741"/>
                  <a:pt x="880393" y="450749"/>
                  <a:pt x="140766" y="1212659"/>
                </a:cubicBezTo>
                <a:lnTo>
                  <a:pt x="0" y="1366844"/>
                </a:lnTo>
                <a:lnTo>
                  <a:pt x="83541" y="6152857"/>
                </a:lnTo>
                <a:lnTo>
                  <a:pt x="12204742" y="5941281"/>
                </a:lnTo>
                <a:lnTo>
                  <a:pt x="5349696" y="753031"/>
                </a:lnTo>
                <a:lnTo>
                  <a:pt x="5265419" y="692507"/>
                </a:lnTo>
                <a:cubicBezTo>
                  <a:pt x="4607957" y="245206"/>
                  <a:pt x="3859582" y="19009"/>
                  <a:pt x="3112670" y="1150"/>
                </a:cubicBezTo>
                <a:cubicBezTo>
                  <a:pt x="3034867" y="-711"/>
                  <a:pt x="2957079" y="-310"/>
                  <a:pt x="2879413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D56680-1E29-0AB6-AC34-955465BC9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514600"/>
            <a:ext cx="4637540" cy="127972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935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62B9DBD5-0831-557F-AA45-6842ACE78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2979" y="3591688"/>
            <a:ext cx="4562532" cy="23093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47828B-3C0E-6146-39D7-10BCF18BCD9A}"/>
              </a:ext>
            </a:extLst>
          </p:cNvPr>
          <p:cNvSpPr txBox="1"/>
          <p:nvPr/>
        </p:nvSpPr>
        <p:spPr>
          <a:xfrm>
            <a:off x="552450" y="464624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YOY Growth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801438B-2B47-1A7E-0BDA-B29B818103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494355"/>
              </p:ext>
            </p:extLst>
          </p:nvPr>
        </p:nvGraphicFramePr>
        <p:xfrm>
          <a:off x="6324600" y="620313"/>
          <a:ext cx="4572000" cy="2740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9906B82-868E-5728-BFF5-F926125D57EF}"/>
              </a:ext>
            </a:extLst>
          </p:cNvPr>
          <p:cNvSpPr txBox="1"/>
          <p:nvPr/>
        </p:nvSpPr>
        <p:spPr>
          <a:xfrm>
            <a:off x="1332318" y="4085120"/>
            <a:ext cx="3984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2020, HealthMax grew by 4%. Shinez brand contributed to its success with its 7.7% YOY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2022, Shinez Contribution increased by 65%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C110B1A9-8DD0-69E7-CA2B-CACA46458B66}"/>
              </a:ext>
            </a:extLst>
          </p:cNvPr>
          <p:cNvSpPr/>
          <p:nvPr/>
        </p:nvSpPr>
        <p:spPr>
          <a:xfrm>
            <a:off x="130627" y="4085120"/>
            <a:ext cx="1259635" cy="776129"/>
          </a:xfrm>
          <a:prstGeom prst="cloud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77095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419B3-7CDD-1A6A-EB11-4A1ED036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" y="2020410"/>
            <a:ext cx="12021419" cy="2857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32653C-814F-6509-09F6-76C2849886B8}"/>
              </a:ext>
            </a:extLst>
          </p:cNvPr>
          <p:cNvSpPr txBox="1"/>
          <p:nvPr/>
        </p:nvSpPr>
        <p:spPr>
          <a:xfrm>
            <a:off x="295275" y="400049"/>
            <a:ext cx="514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data set after YTD and MAT calculation for unit sales and value sales</a:t>
            </a:r>
          </a:p>
        </p:txBody>
      </p:sp>
    </p:spTree>
    <p:extLst>
      <p:ext uri="{BB962C8B-B14F-4D97-AF65-F5344CB8AC3E}">
        <p14:creationId xmlns:p14="http://schemas.microsoft.com/office/powerpoint/2010/main" val="352228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D56680-1E29-0AB6-AC34-955465BC9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7" y="415323"/>
            <a:ext cx="5029198" cy="1956278"/>
          </a:xfrm>
        </p:spPr>
        <p:txBody>
          <a:bodyPr>
            <a:normAutofit/>
          </a:bodyPr>
          <a:lstStyle/>
          <a:p>
            <a:r>
              <a:rPr lang="en-US" sz="1800" b="1" dirty="0"/>
              <a:t>Health Max Market Share Analysis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6A25D91-CE8C-789F-AA4F-BDC2535DCC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25508"/>
              </p:ext>
            </p:extLst>
          </p:nvPr>
        </p:nvGraphicFramePr>
        <p:xfrm>
          <a:off x="1937802" y="1720970"/>
          <a:ext cx="8092605" cy="3416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8534871-D1B8-4A37-240D-05FB95418571}"/>
              </a:ext>
            </a:extLst>
          </p:cNvPr>
          <p:cNvSpPr/>
          <p:nvPr/>
        </p:nvSpPr>
        <p:spPr>
          <a:xfrm>
            <a:off x="167950" y="5559357"/>
            <a:ext cx="1259635" cy="776129"/>
          </a:xfrm>
          <a:prstGeom prst="cloud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26C54-1705-1E92-E0A0-99B7548A558E}"/>
              </a:ext>
            </a:extLst>
          </p:cNvPr>
          <p:cNvSpPr txBox="1"/>
          <p:nvPr/>
        </p:nvSpPr>
        <p:spPr>
          <a:xfrm>
            <a:off x="1595535" y="5458906"/>
            <a:ext cx="4615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Vitalize is the biggest competitor of Starbust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Shinez has a Market share growth of 6.17% and Starbust has a 4.11% growth from 2018 to 2023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1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D56680-1E29-0AB6-AC34-955465BC9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0" y="543766"/>
            <a:ext cx="6983378" cy="883320"/>
          </a:xfrm>
        </p:spPr>
        <p:txBody>
          <a:bodyPr>
            <a:normAutofit/>
          </a:bodyPr>
          <a:lstStyle/>
          <a:p>
            <a:r>
              <a:rPr lang="en-US" sz="1800" b="1" dirty="0"/>
              <a:t>Net sales, Gross Profit, Gross Margin, Net Sales Contribution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7643E1-3DFB-114A-0F27-BFF22F86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" y="2480818"/>
            <a:ext cx="12024050" cy="189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3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D56680-1E29-0AB6-AC34-955465BC9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7" y="415323"/>
            <a:ext cx="5574456" cy="1068244"/>
          </a:xfrm>
        </p:spPr>
        <p:txBody>
          <a:bodyPr>
            <a:normAutofit/>
          </a:bodyPr>
          <a:lstStyle/>
          <a:p>
            <a:r>
              <a:rPr lang="en-US" sz="1800" b="1" dirty="0"/>
              <a:t>Profitability Matrix using Multiple Data Series 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8534871-D1B8-4A37-240D-05FB95418571}"/>
              </a:ext>
            </a:extLst>
          </p:cNvPr>
          <p:cNvSpPr/>
          <p:nvPr/>
        </p:nvSpPr>
        <p:spPr>
          <a:xfrm>
            <a:off x="167950" y="5559357"/>
            <a:ext cx="1259635" cy="776129"/>
          </a:xfrm>
          <a:prstGeom prst="cloud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Insights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B09C776-72AF-04B5-C8D6-3D84C8020D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278352"/>
              </p:ext>
            </p:extLst>
          </p:nvPr>
        </p:nvGraphicFramePr>
        <p:xfrm>
          <a:off x="1463886" y="1701165"/>
          <a:ext cx="9264227" cy="3455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025D81-4EA0-38EA-DB8D-29E27BA9565A}"/>
              </a:ext>
            </a:extLst>
          </p:cNvPr>
          <p:cNvSpPr txBox="1"/>
          <p:nvPr/>
        </p:nvSpPr>
        <p:spPr>
          <a:xfrm>
            <a:off x="1595535" y="5618207"/>
            <a:ext cx="4525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Starbust ultrasoft (150ml +200ml) has a combined profitability of 19%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 though Shinez repair 100ml alone has a net sales contribution of 19%, its profitability is low.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72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D56680-1E29-0AB6-AC34-955465BC9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7" y="415323"/>
            <a:ext cx="5029198" cy="1956278"/>
          </a:xfrm>
        </p:spPr>
        <p:txBody>
          <a:bodyPr>
            <a:normAutofit/>
          </a:bodyPr>
          <a:lstStyle/>
          <a:p>
            <a:r>
              <a:rPr lang="en-US" sz="1800" b="1" dirty="0"/>
              <a:t>Sales growth from 2018 baseline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8534871-D1B8-4A37-240D-05FB95418571}"/>
              </a:ext>
            </a:extLst>
          </p:cNvPr>
          <p:cNvSpPr/>
          <p:nvPr/>
        </p:nvSpPr>
        <p:spPr>
          <a:xfrm>
            <a:off x="167950" y="5559357"/>
            <a:ext cx="1259635" cy="776129"/>
          </a:xfrm>
          <a:prstGeom prst="cloud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89930-C548-E921-B1B3-007733C6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438" y="1544573"/>
            <a:ext cx="5937279" cy="2484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A1F03-5D71-3E72-32CF-5E5AB10E6020}"/>
              </a:ext>
            </a:extLst>
          </p:cNvPr>
          <p:cNvSpPr txBox="1"/>
          <p:nvPr/>
        </p:nvSpPr>
        <p:spPr>
          <a:xfrm>
            <a:off x="1660849" y="5262465"/>
            <a:ext cx="4702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Organic Subcategory can launch  a new product based on sales growth</a:t>
            </a:r>
          </a:p>
        </p:txBody>
      </p:sp>
    </p:spTree>
    <p:extLst>
      <p:ext uri="{BB962C8B-B14F-4D97-AF65-F5344CB8AC3E}">
        <p14:creationId xmlns:p14="http://schemas.microsoft.com/office/powerpoint/2010/main" val="169443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D56680-1E29-0AB6-AC34-955465BC9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7" y="415323"/>
            <a:ext cx="5029198" cy="1956278"/>
          </a:xfrm>
        </p:spPr>
        <p:txBody>
          <a:bodyPr>
            <a:normAutofit/>
          </a:bodyPr>
          <a:lstStyle/>
          <a:p>
            <a:r>
              <a:rPr lang="en-US" sz="1800" b="1" dirty="0"/>
              <a:t>Prick Pack Architecture – New Price strategy for Starbust Ultra Soft  50ml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8534871-D1B8-4A37-240D-05FB95418571}"/>
              </a:ext>
            </a:extLst>
          </p:cNvPr>
          <p:cNvSpPr/>
          <p:nvPr/>
        </p:nvSpPr>
        <p:spPr>
          <a:xfrm>
            <a:off x="167950" y="5559357"/>
            <a:ext cx="1259635" cy="776129"/>
          </a:xfrm>
          <a:prstGeom prst="cloud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B93D9-9E79-4864-F2AA-0BF8901A8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6" y="2388824"/>
            <a:ext cx="11769983" cy="200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7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D56680-1E29-0AB6-AC34-955465BC9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7" y="415323"/>
            <a:ext cx="3866954" cy="595437"/>
          </a:xfrm>
        </p:spPr>
        <p:txBody>
          <a:bodyPr>
            <a:normAutofit/>
          </a:bodyPr>
          <a:lstStyle/>
          <a:p>
            <a:r>
              <a:rPr lang="en-US" sz="1800" b="1" dirty="0"/>
              <a:t>Forecast Promotion Analysis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8534871-D1B8-4A37-240D-05FB95418571}"/>
              </a:ext>
            </a:extLst>
          </p:cNvPr>
          <p:cNvSpPr/>
          <p:nvPr/>
        </p:nvSpPr>
        <p:spPr>
          <a:xfrm>
            <a:off x="167950" y="5559357"/>
            <a:ext cx="1259635" cy="776129"/>
          </a:xfrm>
          <a:prstGeom prst="cloud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Insights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B45887-FB9D-38B7-8B89-9F603A18C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979652"/>
              </p:ext>
            </p:extLst>
          </p:nvPr>
        </p:nvGraphicFramePr>
        <p:xfrm>
          <a:off x="4728521" y="1942666"/>
          <a:ext cx="5802630" cy="4094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C4E1BD-978D-F581-72BE-227DAC4EC87F}"/>
              </a:ext>
            </a:extLst>
          </p:cNvPr>
          <p:cNvSpPr txBox="1"/>
          <p:nvPr/>
        </p:nvSpPr>
        <p:spPr>
          <a:xfrm>
            <a:off x="1660849" y="5559357"/>
            <a:ext cx="2780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Buy 2, get 20% off Promotion approach has 12% ROI and it can drive the growth of the business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5A08BF-349C-76F0-394B-C1359F081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16" y="894795"/>
            <a:ext cx="9419136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23455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3F3423"/>
      </a:dk2>
      <a:lt2>
        <a:srgbClr val="E8E2E7"/>
      </a:lt2>
      <a:accent1>
        <a:srgbClr val="48B661"/>
      </a:accent1>
      <a:accent2>
        <a:srgbClr val="51B13B"/>
      </a:accent2>
      <a:accent3>
        <a:srgbClr val="84AE44"/>
      </a:accent3>
      <a:accent4>
        <a:srgbClr val="A7A537"/>
      </a:accent4>
      <a:accent5>
        <a:srgbClr val="C38F4D"/>
      </a:accent5>
      <a:accent6>
        <a:srgbClr val="B14C3B"/>
      </a:accent6>
      <a:hlink>
        <a:srgbClr val="9A7E33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242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Neue Haas Grotesk Text Pro</vt:lpstr>
      <vt:lpstr>SwellVTI</vt:lpstr>
      <vt:lpstr>Net Revenue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Revenue Management</dc:title>
  <dc:creator>Praveen Kumar Sukumaran</dc:creator>
  <cp:lastModifiedBy>Praveen Kumar Sukumaran</cp:lastModifiedBy>
  <cp:revision>1</cp:revision>
  <dcterms:created xsi:type="dcterms:W3CDTF">2024-01-31T14:36:33Z</dcterms:created>
  <dcterms:modified xsi:type="dcterms:W3CDTF">2024-01-31T17:47:41Z</dcterms:modified>
</cp:coreProperties>
</file>