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5" r:id="rId4"/>
    <p:sldId id="264" r:id="rId5"/>
    <p:sldId id="263" r:id="rId6"/>
    <p:sldId id="262" r:id="rId7"/>
    <p:sldId id="261" r:id="rId8"/>
    <p:sldId id="260" r:id="rId9"/>
    <p:sldId id="259" r:id="rId10"/>
    <p:sldId id="258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4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6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3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1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3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3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5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2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6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561A5A5-4A6C-5514-EFCE-E31C615F1BE6}"/>
              </a:ext>
            </a:extLst>
          </p:cNvPr>
          <p:cNvSpPr txBox="1"/>
          <p:nvPr/>
        </p:nvSpPr>
        <p:spPr>
          <a:xfrm>
            <a:off x="609601" y="663960"/>
            <a:ext cx="4905374" cy="17268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atin typeface="+mj-lt"/>
                <a:ea typeface="+mj-ea"/>
                <a:cs typeface="+mj-cs"/>
              </a:rPr>
              <a:t>Query: Write a query to show the hierarchy of job position for each employee record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34ED78-D33F-5CC5-2FCC-DDE6CEBDF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162" y="90246"/>
            <a:ext cx="3649432" cy="27005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167978-25B4-598C-0740-123C0B127686}"/>
              </a:ext>
            </a:extLst>
          </p:cNvPr>
          <p:cNvSpPr txBox="1"/>
          <p:nvPr/>
        </p:nvSpPr>
        <p:spPr>
          <a:xfrm>
            <a:off x="6835387" y="66396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3096EA-E606-FE8B-2963-EA5DA3BD5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8" y="2498099"/>
            <a:ext cx="8597310" cy="338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38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E20617-5A38-4FAF-8FE0-B4C6A95F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1E23747-C918-4EC5-811F-876AFAD74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8177" y="0"/>
            <a:ext cx="7360775" cy="6858000"/>
          </a:xfrm>
          <a:custGeom>
            <a:avLst/>
            <a:gdLst>
              <a:gd name="connsiteX0" fmla="*/ 615190 w 7360775"/>
              <a:gd name="connsiteY0" fmla="*/ 3536635 h 6858000"/>
              <a:gd name="connsiteX1" fmla="*/ 1124778 w 7360775"/>
              <a:gd name="connsiteY1" fmla="*/ 4046223 h 6858000"/>
              <a:gd name="connsiteX2" fmla="*/ 615190 w 7360775"/>
              <a:gd name="connsiteY2" fmla="*/ 4555811 h 6858000"/>
              <a:gd name="connsiteX3" fmla="*/ 105602 w 7360775"/>
              <a:gd name="connsiteY3" fmla="*/ 4046223 h 6858000"/>
              <a:gd name="connsiteX4" fmla="*/ 615190 w 7360775"/>
              <a:gd name="connsiteY4" fmla="*/ 3536635 h 6858000"/>
              <a:gd name="connsiteX5" fmla="*/ 1497780 w 7360775"/>
              <a:gd name="connsiteY5" fmla="*/ 0 h 6858000"/>
              <a:gd name="connsiteX6" fmla="*/ 1997377 w 7360775"/>
              <a:gd name="connsiteY6" fmla="*/ 0 h 6858000"/>
              <a:gd name="connsiteX7" fmla="*/ 5164844 w 7360775"/>
              <a:gd name="connsiteY7" fmla="*/ 0 h 6858000"/>
              <a:gd name="connsiteX8" fmla="*/ 5726653 w 7360775"/>
              <a:gd name="connsiteY8" fmla="*/ 0 h 6858000"/>
              <a:gd name="connsiteX9" fmla="*/ 7360775 w 7360775"/>
              <a:gd name="connsiteY9" fmla="*/ 0 h 6858000"/>
              <a:gd name="connsiteX10" fmla="*/ 7360775 w 7360775"/>
              <a:gd name="connsiteY10" fmla="*/ 6858000 h 6858000"/>
              <a:gd name="connsiteX11" fmla="*/ 5726653 w 7360775"/>
              <a:gd name="connsiteY11" fmla="*/ 6858000 h 6858000"/>
              <a:gd name="connsiteX12" fmla="*/ 1997377 w 7360775"/>
              <a:gd name="connsiteY12" fmla="*/ 6858000 h 6858000"/>
              <a:gd name="connsiteX13" fmla="*/ 311757 w 7360775"/>
              <a:gd name="connsiteY13" fmla="*/ 6858000 h 6858000"/>
              <a:gd name="connsiteX14" fmla="*/ 314130 w 7360775"/>
              <a:gd name="connsiteY14" fmla="*/ 6707670 h 6858000"/>
              <a:gd name="connsiteX15" fmla="*/ 599702 w 7360775"/>
              <a:gd name="connsiteY15" fmla="*/ 5670858 h 6858000"/>
              <a:gd name="connsiteX16" fmla="*/ 1211433 w 7360775"/>
              <a:gd name="connsiteY16" fmla="*/ 4641255 h 6858000"/>
              <a:gd name="connsiteX17" fmla="*/ 1053041 w 7360775"/>
              <a:gd name="connsiteY17" fmla="*/ 3164269 h 6858000"/>
              <a:gd name="connsiteX18" fmla="*/ 607048 w 7360775"/>
              <a:gd name="connsiteY18" fmla="*/ 2589405 h 6858000"/>
              <a:gd name="connsiteX19" fmla="*/ 1054915 w 7360775"/>
              <a:gd name="connsiteY19" fmla="*/ 1068099 h 6858000"/>
              <a:gd name="connsiteX20" fmla="*/ 1502877 w 7360775"/>
              <a:gd name="connsiteY20" fmla="*/ 419995 h 6858000"/>
              <a:gd name="connsiteX21" fmla="*/ 1505904 w 7360775"/>
              <a:gd name="connsiteY21" fmla="*/ 184996 h 6858000"/>
              <a:gd name="connsiteX22" fmla="*/ 14543 w 7360775"/>
              <a:gd name="connsiteY22" fmla="*/ 0 h 6858000"/>
              <a:gd name="connsiteX23" fmla="*/ 879351 w 7360775"/>
              <a:gd name="connsiteY23" fmla="*/ 0 h 6858000"/>
              <a:gd name="connsiteX24" fmla="*/ 892053 w 7360775"/>
              <a:gd name="connsiteY24" fmla="*/ 78052 h 6858000"/>
              <a:gd name="connsiteX25" fmla="*/ 561940 w 7360775"/>
              <a:gd name="connsiteY25" fmla="*/ 535443 h 6858000"/>
              <a:gd name="connsiteX26" fmla="*/ 15319 w 7360775"/>
              <a:gd name="connsiteY26" fmla="*/ 219852 h 6858000"/>
              <a:gd name="connsiteX27" fmla="*/ 4234 w 7360775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0775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7360775" y="0"/>
                </a:lnTo>
                <a:lnTo>
                  <a:pt x="7360775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2F5DF8-B8E4-E83E-8AF7-942D629B3497}"/>
              </a:ext>
            </a:extLst>
          </p:cNvPr>
          <p:cNvSpPr txBox="1"/>
          <p:nvPr/>
        </p:nvSpPr>
        <p:spPr>
          <a:xfrm>
            <a:off x="610197" y="3241193"/>
            <a:ext cx="4769671" cy="23255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dirty="0"/>
              <a:t>IPL Matches ---write a query such that each team played only once with all other teams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4F47CC-4552-C578-8ABB-5E0167F13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308" y="3141759"/>
            <a:ext cx="2434017" cy="30009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CF4169-A55B-AEAC-0D34-802D4B8C3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726" y="838200"/>
            <a:ext cx="4592625" cy="16983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347E48-9CE3-1C63-B4C6-E3C3D04C89EE}"/>
              </a:ext>
            </a:extLst>
          </p:cNvPr>
          <p:cNvSpPr txBox="1"/>
          <p:nvPr/>
        </p:nvSpPr>
        <p:spPr>
          <a:xfrm>
            <a:off x="7962949" y="2772427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output</a:t>
            </a:r>
          </a:p>
        </p:txBody>
      </p:sp>
    </p:spTree>
    <p:extLst>
      <p:ext uri="{BB962C8B-B14F-4D97-AF65-F5344CB8AC3E}">
        <p14:creationId xmlns:p14="http://schemas.microsoft.com/office/powerpoint/2010/main" val="1392333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F97DC-032C-F613-4186-D27667051594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Find difference in average sales ---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DA065F-4410-DA4A-CFCB-7BE418099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32" y="3939287"/>
            <a:ext cx="8497036" cy="29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56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52D7A3-337A-17E2-B223-FE78EFACADA9}"/>
              </a:ext>
            </a:extLst>
          </p:cNvPr>
          <p:cNvSpPr txBox="1"/>
          <p:nvPr/>
        </p:nvSpPr>
        <p:spPr>
          <a:xfrm>
            <a:off x="609599" y="2397689"/>
            <a:ext cx="3750023" cy="3445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/>
              <a:t>Pizza Delivery Status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DA46B-8983-F60C-CC38-5491EA32C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75" y="2543175"/>
            <a:ext cx="5800725" cy="268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76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2CEC75-7AD0-0CCE-33F4-AF2DCCCD2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56" y="504825"/>
            <a:ext cx="8664293" cy="5848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23D9DC-1F4D-58EC-39CF-1BFB53434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791" y="2036398"/>
            <a:ext cx="2735817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7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91D785-657D-9130-30FF-3C18043CE497}"/>
              </a:ext>
            </a:extLst>
          </p:cNvPr>
          <p:cNvSpPr txBox="1"/>
          <p:nvPr/>
        </p:nvSpPr>
        <p:spPr>
          <a:xfrm>
            <a:off x="584718" y="663960"/>
            <a:ext cx="5722776" cy="7356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atin typeface="+mj-lt"/>
                <a:ea typeface="+mj-ea"/>
                <a:cs typeface="+mj-cs"/>
              </a:rPr>
              <a:t> Query: Delete duplicate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25FE9-0283-3380-6BA5-D8EEAF7AF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107" y="1819233"/>
            <a:ext cx="4670144" cy="2025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7A9DD7-81E8-CDF2-5F49-EEF848B8BE1E}"/>
              </a:ext>
            </a:extLst>
          </p:cNvPr>
          <p:cNvSpPr txBox="1"/>
          <p:nvPr/>
        </p:nvSpPr>
        <p:spPr>
          <a:xfrm>
            <a:off x="8220659" y="81753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66F1EE-7FD3-9C63-39F1-822552433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6" y="4076177"/>
            <a:ext cx="7872142" cy="224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9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25AB61-D584-6406-7C2A-F1C93636CABE}"/>
              </a:ext>
            </a:extLst>
          </p:cNvPr>
          <p:cNvSpPr txBox="1"/>
          <p:nvPr/>
        </p:nvSpPr>
        <p:spPr>
          <a:xfrm>
            <a:off x="610197" y="3241193"/>
            <a:ext cx="4769671" cy="23255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5"/>
              </a:buClr>
            </a:pPr>
            <a:r>
              <a:rPr lang="en-US"/>
              <a:t>Query: Display highest and lowest salary from the given employee table based on each department and display the employee record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A2647E-98F8-56AD-4C5B-6252E261B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727" y="3717509"/>
            <a:ext cx="4592625" cy="21700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B8ACE3-6054-210C-B373-BDACE1272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054" y="1114426"/>
            <a:ext cx="5636946" cy="105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4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EC463F-E89E-7720-C6B3-D1DB8FF2C8CA}"/>
              </a:ext>
            </a:extLst>
          </p:cNvPr>
          <p:cNvSpPr txBox="1"/>
          <p:nvPr/>
        </p:nvSpPr>
        <p:spPr>
          <a:xfrm>
            <a:off x="612648" y="2393343"/>
            <a:ext cx="5483352" cy="22671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chemeClr val="accent5"/>
              </a:buClr>
            </a:pPr>
            <a:r>
              <a:rPr lang="en-US" sz="5400">
                <a:latin typeface="+mj-lt"/>
                <a:ea typeface="+mj-ea"/>
                <a:cs typeface="+mj-cs"/>
              </a:rPr>
              <a:t>Find actual distance ---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DE1D2-D9AA-FC24-F23F-8A0848EC6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727" y="3670018"/>
            <a:ext cx="4592625" cy="2264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B2F7D6-09D6-C122-54EB-89F9D6868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726" y="1114426"/>
            <a:ext cx="4592625" cy="104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2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4BF1342-D6D4-A588-180C-1711F024FFA3}"/>
              </a:ext>
            </a:extLst>
          </p:cNvPr>
          <p:cNvSpPr txBox="1"/>
          <p:nvPr/>
        </p:nvSpPr>
        <p:spPr>
          <a:xfrm>
            <a:off x="6694998" y="552782"/>
            <a:ext cx="4887402" cy="162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dirty="0"/>
              <a:t>From the input , expected output one source and one destination , no vice versa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029B00-A181-BF4D-5704-C36CD0F86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33" y="4136442"/>
            <a:ext cx="4080557" cy="2092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A43DFA-173D-6D63-E244-4C85DE152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725" y="3545484"/>
            <a:ext cx="2416126" cy="1463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6FE57A-6967-E72A-308A-65169FB10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492" y="5499155"/>
            <a:ext cx="2707983" cy="10450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086DD2-62CF-85E2-5641-1F7A00204996}"/>
              </a:ext>
            </a:extLst>
          </p:cNvPr>
          <p:cNvSpPr txBox="1"/>
          <p:nvPr/>
        </p:nvSpPr>
        <p:spPr>
          <a:xfrm>
            <a:off x="9138699" y="2990248"/>
            <a:ext cx="1651390" cy="32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58952"/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 input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A34DD9-A5E7-1E67-FDB7-CE7FC785324F}"/>
              </a:ext>
            </a:extLst>
          </p:cNvPr>
          <p:cNvSpPr txBox="1"/>
          <p:nvPr/>
        </p:nvSpPr>
        <p:spPr>
          <a:xfrm>
            <a:off x="7070188" y="5090672"/>
            <a:ext cx="188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4D9515-8AFB-5416-76EB-DEDBE7A75220}"/>
              </a:ext>
            </a:extLst>
          </p:cNvPr>
          <p:cNvSpPr txBox="1"/>
          <p:nvPr/>
        </p:nvSpPr>
        <p:spPr>
          <a:xfrm>
            <a:off x="2498188" y="3545484"/>
            <a:ext cx="304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124132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9DD7E5-C854-492A-9A94-054A4118E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110DF80-7755-48B5-8B8F-47C1B9CE5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D48B8-B299-AEC6-EE5E-948C16C7B7C1}"/>
              </a:ext>
            </a:extLst>
          </p:cNvPr>
          <p:cNvSpPr txBox="1"/>
          <p:nvPr/>
        </p:nvSpPr>
        <p:spPr>
          <a:xfrm>
            <a:off x="6694998" y="552782"/>
            <a:ext cx="4887402" cy="162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dirty="0"/>
              <a:t>Display numbers 1 to 10 without using any build in function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4BD05-B84C-1C1B-861B-BB18841233A6}"/>
              </a:ext>
            </a:extLst>
          </p:cNvPr>
          <p:cNvSpPr txBox="1"/>
          <p:nvPr/>
        </p:nvSpPr>
        <p:spPr>
          <a:xfrm>
            <a:off x="890518" y="2532202"/>
            <a:ext cx="6071107" cy="398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05256"/>
            <a:r>
              <a:rPr lang="en-US" sz="198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Recursive SQL problem</a:t>
            </a:r>
            <a:endParaRPr lang="en-US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570BE1-5071-2C8F-E76C-F6CCF9BB0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0" y="3766575"/>
            <a:ext cx="4250657" cy="2228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D1174A-8E45-7F12-A3BD-6805342F6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975" y="3598265"/>
            <a:ext cx="874501" cy="252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42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E20617-5A38-4FAF-8FE0-B4C6A95F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1E23747-C918-4EC5-811F-876AFAD74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8177" y="0"/>
            <a:ext cx="7360775" cy="6858000"/>
          </a:xfrm>
          <a:custGeom>
            <a:avLst/>
            <a:gdLst>
              <a:gd name="connsiteX0" fmla="*/ 615190 w 7360775"/>
              <a:gd name="connsiteY0" fmla="*/ 3536635 h 6858000"/>
              <a:gd name="connsiteX1" fmla="*/ 1124778 w 7360775"/>
              <a:gd name="connsiteY1" fmla="*/ 4046223 h 6858000"/>
              <a:gd name="connsiteX2" fmla="*/ 615190 w 7360775"/>
              <a:gd name="connsiteY2" fmla="*/ 4555811 h 6858000"/>
              <a:gd name="connsiteX3" fmla="*/ 105602 w 7360775"/>
              <a:gd name="connsiteY3" fmla="*/ 4046223 h 6858000"/>
              <a:gd name="connsiteX4" fmla="*/ 615190 w 7360775"/>
              <a:gd name="connsiteY4" fmla="*/ 3536635 h 6858000"/>
              <a:gd name="connsiteX5" fmla="*/ 1497780 w 7360775"/>
              <a:gd name="connsiteY5" fmla="*/ 0 h 6858000"/>
              <a:gd name="connsiteX6" fmla="*/ 1997377 w 7360775"/>
              <a:gd name="connsiteY6" fmla="*/ 0 h 6858000"/>
              <a:gd name="connsiteX7" fmla="*/ 5164844 w 7360775"/>
              <a:gd name="connsiteY7" fmla="*/ 0 h 6858000"/>
              <a:gd name="connsiteX8" fmla="*/ 5726653 w 7360775"/>
              <a:gd name="connsiteY8" fmla="*/ 0 h 6858000"/>
              <a:gd name="connsiteX9" fmla="*/ 7360775 w 7360775"/>
              <a:gd name="connsiteY9" fmla="*/ 0 h 6858000"/>
              <a:gd name="connsiteX10" fmla="*/ 7360775 w 7360775"/>
              <a:gd name="connsiteY10" fmla="*/ 6858000 h 6858000"/>
              <a:gd name="connsiteX11" fmla="*/ 5726653 w 7360775"/>
              <a:gd name="connsiteY11" fmla="*/ 6858000 h 6858000"/>
              <a:gd name="connsiteX12" fmla="*/ 1997377 w 7360775"/>
              <a:gd name="connsiteY12" fmla="*/ 6858000 h 6858000"/>
              <a:gd name="connsiteX13" fmla="*/ 311757 w 7360775"/>
              <a:gd name="connsiteY13" fmla="*/ 6858000 h 6858000"/>
              <a:gd name="connsiteX14" fmla="*/ 314130 w 7360775"/>
              <a:gd name="connsiteY14" fmla="*/ 6707670 h 6858000"/>
              <a:gd name="connsiteX15" fmla="*/ 599702 w 7360775"/>
              <a:gd name="connsiteY15" fmla="*/ 5670858 h 6858000"/>
              <a:gd name="connsiteX16" fmla="*/ 1211433 w 7360775"/>
              <a:gd name="connsiteY16" fmla="*/ 4641255 h 6858000"/>
              <a:gd name="connsiteX17" fmla="*/ 1053041 w 7360775"/>
              <a:gd name="connsiteY17" fmla="*/ 3164269 h 6858000"/>
              <a:gd name="connsiteX18" fmla="*/ 607048 w 7360775"/>
              <a:gd name="connsiteY18" fmla="*/ 2589405 h 6858000"/>
              <a:gd name="connsiteX19" fmla="*/ 1054915 w 7360775"/>
              <a:gd name="connsiteY19" fmla="*/ 1068099 h 6858000"/>
              <a:gd name="connsiteX20" fmla="*/ 1502877 w 7360775"/>
              <a:gd name="connsiteY20" fmla="*/ 419995 h 6858000"/>
              <a:gd name="connsiteX21" fmla="*/ 1505904 w 7360775"/>
              <a:gd name="connsiteY21" fmla="*/ 184996 h 6858000"/>
              <a:gd name="connsiteX22" fmla="*/ 14543 w 7360775"/>
              <a:gd name="connsiteY22" fmla="*/ 0 h 6858000"/>
              <a:gd name="connsiteX23" fmla="*/ 879351 w 7360775"/>
              <a:gd name="connsiteY23" fmla="*/ 0 h 6858000"/>
              <a:gd name="connsiteX24" fmla="*/ 892053 w 7360775"/>
              <a:gd name="connsiteY24" fmla="*/ 78052 h 6858000"/>
              <a:gd name="connsiteX25" fmla="*/ 561940 w 7360775"/>
              <a:gd name="connsiteY25" fmla="*/ 535443 h 6858000"/>
              <a:gd name="connsiteX26" fmla="*/ 15319 w 7360775"/>
              <a:gd name="connsiteY26" fmla="*/ 219852 h 6858000"/>
              <a:gd name="connsiteX27" fmla="*/ 4234 w 7360775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0775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7360775" y="0"/>
                </a:lnTo>
                <a:lnTo>
                  <a:pt x="7360775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080EC9-4E16-52E6-F22C-0220152050CC}"/>
              </a:ext>
            </a:extLst>
          </p:cNvPr>
          <p:cNvSpPr txBox="1"/>
          <p:nvPr/>
        </p:nvSpPr>
        <p:spPr>
          <a:xfrm>
            <a:off x="610197" y="3241193"/>
            <a:ext cx="4769671" cy="23255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dirty="0"/>
              <a:t>Find the hierarchy of employees under a given manager "Asha"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0BEAF7-2152-77AD-1778-1B23229E9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727" y="3849547"/>
            <a:ext cx="4592625" cy="19059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C88303-2CE4-9486-8448-758955829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726" y="790574"/>
            <a:ext cx="45926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86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E20617-5A38-4FAF-8FE0-B4C6A95F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1E23747-C918-4EC5-811F-876AFAD74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8177" y="0"/>
            <a:ext cx="7360775" cy="6858000"/>
          </a:xfrm>
          <a:custGeom>
            <a:avLst/>
            <a:gdLst>
              <a:gd name="connsiteX0" fmla="*/ 615190 w 7360775"/>
              <a:gd name="connsiteY0" fmla="*/ 3536635 h 6858000"/>
              <a:gd name="connsiteX1" fmla="*/ 1124778 w 7360775"/>
              <a:gd name="connsiteY1" fmla="*/ 4046223 h 6858000"/>
              <a:gd name="connsiteX2" fmla="*/ 615190 w 7360775"/>
              <a:gd name="connsiteY2" fmla="*/ 4555811 h 6858000"/>
              <a:gd name="connsiteX3" fmla="*/ 105602 w 7360775"/>
              <a:gd name="connsiteY3" fmla="*/ 4046223 h 6858000"/>
              <a:gd name="connsiteX4" fmla="*/ 615190 w 7360775"/>
              <a:gd name="connsiteY4" fmla="*/ 3536635 h 6858000"/>
              <a:gd name="connsiteX5" fmla="*/ 1497780 w 7360775"/>
              <a:gd name="connsiteY5" fmla="*/ 0 h 6858000"/>
              <a:gd name="connsiteX6" fmla="*/ 1997377 w 7360775"/>
              <a:gd name="connsiteY6" fmla="*/ 0 h 6858000"/>
              <a:gd name="connsiteX7" fmla="*/ 5164844 w 7360775"/>
              <a:gd name="connsiteY7" fmla="*/ 0 h 6858000"/>
              <a:gd name="connsiteX8" fmla="*/ 5726653 w 7360775"/>
              <a:gd name="connsiteY8" fmla="*/ 0 h 6858000"/>
              <a:gd name="connsiteX9" fmla="*/ 7360775 w 7360775"/>
              <a:gd name="connsiteY9" fmla="*/ 0 h 6858000"/>
              <a:gd name="connsiteX10" fmla="*/ 7360775 w 7360775"/>
              <a:gd name="connsiteY10" fmla="*/ 6858000 h 6858000"/>
              <a:gd name="connsiteX11" fmla="*/ 5726653 w 7360775"/>
              <a:gd name="connsiteY11" fmla="*/ 6858000 h 6858000"/>
              <a:gd name="connsiteX12" fmla="*/ 1997377 w 7360775"/>
              <a:gd name="connsiteY12" fmla="*/ 6858000 h 6858000"/>
              <a:gd name="connsiteX13" fmla="*/ 311757 w 7360775"/>
              <a:gd name="connsiteY13" fmla="*/ 6858000 h 6858000"/>
              <a:gd name="connsiteX14" fmla="*/ 314130 w 7360775"/>
              <a:gd name="connsiteY14" fmla="*/ 6707670 h 6858000"/>
              <a:gd name="connsiteX15" fmla="*/ 599702 w 7360775"/>
              <a:gd name="connsiteY15" fmla="*/ 5670858 h 6858000"/>
              <a:gd name="connsiteX16" fmla="*/ 1211433 w 7360775"/>
              <a:gd name="connsiteY16" fmla="*/ 4641255 h 6858000"/>
              <a:gd name="connsiteX17" fmla="*/ 1053041 w 7360775"/>
              <a:gd name="connsiteY17" fmla="*/ 3164269 h 6858000"/>
              <a:gd name="connsiteX18" fmla="*/ 607048 w 7360775"/>
              <a:gd name="connsiteY18" fmla="*/ 2589405 h 6858000"/>
              <a:gd name="connsiteX19" fmla="*/ 1054915 w 7360775"/>
              <a:gd name="connsiteY19" fmla="*/ 1068099 h 6858000"/>
              <a:gd name="connsiteX20" fmla="*/ 1502877 w 7360775"/>
              <a:gd name="connsiteY20" fmla="*/ 419995 h 6858000"/>
              <a:gd name="connsiteX21" fmla="*/ 1505904 w 7360775"/>
              <a:gd name="connsiteY21" fmla="*/ 184996 h 6858000"/>
              <a:gd name="connsiteX22" fmla="*/ 14543 w 7360775"/>
              <a:gd name="connsiteY22" fmla="*/ 0 h 6858000"/>
              <a:gd name="connsiteX23" fmla="*/ 879351 w 7360775"/>
              <a:gd name="connsiteY23" fmla="*/ 0 h 6858000"/>
              <a:gd name="connsiteX24" fmla="*/ 892053 w 7360775"/>
              <a:gd name="connsiteY24" fmla="*/ 78052 h 6858000"/>
              <a:gd name="connsiteX25" fmla="*/ 561940 w 7360775"/>
              <a:gd name="connsiteY25" fmla="*/ 535443 h 6858000"/>
              <a:gd name="connsiteX26" fmla="*/ 15319 w 7360775"/>
              <a:gd name="connsiteY26" fmla="*/ 219852 h 6858000"/>
              <a:gd name="connsiteX27" fmla="*/ 4234 w 7360775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0775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7360775" y="0"/>
                </a:lnTo>
                <a:lnTo>
                  <a:pt x="7360775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C1313-1759-ECBC-0B0C-190F66A49892}"/>
              </a:ext>
            </a:extLst>
          </p:cNvPr>
          <p:cNvSpPr txBox="1"/>
          <p:nvPr/>
        </p:nvSpPr>
        <p:spPr>
          <a:xfrm>
            <a:off x="610197" y="3741149"/>
            <a:ext cx="4340601" cy="1825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dirty="0"/>
              <a:t>Find the hierarchy of managers for a given employee 'David'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42673C-98EF-3854-80C4-2DE1A4B33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727" y="4029501"/>
            <a:ext cx="4592625" cy="15460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8D0C9B-7498-AC8C-41A7-C05BF969B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798" y="312150"/>
            <a:ext cx="6843353" cy="31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1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FB7632-52FB-EBF4-ACC8-8F392EF79A55}"/>
              </a:ext>
            </a:extLst>
          </p:cNvPr>
          <p:cNvSpPr txBox="1"/>
          <p:nvPr/>
        </p:nvSpPr>
        <p:spPr>
          <a:xfrm>
            <a:off x="533400" y="6440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 Ungroup the given input data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3D5DDA-5D97-02A7-74B3-32CDF6EAD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964" y="4086226"/>
            <a:ext cx="2331922" cy="1335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B2B976-1954-FA60-9443-3AB6024AF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396" y="528453"/>
            <a:ext cx="6439458" cy="25453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87E210-90E7-E196-2284-B9C0DDDB4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092" y="4177593"/>
            <a:ext cx="2981408" cy="25759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4D6F8C-CD98-9B91-606F-91D64E983D66}"/>
              </a:ext>
            </a:extLst>
          </p:cNvPr>
          <p:cNvSpPr txBox="1"/>
          <p:nvPr/>
        </p:nvSpPr>
        <p:spPr>
          <a:xfrm>
            <a:off x="1662965" y="3429000"/>
            <a:ext cx="184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Actual input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18325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142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Posterama</vt:lpstr>
      <vt:lpstr>SplashVTI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Kumar Sukumaran</dc:creator>
  <cp:lastModifiedBy>Praveen Kumar Sukumaran</cp:lastModifiedBy>
  <cp:revision>4</cp:revision>
  <dcterms:created xsi:type="dcterms:W3CDTF">2023-11-29T10:52:33Z</dcterms:created>
  <dcterms:modified xsi:type="dcterms:W3CDTF">2023-11-29T11:45:18Z</dcterms:modified>
</cp:coreProperties>
</file>