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B59A-080B-45BC-8698-879CF68A5BA7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3901-0387-4A0A-A42C-54D7411BF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30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B59A-080B-45BC-8698-879CF68A5BA7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3901-0387-4A0A-A42C-54D7411BF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B59A-080B-45BC-8698-879CF68A5BA7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3901-0387-4A0A-A42C-54D7411BF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31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B59A-080B-45BC-8698-879CF68A5BA7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3901-0387-4A0A-A42C-54D7411BF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B59A-080B-45BC-8698-879CF68A5BA7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3901-0387-4A0A-A42C-54D7411BF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B59A-080B-45BC-8698-879CF68A5BA7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3901-0387-4A0A-A42C-54D7411BF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35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B59A-080B-45BC-8698-879CF68A5BA7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3901-0387-4A0A-A42C-54D7411BF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31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B59A-080B-45BC-8698-879CF68A5BA7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3901-0387-4A0A-A42C-54D7411BF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5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B59A-080B-45BC-8698-879CF68A5BA7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3901-0387-4A0A-A42C-54D7411BF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02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B59A-080B-45BC-8698-879CF68A5BA7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3901-0387-4A0A-A42C-54D7411BF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68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B59A-080B-45BC-8698-879CF68A5BA7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3901-0387-4A0A-A42C-54D7411BF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3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1B59A-080B-45BC-8698-879CF68A5BA7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A3901-0387-4A0A-A42C-54D7411BF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9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7760783" y="1208424"/>
            <a:ext cx="650687" cy="8743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446769" y="1358257"/>
            <a:ext cx="877498" cy="1043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圆角矩形 28"/>
          <p:cNvSpPr/>
          <p:nvPr/>
        </p:nvSpPr>
        <p:spPr>
          <a:xfrm>
            <a:off x="7971389" y="1266125"/>
            <a:ext cx="294690" cy="114411"/>
          </a:xfrm>
          <a:custGeom>
            <a:avLst/>
            <a:gdLst>
              <a:gd name="connsiteX0" fmla="*/ 0 w 397669"/>
              <a:gd name="connsiteY0" fmla="*/ 78202 h 156403"/>
              <a:gd name="connsiteX1" fmla="*/ 78202 w 397669"/>
              <a:gd name="connsiteY1" fmla="*/ 0 h 156403"/>
              <a:gd name="connsiteX2" fmla="*/ 319468 w 397669"/>
              <a:gd name="connsiteY2" fmla="*/ 0 h 156403"/>
              <a:gd name="connsiteX3" fmla="*/ 397670 w 397669"/>
              <a:gd name="connsiteY3" fmla="*/ 78202 h 156403"/>
              <a:gd name="connsiteX4" fmla="*/ 397669 w 397669"/>
              <a:gd name="connsiteY4" fmla="*/ 78202 h 156403"/>
              <a:gd name="connsiteX5" fmla="*/ 319467 w 397669"/>
              <a:gd name="connsiteY5" fmla="*/ 156404 h 156403"/>
              <a:gd name="connsiteX6" fmla="*/ 78202 w 397669"/>
              <a:gd name="connsiteY6" fmla="*/ 156403 h 156403"/>
              <a:gd name="connsiteX7" fmla="*/ 0 w 397669"/>
              <a:gd name="connsiteY7" fmla="*/ 78201 h 156403"/>
              <a:gd name="connsiteX8" fmla="*/ 0 w 397669"/>
              <a:gd name="connsiteY8" fmla="*/ 78202 h 156403"/>
              <a:gd name="connsiteX0-1" fmla="*/ 111919 w 397670"/>
              <a:gd name="connsiteY0-2" fmla="*/ 75821 h 156404"/>
              <a:gd name="connsiteX1-3" fmla="*/ 78202 w 397670"/>
              <a:gd name="connsiteY1-4" fmla="*/ 0 h 156404"/>
              <a:gd name="connsiteX2-5" fmla="*/ 319468 w 397670"/>
              <a:gd name="connsiteY2-6" fmla="*/ 0 h 156404"/>
              <a:gd name="connsiteX3-7" fmla="*/ 397670 w 397670"/>
              <a:gd name="connsiteY3-8" fmla="*/ 78202 h 156404"/>
              <a:gd name="connsiteX4-9" fmla="*/ 397669 w 397670"/>
              <a:gd name="connsiteY4-10" fmla="*/ 78202 h 156404"/>
              <a:gd name="connsiteX5-11" fmla="*/ 319467 w 397670"/>
              <a:gd name="connsiteY5-12" fmla="*/ 156404 h 156404"/>
              <a:gd name="connsiteX6-13" fmla="*/ 78202 w 397670"/>
              <a:gd name="connsiteY6-14" fmla="*/ 156403 h 156404"/>
              <a:gd name="connsiteX7-15" fmla="*/ 0 w 397670"/>
              <a:gd name="connsiteY7-16" fmla="*/ 78201 h 156404"/>
              <a:gd name="connsiteX8-17" fmla="*/ 111919 w 397670"/>
              <a:gd name="connsiteY8-18" fmla="*/ 75821 h 156404"/>
              <a:gd name="connsiteX0-19" fmla="*/ 111919 w 397670"/>
              <a:gd name="connsiteY0-20" fmla="*/ 75821 h 156404"/>
              <a:gd name="connsiteX1-21" fmla="*/ 78202 w 397670"/>
              <a:gd name="connsiteY1-22" fmla="*/ 0 h 156404"/>
              <a:gd name="connsiteX2-23" fmla="*/ 319468 w 397670"/>
              <a:gd name="connsiteY2-24" fmla="*/ 0 h 156404"/>
              <a:gd name="connsiteX3-25" fmla="*/ 397670 w 397670"/>
              <a:gd name="connsiteY3-26" fmla="*/ 78202 h 156404"/>
              <a:gd name="connsiteX4-27" fmla="*/ 397669 w 397670"/>
              <a:gd name="connsiteY4-28" fmla="*/ 78202 h 156404"/>
              <a:gd name="connsiteX5-29" fmla="*/ 319467 w 397670"/>
              <a:gd name="connsiteY5-30" fmla="*/ 156404 h 156404"/>
              <a:gd name="connsiteX6-31" fmla="*/ 78202 w 397670"/>
              <a:gd name="connsiteY6-32" fmla="*/ 156403 h 156404"/>
              <a:gd name="connsiteX7-33" fmla="*/ 0 w 397670"/>
              <a:gd name="connsiteY7-34" fmla="*/ 78201 h 156404"/>
              <a:gd name="connsiteX8-35" fmla="*/ 111919 w 397670"/>
              <a:gd name="connsiteY8-36" fmla="*/ 75821 h 156404"/>
              <a:gd name="connsiteX0-37" fmla="*/ 46883 w 332634"/>
              <a:gd name="connsiteY0-38" fmla="*/ 75821 h 156404"/>
              <a:gd name="connsiteX1-39" fmla="*/ 13166 w 332634"/>
              <a:gd name="connsiteY1-40" fmla="*/ 0 h 156404"/>
              <a:gd name="connsiteX2-41" fmla="*/ 254432 w 332634"/>
              <a:gd name="connsiteY2-42" fmla="*/ 0 h 156404"/>
              <a:gd name="connsiteX3-43" fmla="*/ 332634 w 332634"/>
              <a:gd name="connsiteY3-44" fmla="*/ 78202 h 156404"/>
              <a:gd name="connsiteX4-45" fmla="*/ 332633 w 332634"/>
              <a:gd name="connsiteY4-46" fmla="*/ 78202 h 156404"/>
              <a:gd name="connsiteX5-47" fmla="*/ 254431 w 332634"/>
              <a:gd name="connsiteY5-48" fmla="*/ 156404 h 156404"/>
              <a:gd name="connsiteX6-49" fmla="*/ 13166 w 332634"/>
              <a:gd name="connsiteY6-50" fmla="*/ 156403 h 156404"/>
              <a:gd name="connsiteX7-51" fmla="*/ 46883 w 332634"/>
              <a:gd name="connsiteY7-52" fmla="*/ 75821 h 156404"/>
              <a:gd name="connsiteX0-53" fmla="*/ 46883 w 332634"/>
              <a:gd name="connsiteY0-54" fmla="*/ 75821 h 156404"/>
              <a:gd name="connsiteX1-55" fmla="*/ 13166 w 332634"/>
              <a:gd name="connsiteY1-56" fmla="*/ 0 h 156404"/>
              <a:gd name="connsiteX2-57" fmla="*/ 254432 w 332634"/>
              <a:gd name="connsiteY2-58" fmla="*/ 0 h 156404"/>
              <a:gd name="connsiteX3-59" fmla="*/ 332634 w 332634"/>
              <a:gd name="connsiteY3-60" fmla="*/ 78202 h 156404"/>
              <a:gd name="connsiteX4-61" fmla="*/ 332633 w 332634"/>
              <a:gd name="connsiteY4-62" fmla="*/ 78202 h 156404"/>
              <a:gd name="connsiteX5-63" fmla="*/ 254431 w 332634"/>
              <a:gd name="connsiteY5-64" fmla="*/ 156404 h 156404"/>
              <a:gd name="connsiteX6-65" fmla="*/ 13166 w 332634"/>
              <a:gd name="connsiteY6-66" fmla="*/ 156403 h 156404"/>
              <a:gd name="connsiteX7-67" fmla="*/ 46883 w 332634"/>
              <a:gd name="connsiteY7-68" fmla="*/ 75821 h 156404"/>
              <a:gd name="connsiteX0-69" fmla="*/ 48977 w 332347"/>
              <a:gd name="connsiteY0-70" fmla="*/ 82965 h 156404"/>
              <a:gd name="connsiteX1-71" fmla="*/ 12879 w 332347"/>
              <a:gd name="connsiteY1-72" fmla="*/ 0 h 156404"/>
              <a:gd name="connsiteX2-73" fmla="*/ 254145 w 332347"/>
              <a:gd name="connsiteY2-74" fmla="*/ 0 h 156404"/>
              <a:gd name="connsiteX3-75" fmla="*/ 332347 w 332347"/>
              <a:gd name="connsiteY3-76" fmla="*/ 78202 h 156404"/>
              <a:gd name="connsiteX4-77" fmla="*/ 332346 w 332347"/>
              <a:gd name="connsiteY4-78" fmla="*/ 78202 h 156404"/>
              <a:gd name="connsiteX5-79" fmla="*/ 254144 w 332347"/>
              <a:gd name="connsiteY5-80" fmla="*/ 156404 h 156404"/>
              <a:gd name="connsiteX6-81" fmla="*/ 12879 w 332347"/>
              <a:gd name="connsiteY6-82" fmla="*/ 156403 h 156404"/>
              <a:gd name="connsiteX7-83" fmla="*/ 48977 w 332347"/>
              <a:gd name="connsiteY7-84" fmla="*/ 82965 h 156404"/>
              <a:gd name="connsiteX0-85" fmla="*/ 48977 w 332347"/>
              <a:gd name="connsiteY0-86" fmla="*/ 82965 h 156404"/>
              <a:gd name="connsiteX1-87" fmla="*/ 12879 w 332347"/>
              <a:gd name="connsiteY1-88" fmla="*/ 0 h 156404"/>
              <a:gd name="connsiteX2-89" fmla="*/ 254145 w 332347"/>
              <a:gd name="connsiteY2-90" fmla="*/ 0 h 156404"/>
              <a:gd name="connsiteX3-91" fmla="*/ 332347 w 332347"/>
              <a:gd name="connsiteY3-92" fmla="*/ 78202 h 156404"/>
              <a:gd name="connsiteX4-93" fmla="*/ 332346 w 332347"/>
              <a:gd name="connsiteY4-94" fmla="*/ 78202 h 156404"/>
              <a:gd name="connsiteX5-95" fmla="*/ 254144 w 332347"/>
              <a:gd name="connsiteY5-96" fmla="*/ 156404 h 156404"/>
              <a:gd name="connsiteX6-97" fmla="*/ 12879 w 332347"/>
              <a:gd name="connsiteY6-98" fmla="*/ 156403 h 156404"/>
              <a:gd name="connsiteX7-99" fmla="*/ 48977 w 332347"/>
              <a:gd name="connsiteY7-100" fmla="*/ 82965 h 156404"/>
              <a:gd name="connsiteX0-101" fmla="*/ 48977 w 332347"/>
              <a:gd name="connsiteY0-102" fmla="*/ 82965 h 156404"/>
              <a:gd name="connsiteX1-103" fmla="*/ 12879 w 332347"/>
              <a:gd name="connsiteY1-104" fmla="*/ 0 h 156404"/>
              <a:gd name="connsiteX2-105" fmla="*/ 254145 w 332347"/>
              <a:gd name="connsiteY2-106" fmla="*/ 0 h 156404"/>
              <a:gd name="connsiteX3-107" fmla="*/ 332347 w 332347"/>
              <a:gd name="connsiteY3-108" fmla="*/ 78202 h 156404"/>
              <a:gd name="connsiteX4-109" fmla="*/ 254144 w 332347"/>
              <a:gd name="connsiteY4-110" fmla="*/ 156404 h 156404"/>
              <a:gd name="connsiteX5-111" fmla="*/ 12879 w 332347"/>
              <a:gd name="connsiteY5-112" fmla="*/ 156403 h 156404"/>
              <a:gd name="connsiteX6-113" fmla="*/ 48977 w 332347"/>
              <a:gd name="connsiteY6-114" fmla="*/ 82965 h 156404"/>
              <a:gd name="connsiteX0-115" fmla="*/ 48977 w 284302"/>
              <a:gd name="connsiteY0-116" fmla="*/ 82965 h 156404"/>
              <a:gd name="connsiteX1-117" fmla="*/ 12879 w 284302"/>
              <a:gd name="connsiteY1-118" fmla="*/ 0 h 156404"/>
              <a:gd name="connsiteX2-119" fmla="*/ 254145 w 284302"/>
              <a:gd name="connsiteY2-120" fmla="*/ 0 h 156404"/>
              <a:gd name="connsiteX3-121" fmla="*/ 254144 w 284302"/>
              <a:gd name="connsiteY3-122" fmla="*/ 156404 h 156404"/>
              <a:gd name="connsiteX4-123" fmla="*/ 12879 w 284302"/>
              <a:gd name="connsiteY4-124" fmla="*/ 156403 h 156404"/>
              <a:gd name="connsiteX5-125" fmla="*/ 48977 w 284302"/>
              <a:gd name="connsiteY5-126" fmla="*/ 82965 h 156404"/>
              <a:gd name="connsiteX0-127" fmla="*/ 48977 w 268792"/>
              <a:gd name="connsiteY0-128" fmla="*/ 82965 h 156404"/>
              <a:gd name="connsiteX1-129" fmla="*/ 12879 w 268792"/>
              <a:gd name="connsiteY1-130" fmla="*/ 0 h 156404"/>
              <a:gd name="connsiteX2-131" fmla="*/ 254145 w 268792"/>
              <a:gd name="connsiteY2-132" fmla="*/ 0 h 156404"/>
              <a:gd name="connsiteX3-133" fmla="*/ 225188 w 268792"/>
              <a:gd name="connsiteY3-134" fmla="*/ 77057 h 156404"/>
              <a:gd name="connsiteX4-135" fmla="*/ 254144 w 268792"/>
              <a:gd name="connsiteY4-136" fmla="*/ 156404 h 156404"/>
              <a:gd name="connsiteX5-137" fmla="*/ 12879 w 268792"/>
              <a:gd name="connsiteY5-138" fmla="*/ 156403 h 156404"/>
              <a:gd name="connsiteX6-139" fmla="*/ 48977 w 268792"/>
              <a:gd name="connsiteY6-140" fmla="*/ 82965 h 156404"/>
              <a:gd name="connsiteX0-141" fmla="*/ 48977 w 268470"/>
              <a:gd name="connsiteY0-142" fmla="*/ 82965 h 156404"/>
              <a:gd name="connsiteX1-143" fmla="*/ 12879 w 268470"/>
              <a:gd name="connsiteY1-144" fmla="*/ 0 h 156404"/>
              <a:gd name="connsiteX2-145" fmla="*/ 254145 w 268470"/>
              <a:gd name="connsiteY2-146" fmla="*/ 0 h 156404"/>
              <a:gd name="connsiteX3-147" fmla="*/ 222807 w 268470"/>
              <a:gd name="connsiteY3-148" fmla="*/ 81819 h 156404"/>
              <a:gd name="connsiteX4-149" fmla="*/ 254144 w 268470"/>
              <a:gd name="connsiteY4-150" fmla="*/ 156404 h 156404"/>
              <a:gd name="connsiteX5-151" fmla="*/ 12879 w 268470"/>
              <a:gd name="connsiteY5-152" fmla="*/ 156403 h 156404"/>
              <a:gd name="connsiteX6-153" fmla="*/ 48977 w 268470"/>
              <a:gd name="connsiteY6-154" fmla="*/ 82965 h 156404"/>
              <a:gd name="connsiteX0-155" fmla="*/ 48977 w 268469"/>
              <a:gd name="connsiteY0-156" fmla="*/ 82965 h 156404"/>
              <a:gd name="connsiteX1-157" fmla="*/ 12879 w 268469"/>
              <a:gd name="connsiteY1-158" fmla="*/ 0 h 156404"/>
              <a:gd name="connsiteX2-159" fmla="*/ 254145 w 268469"/>
              <a:gd name="connsiteY2-160" fmla="*/ 0 h 156404"/>
              <a:gd name="connsiteX3-161" fmla="*/ 222807 w 268469"/>
              <a:gd name="connsiteY3-162" fmla="*/ 81819 h 156404"/>
              <a:gd name="connsiteX4-163" fmla="*/ 254144 w 268469"/>
              <a:gd name="connsiteY4-164" fmla="*/ 156404 h 156404"/>
              <a:gd name="connsiteX5-165" fmla="*/ 12879 w 268469"/>
              <a:gd name="connsiteY5-166" fmla="*/ 156403 h 156404"/>
              <a:gd name="connsiteX6-167" fmla="*/ 48977 w 268469"/>
              <a:gd name="connsiteY6-168" fmla="*/ 82965 h 156404"/>
              <a:gd name="connsiteX0-169" fmla="*/ 48977 w 268469"/>
              <a:gd name="connsiteY0-170" fmla="*/ 82965 h 156404"/>
              <a:gd name="connsiteX1-171" fmla="*/ 12879 w 268469"/>
              <a:gd name="connsiteY1-172" fmla="*/ 0 h 156404"/>
              <a:gd name="connsiteX2-173" fmla="*/ 254145 w 268469"/>
              <a:gd name="connsiteY2-174" fmla="*/ 0 h 156404"/>
              <a:gd name="connsiteX3-175" fmla="*/ 222807 w 268469"/>
              <a:gd name="connsiteY3-176" fmla="*/ 81819 h 156404"/>
              <a:gd name="connsiteX4-177" fmla="*/ 254144 w 268469"/>
              <a:gd name="connsiteY4-178" fmla="*/ 156404 h 156404"/>
              <a:gd name="connsiteX5-179" fmla="*/ 12879 w 268469"/>
              <a:gd name="connsiteY5-180" fmla="*/ 156403 h 156404"/>
              <a:gd name="connsiteX6-181" fmla="*/ 48977 w 268469"/>
              <a:gd name="connsiteY6-182" fmla="*/ 82965 h 156404"/>
              <a:gd name="connsiteX0-183" fmla="*/ 48977 w 273588"/>
              <a:gd name="connsiteY0-184" fmla="*/ 82965 h 156404"/>
              <a:gd name="connsiteX1-185" fmla="*/ 12879 w 273588"/>
              <a:gd name="connsiteY1-186" fmla="*/ 0 h 156404"/>
              <a:gd name="connsiteX2-187" fmla="*/ 254145 w 273588"/>
              <a:gd name="connsiteY2-188" fmla="*/ 0 h 156404"/>
              <a:gd name="connsiteX3-189" fmla="*/ 251382 w 273588"/>
              <a:gd name="connsiteY3-190" fmla="*/ 84200 h 156404"/>
              <a:gd name="connsiteX4-191" fmla="*/ 254144 w 273588"/>
              <a:gd name="connsiteY4-192" fmla="*/ 156404 h 156404"/>
              <a:gd name="connsiteX5-193" fmla="*/ 12879 w 273588"/>
              <a:gd name="connsiteY5-194" fmla="*/ 156403 h 156404"/>
              <a:gd name="connsiteX6-195" fmla="*/ 48977 w 273588"/>
              <a:gd name="connsiteY6-196" fmla="*/ 82965 h 156404"/>
              <a:gd name="connsiteX0-197" fmla="*/ 28742 w 277166"/>
              <a:gd name="connsiteY0-198" fmla="*/ 82965 h 156404"/>
              <a:gd name="connsiteX1-199" fmla="*/ 16457 w 277166"/>
              <a:gd name="connsiteY1-200" fmla="*/ 0 h 156404"/>
              <a:gd name="connsiteX2-201" fmla="*/ 257723 w 277166"/>
              <a:gd name="connsiteY2-202" fmla="*/ 0 h 156404"/>
              <a:gd name="connsiteX3-203" fmla="*/ 254960 w 277166"/>
              <a:gd name="connsiteY3-204" fmla="*/ 84200 h 156404"/>
              <a:gd name="connsiteX4-205" fmla="*/ 257722 w 277166"/>
              <a:gd name="connsiteY4-206" fmla="*/ 156404 h 156404"/>
              <a:gd name="connsiteX5-207" fmla="*/ 16457 w 277166"/>
              <a:gd name="connsiteY5-208" fmla="*/ 156403 h 156404"/>
              <a:gd name="connsiteX6-209" fmla="*/ 28742 w 277166"/>
              <a:gd name="connsiteY6-210" fmla="*/ 82965 h 156404"/>
              <a:gd name="connsiteX0-211" fmla="*/ 28742 w 277166"/>
              <a:gd name="connsiteY0-212" fmla="*/ 82965 h 156404"/>
              <a:gd name="connsiteX1-213" fmla="*/ 16457 w 277166"/>
              <a:gd name="connsiteY1-214" fmla="*/ 0 h 156404"/>
              <a:gd name="connsiteX2-215" fmla="*/ 257723 w 277166"/>
              <a:gd name="connsiteY2-216" fmla="*/ 0 h 156404"/>
              <a:gd name="connsiteX3-217" fmla="*/ 254960 w 277166"/>
              <a:gd name="connsiteY3-218" fmla="*/ 84200 h 156404"/>
              <a:gd name="connsiteX4-219" fmla="*/ 257722 w 277166"/>
              <a:gd name="connsiteY4-220" fmla="*/ 156404 h 156404"/>
              <a:gd name="connsiteX5-221" fmla="*/ 16457 w 277166"/>
              <a:gd name="connsiteY5-222" fmla="*/ 156403 h 156404"/>
              <a:gd name="connsiteX6-223" fmla="*/ 28742 w 277166"/>
              <a:gd name="connsiteY6-224" fmla="*/ 82965 h 156404"/>
              <a:gd name="connsiteX0-225" fmla="*/ 28742 w 277166"/>
              <a:gd name="connsiteY0-226" fmla="*/ 82965 h 156404"/>
              <a:gd name="connsiteX1-227" fmla="*/ 16457 w 277166"/>
              <a:gd name="connsiteY1-228" fmla="*/ 0 h 156404"/>
              <a:gd name="connsiteX2-229" fmla="*/ 257723 w 277166"/>
              <a:gd name="connsiteY2-230" fmla="*/ 0 h 156404"/>
              <a:gd name="connsiteX3-231" fmla="*/ 254960 w 277166"/>
              <a:gd name="connsiteY3-232" fmla="*/ 84200 h 156404"/>
              <a:gd name="connsiteX4-233" fmla="*/ 257722 w 277166"/>
              <a:gd name="connsiteY4-234" fmla="*/ 156404 h 156404"/>
              <a:gd name="connsiteX5-235" fmla="*/ 16457 w 277166"/>
              <a:gd name="connsiteY5-236" fmla="*/ 156403 h 156404"/>
              <a:gd name="connsiteX6-237" fmla="*/ 28742 w 277166"/>
              <a:gd name="connsiteY6-238" fmla="*/ 82965 h 156404"/>
              <a:gd name="connsiteX0-239" fmla="*/ 28742 w 277166"/>
              <a:gd name="connsiteY0-240" fmla="*/ 82965 h 156404"/>
              <a:gd name="connsiteX1-241" fmla="*/ 16457 w 277166"/>
              <a:gd name="connsiteY1-242" fmla="*/ 0 h 156404"/>
              <a:gd name="connsiteX2-243" fmla="*/ 257723 w 277166"/>
              <a:gd name="connsiteY2-244" fmla="*/ 0 h 156404"/>
              <a:gd name="connsiteX3-245" fmla="*/ 254960 w 277166"/>
              <a:gd name="connsiteY3-246" fmla="*/ 84200 h 156404"/>
              <a:gd name="connsiteX4-247" fmla="*/ 257722 w 277166"/>
              <a:gd name="connsiteY4-248" fmla="*/ 156404 h 156404"/>
              <a:gd name="connsiteX5-249" fmla="*/ 16457 w 277166"/>
              <a:gd name="connsiteY5-250" fmla="*/ 156403 h 156404"/>
              <a:gd name="connsiteX6-251" fmla="*/ 28742 w 277166"/>
              <a:gd name="connsiteY6-252" fmla="*/ 82965 h 156404"/>
              <a:gd name="connsiteX0-253" fmla="*/ 28742 w 286493"/>
              <a:gd name="connsiteY0-254" fmla="*/ 82965 h 156404"/>
              <a:gd name="connsiteX1-255" fmla="*/ 16457 w 286493"/>
              <a:gd name="connsiteY1-256" fmla="*/ 0 h 156404"/>
              <a:gd name="connsiteX2-257" fmla="*/ 272010 w 286493"/>
              <a:gd name="connsiteY2-258" fmla="*/ 0 h 156404"/>
              <a:gd name="connsiteX3-259" fmla="*/ 254960 w 286493"/>
              <a:gd name="connsiteY3-260" fmla="*/ 84200 h 156404"/>
              <a:gd name="connsiteX4-261" fmla="*/ 257722 w 286493"/>
              <a:gd name="connsiteY4-262" fmla="*/ 156404 h 156404"/>
              <a:gd name="connsiteX5-263" fmla="*/ 16457 w 286493"/>
              <a:gd name="connsiteY5-264" fmla="*/ 156403 h 156404"/>
              <a:gd name="connsiteX6-265" fmla="*/ 28742 w 286493"/>
              <a:gd name="connsiteY6-266" fmla="*/ 82965 h 156404"/>
              <a:gd name="connsiteX0-267" fmla="*/ 28742 w 276678"/>
              <a:gd name="connsiteY0-268" fmla="*/ 82965 h 156404"/>
              <a:gd name="connsiteX1-269" fmla="*/ 16457 w 276678"/>
              <a:gd name="connsiteY1-270" fmla="*/ 0 h 156404"/>
              <a:gd name="connsiteX2-271" fmla="*/ 272010 w 276678"/>
              <a:gd name="connsiteY2-272" fmla="*/ 0 h 156404"/>
              <a:gd name="connsiteX3-273" fmla="*/ 254960 w 276678"/>
              <a:gd name="connsiteY3-274" fmla="*/ 84200 h 156404"/>
              <a:gd name="connsiteX4-275" fmla="*/ 257722 w 276678"/>
              <a:gd name="connsiteY4-276" fmla="*/ 156404 h 156404"/>
              <a:gd name="connsiteX5-277" fmla="*/ 16457 w 276678"/>
              <a:gd name="connsiteY5-278" fmla="*/ 156403 h 156404"/>
              <a:gd name="connsiteX6-279" fmla="*/ 28742 w 276678"/>
              <a:gd name="connsiteY6-280" fmla="*/ 82965 h 156404"/>
              <a:gd name="connsiteX0-281" fmla="*/ 26558 w 274494"/>
              <a:gd name="connsiteY0-282" fmla="*/ 82965 h 156404"/>
              <a:gd name="connsiteX1-283" fmla="*/ 14273 w 274494"/>
              <a:gd name="connsiteY1-284" fmla="*/ 0 h 156404"/>
              <a:gd name="connsiteX2-285" fmla="*/ 269826 w 274494"/>
              <a:gd name="connsiteY2-286" fmla="*/ 0 h 156404"/>
              <a:gd name="connsiteX3-287" fmla="*/ 252776 w 274494"/>
              <a:gd name="connsiteY3-288" fmla="*/ 84200 h 156404"/>
              <a:gd name="connsiteX4-289" fmla="*/ 255538 w 274494"/>
              <a:gd name="connsiteY4-290" fmla="*/ 156404 h 156404"/>
              <a:gd name="connsiteX5-291" fmla="*/ 14273 w 274494"/>
              <a:gd name="connsiteY5-292" fmla="*/ 156403 h 156404"/>
              <a:gd name="connsiteX6-293" fmla="*/ 26558 w 274494"/>
              <a:gd name="connsiteY6-294" fmla="*/ 82965 h 156404"/>
              <a:gd name="connsiteX0-295" fmla="*/ 47202 w 295138"/>
              <a:gd name="connsiteY0-296" fmla="*/ 82965 h 156404"/>
              <a:gd name="connsiteX1-297" fmla="*/ 34917 w 295138"/>
              <a:gd name="connsiteY1-298" fmla="*/ 0 h 156404"/>
              <a:gd name="connsiteX2-299" fmla="*/ 290470 w 295138"/>
              <a:gd name="connsiteY2-300" fmla="*/ 0 h 156404"/>
              <a:gd name="connsiteX3-301" fmla="*/ 273420 w 295138"/>
              <a:gd name="connsiteY3-302" fmla="*/ 84200 h 156404"/>
              <a:gd name="connsiteX4-303" fmla="*/ 276182 w 295138"/>
              <a:gd name="connsiteY4-304" fmla="*/ 156404 h 156404"/>
              <a:gd name="connsiteX5-305" fmla="*/ 34917 w 295138"/>
              <a:gd name="connsiteY5-306" fmla="*/ 156403 h 156404"/>
              <a:gd name="connsiteX6-307" fmla="*/ 47202 w 295138"/>
              <a:gd name="connsiteY6-308" fmla="*/ 82965 h 156404"/>
              <a:gd name="connsiteX0-309" fmla="*/ 47202 w 324804"/>
              <a:gd name="connsiteY0-310" fmla="*/ 82965 h 156404"/>
              <a:gd name="connsiteX1-311" fmla="*/ 34917 w 324804"/>
              <a:gd name="connsiteY1-312" fmla="*/ 0 h 156404"/>
              <a:gd name="connsiteX2-313" fmla="*/ 290470 w 324804"/>
              <a:gd name="connsiteY2-314" fmla="*/ 0 h 156404"/>
              <a:gd name="connsiteX3-315" fmla="*/ 273420 w 324804"/>
              <a:gd name="connsiteY3-316" fmla="*/ 84200 h 156404"/>
              <a:gd name="connsiteX4-317" fmla="*/ 276182 w 324804"/>
              <a:gd name="connsiteY4-318" fmla="*/ 156404 h 156404"/>
              <a:gd name="connsiteX5-319" fmla="*/ 34917 w 324804"/>
              <a:gd name="connsiteY5-320" fmla="*/ 156403 h 156404"/>
              <a:gd name="connsiteX6-321" fmla="*/ 47202 w 324804"/>
              <a:gd name="connsiteY6-322" fmla="*/ 82965 h 156404"/>
              <a:gd name="connsiteX0-323" fmla="*/ 47202 w 324804"/>
              <a:gd name="connsiteY0-324" fmla="*/ 82965 h 156404"/>
              <a:gd name="connsiteX1-325" fmla="*/ 34917 w 324804"/>
              <a:gd name="connsiteY1-326" fmla="*/ 0 h 156404"/>
              <a:gd name="connsiteX2-327" fmla="*/ 290470 w 324804"/>
              <a:gd name="connsiteY2-328" fmla="*/ 0 h 156404"/>
              <a:gd name="connsiteX3-329" fmla="*/ 273420 w 324804"/>
              <a:gd name="connsiteY3-330" fmla="*/ 84200 h 156404"/>
              <a:gd name="connsiteX4-331" fmla="*/ 276182 w 324804"/>
              <a:gd name="connsiteY4-332" fmla="*/ 156404 h 156404"/>
              <a:gd name="connsiteX5-333" fmla="*/ 34917 w 324804"/>
              <a:gd name="connsiteY5-334" fmla="*/ 156403 h 156404"/>
              <a:gd name="connsiteX6-335" fmla="*/ 47202 w 324804"/>
              <a:gd name="connsiteY6-336" fmla="*/ 82965 h 156404"/>
              <a:gd name="connsiteX0-337" fmla="*/ 47202 w 324804"/>
              <a:gd name="connsiteY0-338" fmla="*/ 82965 h 156404"/>
              <a:gd name="connsiteX1-339" fmla="*/ 34917 w 324804"/>
              <a:gd name="connsiteY1-340" fmla="*/ 0 h 156404"/>
              <a:gd name="connsiteX2-341" fmla="*/ 290470 w 324804"/>
              <a:gd name="connsiteY2-342" fmla="*/ 0 h 156404"/>
              <a:gd name="connsiteX3-343" fmla="*/ 273420 w 324804"/>
              <a:gd name="connsiteY3-344" fmla="*/ 84200 h 156404"/>
              <a:gd name="connsiteX4-345" fmla="*/ 276182 w 324804"/>
              <a:gd name="connsiteY4-346" fmla="*/ 156404 h 156404"/>
              <a:gd name="connsiteX5-347" fmla="*/ 34917 w 324804"/>
              <a:gd name="connsiteY5-348" fmla="*/ 156403 h 156404"/>
              <a:gd name="connsiteX6-349" fmla="*/ 47202 w 324804"/>
              <a:gd name="connsiteY6-350" fmla="*/ 82965 h 156404"/>
              <a:gd name="connsiteX0-351" fmla="*/ 47202 w 311528"/>
              <a:gd name="connsiteY0-352" fmla="*/ 89201 h 167988"/>
              <a:gd name="connsiteX1-353" fmla="*/ 34917 w 311528"/>
              <a:gd name="connsiteY1-354" fmla="*/ 6236 h 167988"/>
              <a:gd name="connsiteX2-355" fmla="*/ 290470 w 311528"/>
              <a:gd name="connsiteY2-356" fmla="*/ 6236 h 167988"/>
              <a:gd name="connsiteX3-357" fmla="*/ 294851 w 311528"/>
              <a:gd name="connsiteY3-358" fmla="*/ 90436 h 167988"/>
              <a:gd name="connsiteX4-359" fmla="*/ 276182 w 311528"/>
              <a:gd name="connsiteY4-360" fmla="*/ 162640 h 167988"/>
              <a:gd name="connsiteX5-361" fmla="*/ 34917 w 311528"/>
              <a:gd name="connsiteY5-362" fmla="*/ 162639 h 167988"/>
              <a:gd name="connsiteX6-363" fmla="*/ 47202 w 311528"/>
              <a:gd name="connsiteY6-364" fmla="*/ 89201 h 167988"/>
              <a:gd name="connsiteX0-365" fmla="*/ 47202 w 308252"/>
              <a:gd name="connsiteY0-366" fmla="*/ 89026 h 167989"/>
              <a:gd name="connsiteX1-367" fmla="*/ 34917 w 308252"/>
              <a:gd name="connsiteY1-368" fmla="*/ 6061 h 167989"/>
              <a:gd name="connsiteX2-369" fmla="*/ 290470 w 308252"/>
              <a:gd name="connsiteY2-370" fmla="*/ 6061 h 167989"/>
              <a:gd name="connsiteX3-371" fmla="*/ 285326 w 308252"/>
              <a:gd name="connsiteY3-372" fmla="*/ 87880 h 167989"/>
              <a:gd name="connsiteX4-373" fmla="*/ 276182 w 308252"/>
              <a:gd name="connsiteY4-374" fmla="*/ 162465 h 167989"/>
              <a:gd name="connsiteX5-375" fmla="*/ 34917 w 308252"/>
              <a:gd name="connsiteY5-376" fmla="*/ 162464 h 167989"/>
              <a:gd name="connsiteX6-377" fmla="*/ 47202 w 308252"/>
              <a:gd name="connsiteY6-378" fmla="*/ 89026 h 167989"/>
              <a:gd name="connsiteX0-379" fmla="*/ 14590 w 294690"/>
              <a:gd name="connsiteY0-380" fmla="*/ 93263 h 175953"/>
              <a:gd name="connsiteX1-381" fmla="*/ 21355 w 294690"/>
              <a:gd name="connsiteY1-382" fmla="*/ 10298 h 175953"/>
              <a:gd name="connsiteX2-383" fmla="*/ 276908 w 294690"/>
              <a:gd name="connsiteY2-384" fmla="*/ 10298 h 175953"/>
              <a:gd name="connsiteX3-385" fmla="*/ 271764 w 294690"/>
              <a:gd name="connsiteY3-386" fmla="*/ 92117 h 175953"/>
              <a:gd name="connsiteX4-387" fmla="*/ 262620 w 294690"/>
              <a:gd name="connsiteY4-388" fmla="*/ 166702 h 175953"/>
              <a:gd name="connsiteX5-389" fmla="*/ 21355 w 294690"/>
              <a:gd name="connsiteY5-390" fmla="*/ 166701 h 175953"/>
              <a:gd name="connsiteX6-391" fmla="*/ 14590 w 294690"/>
              <a:gd name="connsiteY6-392" fmla="*/ 93263 h 1759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94690" h="175953">
                <a:moveTo>
                  <a:pt x="14590" y="93263"/>
                </a:moveTo>
                <a:cubicBezTo>
                  <a:pt x="14590" y="50073"/>
                  <a:pt x="-22365" y="24125"/>
                  <a:pt x="21355" y="10298"/>
                </a:cubicBezTo>
                <a:cubicBezTo>
                  <a:pt x="65075" y="-3529"/>
                  <a:pt x="235173" y="-3338"/>
                  <a:pt x="276908" y="10298"/>
                </a:cubicBezTo>
                <a:cubicBezTo>
                  <a:pt x="318643" y="23934"/>
                  <a:pt x="274145" y="66050"/>
                  <a:pt x="271764" y="92117"/>
                </a:cubicBezTo>
                <a:cubicBezTo>
                  <a:pt x="269383" y="118184"/>
                  <a:pt x="304355" y="154271"/>
                  <a:pt x="262620" y="166702"/>
                </a:cubicBezTo>
                <a:cubicBezTo>
                  <a:pt x="220885" y="179133"/>
                  <a:pt x="62693" y="178941"/>
                  <a:pt x="21355" y="166701"/>
                </a:cubicBezTo>
                <a:cubicBezTo>
                  <a:pt x="-19983" y="154461"/>
                  <a:pt x="14590" y="119330"/>
                  <a:pt x="14590" y="932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圆角矩形 28"/>
          <p:cNvSpPr/>
          <p:nvPr/>
        </p:nvSpPr>
        <p:spPr>
          <a:xfrm>
            <a:off x="7849032" y="1119464"/>
            <a:ext cx="294690" cy="113820"/>
          </a:xfrm>
          <a:custGeom>
            <a:avLst/>
            <a:gdLst>
              <a:gd name="connsiteX0" fmla="*/ 0 w 397669"/>
              <a:gd name="connsiteY0" fmla="*/ 78202 h 156403"/>
              <a:gd name="connsiteX1" fmla="*/ 78202 w 397669"/>
              <a:gd name="connsiteY1" fmla="*/ 0 h 156403"/>
              <a:gd name="connsiteX2" fmla="*/ 319468 w 397669"/>
              <a:gd name="connsiteY2" fmla="*/ 0 h 156403"/>
              <a:gd name="connsiteX3" fmla="*/ 397670 w 397669"/>
              <a:gd name="connsiteY3" fmla="*/ 78202 h 156403"/>
              <a:gd name="connsiteX4" fmla="*/ 397669 w 397669"/>
              <a:gd name="connsiteY4" fmla="*/ 78202 h 156403"/>
              <a:gd name="connsiteX5" fmla="*/ 319467 w 397669"/>
              <a:gd name="connsiteY5" fmla="*/ 156404 h 156403"/>
              <a:gd name="connsiteX6" fmla="*/ 78202 w 397669"/>
              <a:gd name="connsiteY6" fmla="*/ 156403 h 156403"/>
              <a:gd name="connsiteX7" fmla="*/ 0 w 397669"/>
              <a:gd name="connsiteY7" fmla="*/ 78201 h 156403"/>
              <a:gd name="connsiteX8" fmla="*/ 0 w 397669"/>
              <a:gd name="connsiteY8" fmla="*/ 78202 h 156403"/>
              <a:gd name="connsiteX0-1" fmla="*/ 111919 w 397670"/>
              <a:gd name="connsiteY0-2" fmla="*/ 75821 h 156404"/>
              <a:gd name="connsiteX1-3" fmla="*/ 78202 w 397670"/>
              <a:gd name="connsiteY1-4" fmla="*/ 0 h 156404"/>
              <a:gd name="connsiteX2-5" fmla="*/ 319468 w 397670"/>
              <a:gd name="connsiteY2-6" fmla="*/ 0 h 156404"/>
              <a:gd name="connsiteX3-7" fmla="*/ 397670 w 397670"/>
              <a:gd name="connsiteY3-8" fmla="*/ 78202 h 156404"/>
              <a:gd name="connsiteX4-9" fmla="*/ 397669 w 397670"/>
              <a:gd name="connsiteY4-10" fmla="*/ 78202 h 156404"/>
              <a:gd name="connsiteX5-11" fmla="*/ 319467 w 397670"/>
              <a:gd name="connsiteY5-12" fmla="*/ 156404 h 156404"/>
              <a:gd name="connsiteX6-13" fmla="*/ 78202 w 397670"/>
              <a:gd name="connsiteY6-14" fmla="*/ 156403 h 156404"/>
              <a:gd name="connsiteX7-15" fmla="*/ 0 w 397670"/>
              <a:gd name="connsiteY7-16" fmla="*/ 78201 h 156404"/>
              <a:gd name="connsiteX8-17" fmla="*/ 111919 w 397670"/>
              <a:gd name="connsiteY8-18" fmla="*/ 75821 h 156404"/>
              <a:gd name="connsiteX0-19" fmla="*/ 111919 w 397670"/>
              <a:gd name="connsiteY0-20" fmla="*/ 75821 h 156404"/>
              <a:gd name="connsiteX1-21" fmla="*/ 78202 w 397670"/>
              <a:gd name="connsiteY1-22" fmla="*/ 0 h 156404"/>
              <a:gd name="connsiteX2-23" fmla="*/ 319468 w 397670"/>
              <a:gd name="connsiteY2-24" fmla="*/ 0 h 156404"/>
              <a:gd name="connsiteX3-25" fmla="*/ 397670 w 397670"/>
              <a:gd name="connsiteY3-26" fmla="*/ 78202 h 156404"/>
              <a:gd name="connsiteX4-27" fmla="*/ 397669 w 397670"/>
              <a:gd name="connsiteY4-28" fmla="*/ 78202 h 156404"/>
              <a:gd name="connsiteX5-29" fmla="*/ 319467 w 397670"/>
              <a:gd name="connsiteY5-30" fmla="*/ 156404 h 156404"/>
              <a:gd name="connsiteX6-31" fmla="*/ 78202 w 397670"/>
              <a:gd name="connsiteY6-32" fmla="*/ 156403 h 156404"/>
              <a:gd name="connsiteX7-33" fmla="*/ 0 w 397670"/>
              <a:gd name="connsiteY7-34" fmla="*/ 78201 h 156404"/>
              <a:gd name="connsiteX8-35" fmla="*/ 111919 w 397670"/>
              <a:gd name="connsiteY8-36" fmla="*/ 75821 h 156404"/>
              <a:gd name="connsiteX0-37" fmla="*/ 46883 w 332634"/>
              <a:gd name="connsiteY0-38" fmla="*/ 75821 h 156404"/>
              <a:gd name="connsiteX1-39" fmla="*/ 13166 w 332634"/>
              <a:gd name="connsiteY1-40" fmla="*/ 0 h 156404"/>
              <a:gd name="connsiteX2-41" fmla="*/ 254432 w 332634"/>
              <a:gd name="connsiteY2-42" fmla="*/ 0 h 156404"/>
              <a:gd name="connsiteX3-43" fmla="*/ 332634 w 332634"/>
              <a:gd name="connsiteY3-44" fmla="*/ 78202 h 156404"/>
              <a:gd name="connsiteX4-45" fmla="*/ 332633 w 332634"/>
              <a:gd name="connsiteY4-46" fmla="*/ 78202 h 156404"/>
              <a:gd name="connsiteX5-47" fmla="*/ 254431 w 332634"/>
              <a:gd name="connsiteY5-48" fmla="*/ 156404 h 156404"/>
              <a:gd name="connsiteX6-49" fmla="*/ 13166 w 332634"/>
              <a:gd name="connsiteY6-50" fmla="*/ 156403 h 156404"/>
              <a:gd name="connsiteX7-51" fmla="*/ 46883 w 332634"/>
              <a:gd name="connsiteY7-52" fmla="*/ 75821 h 156404"/>
              <a:gd name="connsiteX0-53" fmla="*/ 46883 w 332634"/>
              <a:gd name="connsiteY0-54" fmla="*/ 75821 h 156404"/>
              <a:gd name="connsiteX1-55" fmla="*/ 13166 w 332634"/>
              <a:gd name="connsiteY1-56" fmla="*/ 0 h 156404"/>
              <a:gd name="connsiteX2-57" fmla="*/ 254432 w 332634"/>
              <a:gd name="connsiteY2-58" fmla="*/ 0 h 156404"/>
              <a:gd name="connsiteX3-59" fmla="*/ 332634 w 332634"/>
              <a:gd name="connsiteY3-60" fmla="*/ 78202 h 156404"/>
              <a:gd name="connsiteX4-61" fmla="*/ 332633 w 332634"/>
              <a:gd name="connsiteY4-62" fmla="*/ 78202 h 156404"/>
              <a:gd name="connsiteX5-63" fmla="*/ 254431 w 332634"/>
              <a:gd name="connsiteY5-64" fmla="*/ 156404 h 156404"/>
              <a:gd name="connsiteX6-65" fmla="*/ 13166 w 332634"/>
              <a:gd name="connsiteY6-66" fmla="*/ 156403 h 156404"/>
              <a:gd name="connsiteX7-67" fmla="*/ 46883 w 332634"/>
              <a:gd name="connsiteY7-68" fmla="*/ 75821 h 156404"/>
              <a:gd name="connsiteX0-69" fmla="*/ 48977 w 332347"/>
              <a:gd name="connsiteY0-70" fmla="*/ 82965 h 156404"/>
              <a:gd name="connsiteX1-71" fmla="*/ 12879 w 332347"/>
              <a:gd name="connsiteY1-72" fmla="*/ 0 h 156404"/>
              <a:gd name="connsiteX2-73" fmla="*/ 254145 w 332347"/>
              <a:gd name="connsiteY2-74" fmla="*/ 0 h 156404"/>
              <a:gd name="connsiteX3-75" fmla="*/ 332347 w 332347"/>
              <a:gd name="connsiteY3-76" fmla="*/ 78202 h 156404"/>
              <a:gd name="connsiteX4-77" fmla="*/ 332346 w 332347"/>
              <a:gd name="connsiteY4-78" fmla="*/ 78202 h 156404"/>
              <a:gd name="connsiteX5-79" fmla="*/ 254144 w 332347"/>
              <a:gd name="connsiteY5-80" fmla="*/ 156404 h 156404"/>
              <a:gd name="connsiteX6-81" fmla="*/ 12879 w 332347"/>
              <a:gd name="connsiteY6-82" fmla="*/ 156403 h 156404"/>
              <a:gd name="connsiteX7-83" fmla="*/ 48977 w 332347"/>
              <a:gd name="connsiteY7-84" fmla="*/ 82965 h 156404"/>
              <a:gd name="connsiteX0-85" fmla="*/ 48977 w 332347"/>
              <a:gd name="connsiteY0-86" fmla="*/ 82965 h 156404"/>
              <a:gd name="connsiteX1-87" fmla="*/ 12879 w 332347"/>
              <a:gd name="connsiteY1-88" fmla="*/ 0 h 156404"/>
              <a:gd name="connsiteX2-89" fmla="*/ 254145 w 332347"/>
              <a:gd name="connsiteY2-90" fmla="*/ 0 h 156404"/>
              <a:gd name="connsiteX3-91" fmla="*/ 332347 w 332347"/>
              <a:gd name="connsiteY3-92" fmla="*/ 78202 h 156404"/>
              <a:gd name="connsiteX4-93" fmla="*/ 332346 w 332347"/>
              <a:gd name="connsiteY4-94" fmla="*/ 78202 h 156404"/>
              <a:gd name="connsiteX5-95" fmla="*/ 254144 w 332347"/>
              <a:gd name="connsiteY5-96" fmla="*/ 156404 h 156404"/>
              <a:gd name="connsiteX6-97" fmla="*/ 12879 w 332347"/>
              <a:gd name="connsiteY6-98" fmla="*/ 156403 h 156404"/>
              <a:gd name="connsiteX7-99" fmla="*/ 48977 w 332347"/>
              <a:gd name="connsiteY7-100" fmla="*/ 82965 h 156404"/>
              <a:gd name="connsiteX0-101" fmla="*/ 48977 w 332347"/>
              <a:gd name="connsiteY0-102" fmla="*/ 82965 h 156404"/>
              <a:gd name="connsiteX1-103" fmla="*/ 12879 w 332347"/>
              <a:gd name="connsiteY1-104" fmla="*/ 0 h 156404"/>
              <a:gd name="connsiteX2-105" fmla="*/ 254145 w 332347"/>
              <a:gd name="connsiteY2-106" fmla="*/ 0 h 156404"/>
              <a:gd name="connsiteX3-107" fmla="*/ 332347 w 332347"/>
              <a:gd name="connsiteY3-108" fmla="*/ 78202 h 156404"/>
              <a:gd name="connsiteX4-109" fmla="*/ 254144 w 332347"/>
              <a:gd name="connsiteY4-110" fmla="*/ 156404 h 156404"/>
              <a:gd name="connsiteX5-111" fmla="*/ 12879 w 332347"/>
              <a:gd name="connsiteY5-112" fmla="*/ 156403 h 156404"/>
              <a:gd name="connsiteX6-113" fmla="*/ 48977 w 332347"/>
              <a:gd name="connsiteY6-114" fmla="*/ 82965 h 156404"/>
              <a:gd name="connsiteX0-115" fmla="*/ 48977 w 284302"/>
              <a:gd name="connsiteY0-116" fmla="*/ 82965 h 156404"/>
              <a:gd name="connsiteX1-117" fmla="*/ 12879 w 284302"/>
              <a:gd name="connsiteY1-118" fmla="*/ 0 h 156404"/>
              <a:gd name="connsiteX2-119" fmla="*/ 254145 w 284302"/>
              <a:gd name="connsiteY2-120" fmla="*/ 0 h 156404"/>
              <a:gd name="connsiteX3-121" fmla="*/ 254144 w 284302"/>
              <a:gd name="connsiteY3-122" fmla="*/ 156404 h 156404"/>
              <a:gd name="connsiteX4-123" fmla="*/ 12879 w 284302"/>
              <a:gd name="connsiteY4-124" fmla="*/ 156403 h 156404"/>
              <a:gd name="connsiteX5-125" fmla="*/ 48977 w 284302"/>
              <a:gd name="connsiteY5-126" fmla="*/ 82965 h 156404"/>
              <a:gd name="connsiteX0-127" fmla="*/ 48977 w 268792"/>
              <a:gd name="connsiteY0-128" fmla="*/ 82965 h 156404"/>
              <a:gd name="connsiteX1-129" fmla="*/ 12879 w 268792"/>
              <a:gd name="connsiteY1-130" fmla="*/ 0 h 156404"/>
              <a:gd name="connsiteX2-131" fmla="*/ 254145 w 268792"/>
              <a:gd name="connsiteY2-132" fmla="*/ 0 h 156404"/>
              <a:gd name="connsiteX3-133" fmla="*/ 225188 w 268792"/>
              <a:gd name="connsiteY3-134" fmla="*/ 77057 h 156404"/>
              <a:gd name="connsiteX4-135" fmla="*/ 254144 w 268792"/>
              <a:gd name="connsiteY4-136" fmla="*/ 156404 h 156404"/>
              <a:gd name="connsiteX5-137" fmla="*/ 12879 w 268792"/>
              <a:gd name="connsiteY5-138" fmla="*/ 156403 h 156404"/>
              <a:gd name="connsiteX6-139" fmla="*/ 48977 w 268792"/>
              <a:gd name="connsiteY6-140" fmla="*/ 82965 h 156404"/>
              <a:gd name="connsiteX0-141" fmla="*/ 48977 w 268470"/>
              <a:gd name="connsiteY0-142" fmla="*/ 82965 h 156404"/>
              <a:gd name="connsiteX1-143" fmla="*/ 12879 w 268470"/>
              <a:gd name="connsiteY1-144" fmla="*/ 0 h 156404"/>
              <a:gd name="connsiteX2-145" fmla="*/ 254145 w 268470"/>
              <a:gd name="connsiteY2-146" fmla="*/ 0 h 156404"/>
              <a:gd name="connsiteX3-147" fmla="*/ 222807 w 268470"/>
              <a:gd name="connsiteY3-148" fmla="*/ 81819 h 156404"/>
              <a:gd name="connsiteX4-149" fmla="*/ 254144 w 268470"/>
              <a:gd name="connsiteY4-150" fmla="*/ 156404 h 156404"/>
              <a:gd name="connsiteX5-151" fmla="*/ 12879 w 268470"/>
              <a:gd name="connsiteY5-152" fmla="*/ 156403 h 156404"/>
              <a:gd name="connsiteX6-153" fmla="*/ 48977 w 268470"/>
              <a:gd name="connsiteY6-154" fmla="*/ 82965 h 156404"/>
              <a:gd name="connsiteX0-155" fmla="*/ 48977 w 268469"/>
              <a:gd name="connsiteY0-156" fmla="*/ 82965 h 156404"/>
              <a:gd name="connsiteX1-157" fmla="*/ 12879 w 268469"/>
              <a:gd name="connsiteY1-158" fmla="*/ 0 h 156404"/>
              <a:gd name="connsiteX2-159" fmla="*/ 254145 w 268469"/>
              <a:gd name="connsiteY2-160" fmla="*/ 0 h 156404"/>
              <a:gd name="connsiteX3-161" fmla="*/ 222807 w 268469"/>
              <a:gd name="connsiteY3-162" fmla="*/ 81819 h 156404"/>
              <a:gd name="connsiteX4-163" fmla="*/ 254144 w 268469"/>
              <a:gd name="connsiteY4-164" fmla="*/ 156404 h 156404"/>
              <a:gd name="connsiteX5-165" fmla="*/ 12879 w 268469"/>
              <a:gd name="connsiteY5-166" fmla="*/ 156403 h 156404"/>
              <a:gd name="connsiteX6-167" fmla="*/ 48977 w 268469"/>
              <a:gd name="connsiteY6-168" fmla="*/ 82965 h 156404"/>
              <a:gd name="connsiteX0-169" fmla="*/ 48977 w 268469"/>
              <a:gd name="connsiteY0-170" fmla="*/ 82965 h 156404"/>
              <a:gd name="connsiteX1-171" fmla="*/ 12879 w 268469"/>
              <a:gd name="connsiteY1-172" fmla="*/ 0 h 156404"/>
              <a:gd name="connsiteX2-173" fmla="*/ 254145 w 268469"/>
              <a:gd name="connsiteY2-174" fmla="*/ 0 h 156404"/>
              <a:gd name="connsiteX3-175" fmla="*/ 222807 w 268469"/>
              <a:gd name="connsiteY3-176" fmla="*/ 81819 h 156404"/>
              <a:gd name="connsiteX4-177" fmla="*/ 254144 w 268469"/>
              <a:gd name="connsiteY4-178" fmla="*/ 156404 h 156404"/>
              <a:gd name="connsiteX5-179" fmla="*/ 12879 w 268469"/>
              <a:gd name="connsiteY5-180" fmla="*/ 156403 h 156404"/>
              <a:gd name="connsiteX6-181" fmla="*/ 48977 w 268469"/>
              <a:gd name="connsiteY6-182" fmla="*/ 82965 h 156404"/>
              <a:gd name="connsiteX0-183" fmla="*/ 48977 w 273588"/>
              <a:gd name="connsiteY0-184" fmla="*/ 82965 h 156404"/>
              <a:gd name="connsiteX1-185" fmla="*/ 12879 w 273588"/>
              <a:gd name="connsiteY1-186" fmla="*/ 0 h 156404"/>
              <a:gd name="connsiteX2-187" fmla="*/ 254145 w 273588"/>
              <a:gd name="connsiteY2-188" fmla="*/ 0 h 156404"/>
              <a:gd name="connsiteX3-189" fmla="*/ 251382 w 273588"/>
              <a:gd name="connsiteY3-190" fmla="*/ 84200 h 156404"/>
              <a:gd name="connsiteX4-191" fmla="*/ 254144 w 273588"/>
              <a:gd name="connsiteY4-192" fmla="*/ 156404 h 156404"/>
              <a:gd name="connsiteX5-193" fmla="*/ 12879 w 273588"/>
              <a:gd name="connsiteY5-194" fmla="*/ 156403 h 156404"/>
              <a:gd name="connsiteX6-195" fmla="*/ 48977 w 273588"/>
              <a:gd name="connsiteY6-196" fmla="*/ 82965 h 156404"/>
              <a:gd name="connsiteX0-197" fmla="*/ 28742 w 277166"/>
              <a:gd name="connsiteY0-198" fmla="*/ 82965 h 156404"/>
              <a:gd name="connsiteX1-199" fmla="*/ 16457 w 277166"/>
              <a:gd name="connsiteY1-200" fmla="*/ 0 h 156404"/>
              <a:gd name="connsiteX2-201" fmla="*/ 257723 w 277166"/>
              <a:gd name="connsiteY2-202" fmla="*/ 0 h 156404"/>
              <a:gd name="connsiteX3-203" fmla="*/ 254960 w 277166"/>
              <a:gd name="connsiteY3-204" fmla="*/ 84200 h 156404"/>
              <a:gd name="connsiteX4-205" fmla="*/ 257722 w 277166"/>
              <a:gd name="connsiteY4-206" fmla="*/ 156404 h 156404"/>
              <a:gd name="connsiteX5-207" fmla="*/ 16457 w 277166"/>
              <a:gd name="connsiteY5-208" fmla="*/ 156403 h 156404"/>
              <a:gd name="connsiteX6-209" fmla="*/ 28742 w 277166"/>
              <a:gd name="connsiteY6-210" fmla="*/ 82965 h 156404"/>
              <a:gd name="connsiteX0-211" fmla="*/ 28742 w 277166"/>
              <a:gd name="connsiteY0-212" fmla="*/ 82965 h 156404"/>
              <a:gd name="connsiteX1-213" fmla="*/ 16457 w 277166"/>
              <a:gd name="connsiteY1-214" fmla="*/ 0 h 156404"/>
              <a:gd name="connsiteX2-215" fmla="*/ 257723 w 277166"/>
              <a:gd name="connsiteY2-216" fmla="*/ 0 h 156404"/>
              <a:gd name="connsiteX3-217" fmla="*/ 254960 w 277166"/>
              <a:gd name="connsiteY3-218" fmla="*/ 84200 h 156404"/>
              <a:gd name="connsiteX4-219" fmla="*/ 257722 w 277166"/>
              <a:gd name="connsiteY4-220" fmla="*/ 156404 h 156404"/>
              <a:gd name="connsiteX5-221" fmla="*/ 16457 w 277166"/>
              <a:gd name="connsiteY5-222" fmla="*/ 156403 h 156404"/>
              <a:gd name="connsiteX6-223" fmla="*/ 28742 w 277166"/>
              <a:gd name="connsiteY6-224" fmla="*/ 82965 h 156404"/>
              <a:gd name="connsiteX0-225" fmla="*/ 28742 w 277166"/>
              <a:gd name="connsiteY0-226" fmla="*/ 82965 h 156404"/>
              <a:gd name="connsiteX1-227" fmla="*/ 16457 w 277166"/>
              <a:gd name="connsiteY1-228" fmla="*/ 0 h 156404"/>
              <a:gd name="connsiteX2-229" fmla="*/ 257723 w 277166"/>
              <a:gd name="connsiteY2-230" fmla="*/ 0 h 156404"/>
              <a:gd name="connsiteX3-231" fmla="*/ 254960 w 277166"/>
              <a:gd name="connsiteY3-232" fmla="*/ 84200 h 156404"/>
              <a:gd name="connsiteX4-233" fmla="*/ 257722 w 277166"/>
              <a:gd name="connsiteY4-234" fmla="*/ 156404 h 156404"/>
              <a:gd name="connsiteX5-235" fmla="*/ 16457 w 277166"/>
              <a:gd name="connsiteY5-236" fmla="*/ 156403 h 156404"/>
              <a:gd name="connsiteX6-237" fmla="*/ 28742 w 277166"/>
              <a:gd name="connsiteY6-238" fmla="*/ 82965 h 156404"/>
              <a:gd name="connsiteX0-239" fmla="*/ 28742 w 277166"/>
              <a:gd name="connsiteY0-240" fmla="*/ 82965 h 156404"/>
              <a:gd name="connsiteX1-241" fmla="*/ 16457 w 277166"/>
              <a:gd name="connsiteY1-242" fmla="*/ 0 h 156404"/>
              <a:gd name="connsiteX2-243" fmla="*/ 257723 w 277166"/>
              <a:gd name="connsiteY2-244" fmla="*/ 0 h 156404"/>
              <a:gd name="connsiteX3-245" fmla="*/ 254960 w 277166"/>
              <a:gd name="connsiteY3-246" fmla="*/ 84200 h 156404"/>
              <a:gd name="connsiteX4-247" fmla="*/ 257722 w 277166"/>
              <a:gd name="connsiteY4-248" fmla="*/ 156404 h 156404"/>
              <a:gd name="connsiteX5-249" fmla="*/ 16457 w 277166"/>
              <a:gd name="connsiteY5-250" fmla="*/ 156403 h 156404"/>
              <a:gd name="connsiteX6-251" fmla="*/ 28742 w 277166"/>
              <a:gd name="connsiteY6-252" fmla="*/ 82965 h 156404"/>
              <a:gd name="connsiteX0-253" fmla="*/ 28742 w 286493"/>
              <a:gd name="connsiteY0-254" fmla="*/ 82965 h 156404"/>
              <a:gd name="connsiteX1-255" fmla="*/ 16457 w 286493"/>
              <a:gd name="connsiteY1-256" fmla="*/ 0 h 156404"/>
              <a:gd name="connsiteX2-257" fmla="*/ 272010 w 286493"/>
              <a:gd name="connsiteY2-258" fmla="*/ 0 h 156404"/>
              <a:gd name="connsiteX3-259" fmla="*/ 254960 w 286493"/>
              <a:gd name="connsiteY3-260" fmla="*/ 84200 h 156404"/>
              <a:gd name="connsiteX4-261" fmla="*/ 257722 w 286493"/>
              <a:gd name="connsiteY4-262" fmla="*/ 156404 h 156404"/>
              <a:gd name="connsiteX5-263" fmla="*/ 16457 w 286493"/>
              <a:gd name="connsiteY5-264" fmla="*/ 156403 h 156404"/>
              <a:gd name="connsiteX6-265" fmla="*/ 28742 w 286493"/>
              <a:gd name="connsiteY6-266" fmla="*/ 82965 h 156404"/>
              <a:gd name="connsiteX0-267" fmla="*/ 28742 w 276678"/>
              <a:gd name="connsiteY0-268" fmla="*/ 82965 h 156404"/>
              <a:gd name="connsiteX1-269" fmla="*/ 16457 w 276678"/>
              <a:gd name="connsiteY1-270" fmla="*/ 0 h 156404"/>
              <a:gd name="connsiteX2-271" fmla="*/ 272010 w 276678"/>
              <a:gd name="connsiteY2-272" fmla="*/ 0 h 156404"/>
              <a:gd name="connsiteX3-273" fmla="*/ 254960 w 276678"/>
              <a:gd name="connsiteY3-274" fmla="*/ 84200 h 156404"/>
              <a:gd name="connsiteX4-275" fmla="*/ 257722 w 276678"/>
              <a:gd name="connsiteY4-276" fmla="*/ 156404 h 156404"/>
              <a:gd name="connsiteX5-277" fmla="*/ 16457 w 276678"/>
              <a:gd name="connsiteY5-278" fmla="*/ 156403 h 156404"/>
              <a:gd name="connsiteX6-279" fmla="*/ 28742 w 276678"/>
              <a:gd name="connsiteY6-280" fmla="*/ 82965 h 156404"/>
              <a:gd name="connsiteX0-281" fmla="*/ 26558 w 274494"/>
              <a:gd name="connsiteY0-282" fmla="*/ 82965 h 156404"/>
              <a:gd name="connsiteX1-283" fmla="*/ 14273 w 274494"/>
              <a:gd name="connsiteY1-284" fmla="*/ 0 h 156404"/>
              <a:gd name="connsiteX2-285" fmla="*/ 269826 w 274494"/>
              <a:gd name="connsiteY2-286" fmla="*/ 0 h 156404"/>
              <a:gd name="connsiteX3-287" fmla="*/ 252776 w 274494"/>
              <a:gd name="connsiteY3-288" fmla="*/ 84200 h 156404"/>
              <a:gd name="connsiteX4-289" fmla="*/ 255538 w 274494"/>
              <a:gd name="connsiteY4-290" fmla="*/ 156404 h 156404"/>
              <a:gd name="connsiteX5-291" fmla="*/ 14273 w 274494"/>
              <a:gd name="connsiteY5-292" fmla="*/ 156403 h 156404"/>
              <a:gd name="connsiteX6-293" fmla="*/ 26558 w 274494"/>
              <a:gd name="connsiteY6-294" fmla="*/ 82965 h 156404"/>
              <a:gd name="connsiteX0-295" fmla="*/ 47202 w 295138"/>
              <a:gd name="connsiteY0-296" fmla="*/ 82965 h 156404"/>
              <a:gd name="connsiteX1-297" fmla="*/ 34917 w 295138"/>
              <a:gd name="connsiteY1-298" fmla="*/ 0 h 156404"/>
              <a:gd name="connsiteX2-299" fmla="*/ 290470 w 295138"/>
              <a:gd name="connsiteY2-300" fmla="*/ 0 h 156404"/>
              <a:gd name="connsiteX3-301" fmla="*/ 273420 w 295138"/>
              <a:gd name="connsiteY3-302" fmla="*/ 84200 h 156404"/>
              <a:gd name="connsiteX4-303" fmla="*/ 276182 w 295138"/>
              <a:gd name="connsiteY4-304" fmla="*/ 156404 h 156404"/>
              <a:gd name="connsiteX5-305" fmla="*/ 34917 w 295138"/>
              <a:gd name="connsiteY5-306" fmla="*/ 156403 h 156404"/>
              <a:gd name="connsiteX6-307" fmla="*/ 47202 w 295138"/>
              <a:gd name="connsiteY6-308" fmla="*/ 82965 h 156404"/>
              <a:gd name="connsiteX0-309" fmla="*/ 47202 w 324804"/>
              <a:gd name="connsiteY0-310" fmla="*/ 82965 h 156404"/>
              <a:gd name="connsiteX1-311" fmla="*/ 34917 w 324804"/>
              <a:gd name="connsiteY1-312" fmla="*/ 0 h 156404"/>
              <a:gd name="connsiteX2-313" fmla="*/ 290470 w 324804"/>
              <a:gd name="connsiteY2-314" fmla="*/ 0 h 156404"/>
              <a:gd name="connsiteX3-315" fmla="*/ 273420 w 324804"/>
              <a:gd name="connsiteY3-316" fmla="*/ 84200 h 156404"/>
              <a:gd name="connsiteX4-317" fmla="*/ 276182 w 324804"/>
              <a:gd name="connsiteY4-318" fmla="*/ 156404 h 156404"/>
              <a:gd name="connsiteX5-319" fmla="*/ 34917 w 324804"/>
              <a:gd name="connsiteY5-320" fmla="*/ 156403 h 156404"/>
              <a:gd name="connsiteX6-321" fmla="*/ 47202 w 324804"/>
              <a:gd name="connsiteY6-322" fmla="*/ 82965 h 156404"/>
              <a:gd name="connsiteX0-323" fmla="*/ 47202 w 324804"/>
              <a:gd name="connsiteY0-324" fmla="*/ 82965 h 156404"/>
              <a:gd name="connsiteX1-325" fmla="*/ 34917 w 324804"/>
              <a:gd name="connsiteY1-326" fmla="*/ 0 h 156404"/>
              <a:gd name="connsiteX2-327" fmla="*/ 290470 w 324804"/>
              <a:gd name="connsiteY2-328" fmla="*/ 0 h 156404"/>
              <a:gd name="connsiteX3-329" fmla="*/ 273420 w 324804"/>
              <a:gd name="connsiteY3-330" fmla="*/ 84200 h 156404"/>
              <a:gd name="connsiteX4-331" fmla="*/ 276182 w 324804"/>
              <a:gd name="connsiteY4-332" fmla="*/ 156404 h 156404"/>
              <a:gd name="connsiteX5-333" fmla="*/ 34917 w 324804"/>
              <a:gd name="connsiteY5-334" fmla="*/ 156403 h 156404"/>
              <a:gd name="connsiteX6-335" fmla="*/ 47202 w 324804"/>
              <a:gd name="connsiteY6-336" fmla="*/ 82965 h 156404"/>
              <a:gd name="connsiteX0-337" fmla="*/ 47202 w 324804"/>
              <a:gd name="connsiteY0-338" fmla="*/ 82965 h 156404"/>
              <a:gd name="connsiteX1-339" fmla="*/ 34917 w 324804"/>
              <a:gd name="connsiteY1-340" fmla="*/ 0 h 156404"/>
              <a:gd name="connsiteX2-341" fmla="*/ 290470 w 324804"/>
              <a:gd name="connsiteY2-342" fmla="*/ 0 h 156404"/>
              <a:gd name="connsiteX3-343" fmla="*/ 273420 w 324804"/>
              <a:gd name="connsiteY3-344" fmla="*/ 84200 h 156404"/>
              <a:gd name="connsiteX4-345" fmla="*/ 276182 w 324804"/>
              <a:gd name="connsiteY4-346" fmla="*/ 156404 h 156404"/>
              <a:gd name="connsiteX5-347" fmla="*/ 34917 w 324804"/>
              <a:gd name="connsiteY5-348" fmla="*/ 156403 h 156404"/>
              <a:gd name="connsiteX6-349" fmla="*/ 47202 w 324804"/>
              <a:gd name="connsiteY6-350" fmla="*/ 82965 h 156404"/>
              <a:gd name="connsiteX0-351" fmla="*/ 47202 w 311528"/>
              <a:gd name="connsiteY0-352" fmla="*/ 89201 h 167988"/>
              <a:gd name="connsiteX1-353" fmla="*/ 34917 w 311528"/>
              <a:gd name="connsiteY1-354" fmla="*/ 6236 h 167988"/>
              <a:gd name="connsiteX2-355" fmla="*/ 290470 w 311528"/>
              <a:gd name="connsiteY2-356" fmla="*/ 6236 h 167988"/>
              <a:gd name="connsiteX3-357" fmla="*/ 294851 w 311528"/>
              <a:gd name="connsiteY3-358" fmla="*/ 90436 h 167988"/>
              <a:gd name="connsiteX4-359" fmla="*/ 276182 w 311528"/>
              <a:gd name="connsiteY4-360" fmla="*/ 162640 h 167988"/>
              <a:gd name="connsiteX5-361" fmla="*/ 34917 w 311528"/>
              <a:gd name="connsiteY5-362" fmla="*/ 162639 h 167988"/>
              <a:gd name="connsiteX6-363" fmla="*/ 47202 w 311528"/>
              <a:gd name="connsiteY6-364" fmla="*/ 89201 h 167988"/>
              <a:gd name="connsiteX0-365" fmla="*/ 47202 w 308252"/>
              <a:gd name="connsiteY0-366" fmla="*/ 89026 h 167989"/>
              <a:gd name="connsiteX1-367" fmla="*/ 34917 w 308252"/>
              <a:gd name="connsiteY1-368" fmla="*/ 6061 h 167989"/>
              <a:gd name="connsiteX2-369" fmla="*/ 290470 w 308252"/>
              <a:gd name="connsiteY2-370" fmla="*/ 6061 h 167989"/>
              <a:gd name="connsiteX3-371" fmla="*/ 285326 w 308252"/>
              <a:gd name="connsiteY3-372" fmla="*/ 87880 h 167989"/>
              <a:gd name="connsiteX4-373" fmla="*/ 276182 w 308252"/>
              <a:gd name="connsiteY4-374" fmla="*/ 162465 h 167989"/>
              <a:gd name="connsiteX5-375" fmla="*/ 34917 w 308252"/>
              <a:gd name="connsiteY5-376" fmla="*/ 162464 h 167989"/>
              <a:gd name="connsiteX6-377" fmla="*/ 47202 w 308252"/>
              <a:gd name="connsiteY6-378" fmla="*/ 89026 h 167989"/>
              <a:gd name="connsiteX0-379" fmla="*/ 14590 w 294690"/>
              <a:gd name="connsiteY0-380" fmla="*/ 93263 h 175953"/>
              <a:gd name="connsiteX1-381" fmla="*/ 21355 w 294690"/>
              <a:gd name="connsiteY1-382" fmla="*/ 10298 h 175953"/>
              <a:gd name="connsiteX2-383" fmla="*/ 276908 w 294690"/>
              <a:gd name="connsiteY2-384" fmla="*/ 10298 h 175953"/>
              <a:gd name="connsiteX3-385" fmla="*/ 271764 w 294690"/>
              <a:gd name="connsiteY3-386" fmla="*/ 92117 h 175953"/>
              <a:gd name="connsiteX4-387" fmla="*/ 262620 w 294690"/>
              <a:gd name="connsiteY4-388" fmla="*/ 166702 h 175953"/>
              <a:gd name="connsiteX5-389" fmla="*/ 21355 w 294690"/>
              <a:gd name="connsiteY5-390" fmla="*/ 166701 h 175953"/>
              <a:gd name="connsiteX6-391" fmla="*/ 14590 w 294690"/>
              <a:gd name="connsiteY6-392" fmla="*/ 93263 h 1759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94690" h="175953">
                <a:moveTo>
                  <a:pt x="14590" y="93263"/>
                </a:moveTo>
                <a:cubicBezTo>
                  <a:pt x="14590" y="50073"/>
                  <a:pt x="-22365" y="24125"/>
                  <a:pt x="21355" y="10298"/>
                </a:cubicBezTo>
                <a:cubicBezTo>
                  <a:pt x="65075" y="-3529"/>
                  <a:pt x="235173" y="-3338"/>
                  <a:pt x="276908" y="10298"/>
                </a:cubicBezTo>
                <a:cubicBezTo>
                  <a:pt x="318643" y="23934"/>
                  <a:pt x="274145" y="66050"/>
                  <a:pt x="271764" y="92117"/>
                </a:cubicBezTo>
                <a:cubicBezTo>
                  <a:pt x="269383" y="118184"/>
                  <a:pt x="304355" y="154271"/>
                  <a:pt x="262620" y="166702"/>
                </a:cubicBezTo>
                <a:cubicBezTo>
                  <a:pt x="220885" y="179133"/>
                  <a:pt x="62693" y="178941"/>
                  <a:pt x="21355" y="166701"/>
                </a:cubicBezTo>
                <a:cubicBezTo>
                  <a:pt x="-19983" y="154461"/>
                  <a:pt x="14590" y="119330"/>
                  <a:pt x="14590" y="932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613188" y="992684"/>
            <a:ext cx="658336" cy="1564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8815338" y="439619"/>
            <a:ext cx="1113382" cy="264112"/>
            <a:chOff x="7482137" y="2371387"/>
            <a:chExt cx="1113382" cy="264112"/>
          </a:xfrm>
        </p:grpSpPr>
        <p:sp>
          <p:nvSpPr>
            <p:cNvPr id="27" name="圆角矩形 26"/>
            <p:cNvSpPr/>
            <p:nvPr/>
          </p:nvSpPr>
          <p:spPr>
            <a:xfrm>
              <a:off x="7605943" y="2371387"/>
              <a:ext cx="989576" cy="899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7482137" y="2551339"/>
              <a:ext cx="961338" cy="841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7817342" y="2434389"/>
              <a:ext cx="294690" cy="175953"/>
            </a:xfrm>
            <a:custGeom>
              <a:avLst/>
              <a:gdLst>
                <a:gd name="connsiteX0" fmla="*/ 0 w 397669"/>
                <a:gd name="connsiteY0" fmla="*/ 78202 h 156403"/>
                <a:gd name="connsiteX1" fmla="*/ 78202 w 397669"/>
                <a:gd name="connsiteY1" fmla="*/ 0 h 156403"/>
                <a:gd name="connsiteX2" fmla="*/ 319468 w 397669"/>
                <a:gd name="connsiteY2" fmla="*/ 0 h 156403"/>
                <a:gd name="connsiteX3" fmla="*/ 397670 w 397669"/>
                <a:gd name="connsiteY3" fmla="*/ 78202 h 156403"/>
                <a:gd name="connsiteX4" fmla="*/ 397669 w 397669"/>
                <a:gd name="connsiteY4" fmla="*/ 78202 h 156403"/>
                <a:gd name="connsiteX5" fmla="*/ 319467 w 397669"/>
                <a:gd name="connsiteY5" fmla="*/ 156404 h 156403"/>
                <a:gd name="connsiteX6" fmla="*/ 78202 w 397669"/>
                <a:gd name="connsiteY6" fmla="*/ 156403 h 156403"/>
                <a:gd name="connsiteX7" fmla="*/ 0 w 397669"/>
                <a:gd name="connsiteY7" fmla="*/ 78201 h 156403"/>
                <a:gd name="connsiteX8" fmla="*/ 0 w 397669"/>
                <a:gd name="connsiteY8" fmla="*/ 78202 h 156403"/>
                <a:gd name="connsiteX0-1" fmla="*/ 111919 w 397670"/>
                <a:gd name="connsiteY0-2" fmla="*/ 75821 h 156404"/>
                <a:gd name="connsiteX1-3" fmla="*/ 78202 w 397670"/>
                <a:gd name="connsiteY1-4" fmla="*/ 0 h 156404"/>
                <a:gd name="connsiteX2-5" fmla="*/ 319468 w 397670"/>
                <a:gd name="connsiteY2-6" fmla="*/ 0 h 156404"/>
                <a:gd name="connsiteX3-7" fmla="*/ 397670 w 397670"/>
                <a:gd name="connsiteY3-8" fmla="*/ 78202 h 156404"/>
                <a:gd name="connsiteX4-9" fmla="*/ 397669 w 397670"/>
                <a:gd name="connsiteY4-10" fmla="*/ 78202 h 156404"/>
                <a:gd name="connsiteX5-11" fmla="*/ 319467 w 397670"/>
                <a:gd name="connsiteY5-12" fmla="*/ 156404 h 156404"/>
                <a:gd name="connsiteX6-13" fmla="*/ 78202 w 397670"/>
                <a:gd name="connsiteY6-14" fmla="*/ 156403 h 156404"/>
                <a:gd name="connsiteX7-15" fmla="*/ 0 w 397670"/>
                <a:gd name="connsiteY7-16" fmla="*/ 78201 h 156404"/>
                <a:gd name="connsiteX8-17" fmla="*/ 111919 w 397670"/>
                <a:gd name="connsiteY8-18" fmla="*/ 75821 h 156404"/>
                <a:gd name="connsiteX0-19" fmla="*/ 111919 w 397670"/>
                <a:gd name="connsiteY0-20" fmla="*/ 75821 h 156404"/>
                <a:gd name="connsiteX1-21" fmla="*/ 78202 w 397670"/>
                <a:gd name="connsiteY1-22" fmla="*/ 0 h 156404"/>
                <a:gd name="connsiteX2-23" fmla="*/ 319468 w 397670"/>
                <a:gd name="connsiteY2-24" fmla="*/ 0 h 156404"/>
                <a:gd name="connsiteX3-25" fmla="*/ 397670 w 397670"/>
                <a:gd name="connsiteY3-26" fmla="*/ 78202 h 156404"/>
                <a:gd name="connsiteX4-27" fmla="*/ 397669 w 397670"/>
                <a:gd name="connsiteY4-28" fmla="*/ 78202 h 156404"/>
                <a:gd name="connsiteX5-29" fmla="*/ 319467 w 397670"/>
                <a:gd name="connsiteY5-30" fmla="*/ 156404 h 156404"/>
                <a:gd name="connsiteX6-31" fmla="*/ 78202 w 397670"/>
                <a:gd name="connsiteY6-32" fmla="*/ 156403 h 156404"/>
                <a:gd name="connsiteX7-33" fmla="*/ 0 w 397670"/>
                <a:gd name="connsiteY7-34" fmla="*/ 78201 h 156404"/>
                <a:gd name="connsiteX8-35" fmla="*/ 111919 w 397670"/>
                <a:gd name="connsiteY8-36" fmla="*/ 75821 h 156404"/>
                <a:gd name="connsiteX0-37" fmla="*/ 46883 w 332634"/>
                <a:gd name="connsiteY0-38" fmla="*/ 75821 h 156404"/>
                <a:gd name="connsiteX1-39" fmla="*/ 13166 w 332634"/>
                <a:gd name="connsiteY1-40" fmla="*/ 0 h 156404"/>
                <a:gd name="connsiteX2-41" fmla="*/ 254432 w 332634"/>
                <a:gd name="connsiteY2-42" fmla="*/ 0 h 156404"/>
                <a:gd name="connsiteX3-43" fmla="*/ 332634 w 332634"/>
                <a:gd name="connsiteY3-44" fmla="*/ 78202 h 156404"/>
                <a:gd name="connsiteX4-45" fmla="*/ 332633 w 332634"/>
                <a:gd name="connsiteY4-46" fmla="*/ 78202 h 156404"/>
                <a:gd name="connsiteX5-47" fmla="*/ 254431 w 332634"/>
                <a:gd name="connsiteY5-48" fmla="*/ 156404 h 156404"/>
                <a:gd name="connsiteX6-49" fmla="*/ 13166 w 332634"/>
                <a:gd name="connsiteY6-50" fmla="*/ 156403 h 156404"/>
                <a:gd name="connsiteX7-51" fmla="*/ 46883 w 332634"/>
                <a:gd name="connsiteY7-52" fmla="*/ 75821 h 156404"/>
                <a:gd name="connsiteX0-53" fmla="*/ 46883 w 332634"/>
                <a:gd name="connsiteY0-54" fmla="*/ 75821 h 156404"/>
                <a:gd name="connsiteX1-55" fmla="*/ 13166 w 332634"/>
                <a:gd name="connsiteY1-56" fmla="*/ 0 h 156404"/>
                <a:gd name="connsiteX2-57" fmla="*/ 254432 w 332634"/>
                <a:gd name="connsiteY2-58" fmla="*/ 0 h 156404"/>
                <a:gd name="connsiteX3-59" fmla="*/ 332634 w 332634"/>
                <a:gd name="connsiteY3-60" fmla="*/ 78202 h 156404"/>
                <a:gd name="connsiteX4-61" fmla="*/ 332633 w 332634"/>
                <a:gd name="connsiteY4-62" fmla="*/ 78202 h 156404"/>
                <a:gd name="connsiteX5-63" fmla="*/ 254431 w 332634"/>
                <a:gd name="connsiteY5-64" fmla="*/ 156404 h 156404"/>
                <a:gd name="connsiteX6-65" fmla="*/ 13166 w 332634"/>
                <a:gd name="connsiteY6-66" fmla="*/ 156403 h 156404"/>
                <a:gd name="connsiteX7-67" fmla="*/ 46883 w 332634"/>
                <a:gd name="connsiteY7-68" fmla="*/ 75821 h 156404"/>
                <a:gd name="connsiteX0-69" fmla="*/ 48977 w 332347"/>
                <a:gd name="connsiteY0-70" fmla="*/ 82965 h 156404"/>
                <a:gd name="connsiteX1-71" fmla="*/ 12879 w 332347"/>
                <a:gd name="connsiteY1-72" fmla="*/ 0 h 156404"/>
                <a:gd name="connsiteX2-73" fmla="*/ 254145 w 332347"/>
                <a:gd name="connsiteY2-74" fmla="*/ 0 h 156404"/>
                <a:gd name="connsiteX3-75" fmla="*/ 332347 w 332347"/>
                <a:gd name="connsiteY3-76" fmla="*/ 78202 h 156404"/>
                <a:gd name="connsiteX4-77" fmla="*/ 332346 w 332347"/>
                <a:gd name="connsiteY4-78" fmla="*/ 78202 h 156404"/>
                <a:gd name="connsiteX5-79" fmla="*/ 254144 w 332347"/>
                <a:gd name="connsiteY5-80" fmla="*/ 156404 h 156404"/>
                <a:gd name="connsiteX6-81" fmla="*/ 12879 w 332347"/>
                <a:gd name="connsiteY6-82" fmla="*/ 156403 h 156404"/>
                <a:gd name="connsiteX7-83" fmla="*/ 48977 w 332347"/>
                <a:gd name="connsiteY7-84" fmla="*/ 82965 h 156404"/>
                <a:gd name="connsiteX0-85" fmla="*/ 48977 w 332347"/>
                <a:gd name="connsiteY0-86" fmla="*/ 82965 h 156404"/>
                <a:gd name="connsiteX1-87" fmla="*/ 12879 w 332347"/>
                <a:gd name="connsiteY1-88" fmla="*/ 0 h 156404"/>
                <a:gd name="connsiteX2-89" fmla="*/ 254145 w 332347"/>
                <a:gd name="connsiteY2-90" fmla="*/ 0 h 156404"/>
                <a:gd name="connsiteX3-91" fmla="*/ 332347 w 332347"/>
                <a:gd name="connsiteY3-92" fmla="*/ 78202 h 156404"/>
                <a:gd name="connsiteX4-93" fmla="*/ 332346 w 332347"/>
                <a:gd name="connsiteY4-94" fmla="*/ 78202 h 156404"/>
                <a:gd name="connsiteX5-95" fmla="*/ 254144 w 332347"/>
                <a:gd name="connsiteY5-96" fmla="*/ 156404 h 156404"/>
                <a:gd name="connsiteX6-97" fmla="*/ 12879 w 332347"/>
                <a:gd name="connsiteY6-98" fmla="*/ 156403 h 156404"/>
                <a:gd name="connsiteX7-99" fmla="*/ 48977 w 332347"/>
                <a:gd name="connsiteY7-100" fmla="*/ 82965 h 156404"/>
                <a:gd name="connsiteX0-101" fmla="*/ 48977 w 332347"/>
                <a:gd name="connsiteY0-102" fmla="*/ 82965 h 156404"/>
                <a:gd name="connsiteX1-103" fmla="*/ 12879 w 332347"/>
                <a:gd name="connsiteY1-104" fmla="*/ 0 h 156404"/>
                <a:gd name="connsiteX2-105" fmla="*/ 254145 w 332347"/>
                <a:gd name="connsiteY2-106" fmla="*/ 0 h 156404"/>
                <a:gd name="connsiteX3-107" fmla="*/ 332347 w 332347"/>
                <a:gd name="connsiteY3-108" fmla="*/ 78202 h 156404"/>
                <a:gd name="connsiteX4-109" fmla="*/ 254144 w 332347"/>
                <a:gd name="connsiteY4-110" fmla="*/ 156404 h 156404"/>
                <a:gd name="connsiteX5-111" fmla="*/ 12879 w 332347"/>
                <a:gd name="connsiteY5-112" fmla="*/ 156403 h 156404"/>
                <a:gd name="connsiteX6-113" fmla="*/ 48977 w 332347"/>
                <a:gd name="connsiteY6-114" fmla="*/ 82965 h 156404"/>
                <a:gd name="connsiteX0-115" fmla="*/ 48977 w 284302"/>
                <a:gd name="connsiteY0-116" fmla="*/ 82965 h 156404"/>
                <a:gd name="connsiteX1-117" fmla="*/ 12879 w 284302"/>
                <a:gd name="connsiteY1-118" fmla="*/ 0 h 156404"/>
                <a:gd name="connsiteX2-119" fmla="*/ 254145 w 284302"/>
                <a:gd name="connsiteY2-120" fmla="*/ 0 h 156404"/>
                <a:gd name="connsiteX3-121" fmla="*/ 254144 w 284302"/>
                <a:gd name="connsiteY3-122" fmla="*/ 156404 h 156404"/>
                <a:gd name="connsiteX4-123" fmla="*/ 12879 w 284302"/>
                <a:gd name="connsiteY4-124" fmla="*/ 156403 h 156404"/>
                <a:gd name="connsiteX5-125" fmla="*/ 48977 w 284302"/>
                <a:gd name="connsiteY5-126" fmla="*/ 82965 h 156404"/>
                <a:gd name="connsiteX0-127" fmla="*/ 48977 w 268792"/>
                <a:gd name="connsiteY0-128" fmla="*/ 82965 h 156404"/>
                <a:gd name="connsiteX1-129" fmla="*/ 12879 w 268792"/>
                <a:gd name="connsiteY1-130" fmla="*/ 0 h 156404"/>
                <a:gd name="connsiteX2-131" fmla="*/ 254145 w 268792"/>
                <a:gd name="connsiteY2-132" fmla="*/ 0 h 156404"/>
                <a:gd name="connsiteX3-133" fmla="*/ 225188 w 268792"/>
                <a:gd name="connsiteY3-134" fmla="*/ 77057 h 156404"/>
                <a:gd name="connsiteX4-135" fmla="*/ 254144 w 268792"/>
                <a:gd name="connsiteY4-136" fmla="*/ 156404 h 156404"/>
                <a:gd name="connsiteX5-137" fmla="*/ 12879 w 268792"/>
                <a:gd name="connsiteY5-138" fmla="*/ 156403 h 156404"/>
                <a:gd name="connsiteX6-139" fmla="*/ 48977 w 268792"/>
                <a:gd name="connsiteY6-140" fmla="*/ 82965 h 156404"/>
                <a:gd name="connsiteX0-141" fmla="*/ 48977 w 268470"/>
                <a:gd name="connsiteY0-142" fmla="*/ 82965 h 156404"/>
                <a:gd name="connsiteX1-143" fmla="*/ 12879 w 268470"/>
                <a:gd name="connsiteY1-144" fmla="*/ 0 h 156404"/>
                <a:gd name="connsiteX2-145" fmla="*/ 254145 w 268470"/>
                <a:gd name="connsiteY2-146" fmla="*/ 0 h 156404"/>
                <a:gd name="connsiteX3-147" fmla="*/ 222807 w 268470"/>
                <a:gd name="connsiteY3-148" fmla="*/ 81819 h 156404"/>
                <a:gd name="connsiteX4-149" fmla="*/ 254144 w 268470"/>
                <a:gd name="connsiteY4-150" fmla="*/ 156404 h 156404"/>
                <a:gd name="connsiteX5-151" fmla="*/ 12879 w 268470"/>
                <a:gd name="connsiteY5-152" fmla="*/ 156403 h 156404"/>
                <a:gd name="connsiteX6-153" fmla="*/ 48977 w 268470"/>
                <a:gd name="connsiteY6-154" fmla="*/ 82965 h 156404"/>
                <a:gd name="connsiteX0-155" fmla="*/ 48977 w 268469"/>
                <a:gd name="connsiteY0-156" fmla="*/ 82965 h 156404"/>
                <a:gd name="connsiteX1-157" fmla="*/ 12879 w 268469"/>
                <a:gd name="connsiteY1-158" fmla="*/ 0 h 156404"/>
                <a:gd name="connsiteX2-159" fmla="*/ 254145 w 268469"/>
                <a:gd name="connsiteY2-160" fmla="*/ 0 h 156404"/>
                <a:gd name="connsiteX3-161" fmla="*/ 222807 w 268469"/>
                <a:gd name="connsiteY3-162" fmla="*/ 81819 h 156404"/>
                <a:gd name="connsiteX4-163" fmla="*/ 254144 w 268469"/>
                <a:gd name="connsiteY4-164" fmla="*/ 156404 h 156404"/>
                <a:gd name="connsiteX5-165" fmla="*/ 12879 w 268469"/>
                <a:gd name="connsiteY5-166" fmla="*/ 156403 h 156404"/>
                <a:gd name="connsiteX6-167" fmla="*/ 48977 w 268469"/>
                <a:gd name="connsiteY6-168" fmla="*/ 82965 h 156404"/>
                <a:gd name="connsiteX0-169" fmla="*/ 48977 w 268469"/>
                <a:gd name="connsiteY0-170" fmla="*/ 82965 h 156404"/>
                <a:gd name="connsiteX1-171" fmla="*/ 12879 w 268469"/>
                <a:gd name="connsiteY1-172" fmla="*/ 0 h 156404"/>
                <a:gd name="connsiteX2-173" fmla="*/ 254145 w 268469"/>
                <a:gd name="connsiteY2-174" fmla="*/ 0 h 156404"/>
                <a:gd name="connsiteX3-175" fmla="*/ 222807 w 268469"/>
                <a:gd name="connsiteY3-176" fmla="*/ 81819 h 156404"/>
                <a:gd name="connsiteX4-177" fmla="*/ 254144 w 268469"/>
                <a:gd name="connsiteY4-178" fmla="*/ 156404 h 156404"/>
                <a:gd name="connsiteX5-179" fmla="*/ 12879 w 268469"/>
                <a:gd name="connsiteY5-180" fmla="*/ 156403 h 156404"/>
                <a:gd name="connsiteX6-181" fmla="*/ 48977 w 268469"/>
                <a:gd name="connsiteY6-182" fmla="*/ 82965 h 156404"/>
                <a:gd name="connsiteX0-183" fmla="*/ 48977 w 273588"/>
                <a:gd name="connsiteY0-184" fmla="*/ 82965 h 156404"/>
                <a:gd name="connsiteX1-185" fmla="*/ 12879 w 273588"/>
                <a:gd name="connsiteY1-186" fmla="*/ 0 h 156404"/>
                <a:gd name="connsiteX2-187" fmla="*/ 254145 w 273588"/>
                <a:gd name="connsiteY2-188" fmla="*/ 0 h 156404"/>
                <a:gd name="connsiteX3-189" fmla="*/ 251382 w 273588"/>
                <a:gd name="connsiteY3-190" fmla="*/ 84200 h 156404"/>
                <a:gd name="connsiteX4-191" fmla="*/ 254144 w 273588"/>
                <a:gd name="connsiteY4-192" fmla="*/ 156404 h 156404"/>
                <a:gd name="connsiteX5-193" fmla="*/ 12879 w 273588"/>
                <a:gd name="connsiteY5-194" fmla="*/ 156403 h 156404"/>
                <a:gd name="connsiteX6-195" fmla="*/ 48977 w 273588"/>
                <a:gd name="connsiteY6-196" fmla="*/ 82965 h 156404"/>
                <a:gd name="connsiteX0-197" fmla="*/ 28742 w 277166"/>
                <a:gd name="connsiteY0-198" fmla="*/ 82965 h 156404"/>
                <a:gd name="connsiteX1-199" fmla="*/ 16457 w 277166"/>
                <a:gd name="connsiteY1-200" fmla="*/ 0 h 156404"/>
                <a:gd name="connsiteX2-201" fmla="*/ 257723 w 277166"/>
                <a:gd name="connsiteY2-202" fmla="*/ 0 h 156404"/>
                <a:gd name="connsiteX3-203" fmla="*/ 254960 w 277166"/>
                <a:gd name="connsiteY3-204" fmla="*/ 84200 h 156404"/>
                <a:gd name="connsiteX4-205" fmla="*/ 257722 w 277166"/>
                <a:gd name="connsiteY4-206" fmla="*/ 156404 h 156404"/>
                <a:gd name="connsiteX5-207" fmla="*/ 16457 w 277166"/>
                <a:gd name="connsiteY5-208" fmla="*/ 156403 h 156404"/>
                <a:gd name="connsiteX6-209" fmla="*/ 28742 w 277166"/>
                <a:gd name="connsiteY6-210" fmla="*/ 82965 h 156404"/>
                <a:gd name="connsiteX0-211" fmla="*/ 28742 w 277166"/>
                <a:gd name="connsiteY0-212" fmla="*/ 82965 h 156404"/>
                <a:gd name="connsiteX1-213" fmla="*/ 16457 w 277166"/>
                <a:gd name="connsiteY1-214" fmla="*/ 0 h 156404"/>
                <a:gd name="connsiteX2-215" fmla="*/ 257723 w 277166"/>
                <a:gd name="connsiteY2-216" fmla="*/ 0 h 156404"/>
                <a:gd name="connsiteX3-217" fmla="*/ 254960 w 277166"/>
                <a:gd name="connsiteY3-218" fmla="*/ 84200 h 156404"/>
                <a:gd name="connsiteX4-219" fmla="*/ 257722 w 277166"/>
                <a:gd name="connsiteY4-220" fmla="*/ 156404 h 156404"/>
                <a:gd name="connsiteX5-221" fmla="*/ 16457 w 277166"/>
                <a:gd name="connsiteY5-222" fmla="*/ 156403 h 156404"/>
                <a:gd name="connsiteX6-223" fmla="*/ 28742 w 277166"/>
                <a:gd name="connsiteY6-224" fmla="*/ 82965 h 156404"/>
                <a:gd name="connsiteX0-225" fmla="*/ 28742 w 277166"/>
                <a:gd name="connsiteY0-226" fmla="*/ 82965 h 156404"/>
                <a:gd name="connsiteX1-227" fmla="*/ 16457 w 277166"/>
                <a:gd name="connsiteY1-228" fmla="*/ 0 h 156404"/>
                <a:gd name="connsiteX2-229" fmla="*/ 257723 w 277166"/>
                <a:gd name="connsiteY2-230" fmla="*/ 0 h 156404"/>
                <a:gd name="connsiteX3-231" fmla="*/ 254960 w 277166"/>
                <a:gd name="connsiteY3-232" fmla="*/ 84200 h 156404"/>
                <a:gd name="connsiteX4-233" fmla="*/ 257722 w 277166"/>
                <a:gd name="connsiteY4-234" fmla="*/ 156404 h 156404"/>
                <a:gd name="connsiteX5-235" fmla="*/ 16457 w 277166"/>
                <a:gd name="connsiteY5-236" fmla="*/ 156403 h 156404"/>
                <a:gd name="connsiteX6-237" fmla="*/ 28742 w 277166"/>
                <a:gd name="connsiteY6-238" fmla="*/ 82965 h 156404"/>
                <a:gd name="connsiteX0-239" fmla="*/ 28742 w 277166"/>
                <a:gd name="connsiteY0-240" fmla="*/ 82965 h 156404"/>
                <a:gd name="connsiteX1-241" fmla="*/ 16457 w 277166"/>
                <a:gd name="connsiteY1-242" fmla="*/ 0 h 156404"/>
                <a:gd name="connsiteX2-243" fmla="*/ 257723 w 277166"/>
                <a:gd name="connsiteY2-244" fmla="*/ 0 h 156404"/>
                <a:gd name="connsiteX3-245" fmla="*/ 254960 w 277166"/>
                <a:gd name="connsiteY3-246" fmla="*/ 84200 h 156404"/>
                <a:gd name="connsiteX4-247" fmla="*/ 257722 w 277166"/>
                <a:gd name="connsiteY4-248" fmla="*/ 156404 h 156404"/>
                <a:gd name="connsiteX5-249" fmla="*/ 16457 w 277166"/>
                <a:gd name="connsiteY5-250" fmla="*/ 156403 h 156404"/>
                <a:gd name="connsiteX6-251" fmla="*/ 28742 w 277166"/>
                <a:gd name="connsiteY6-252" fmla="*/ 82965 h 156404"/>
                <a:gd name="connsiteX0-253" fmla="*/ 28742 w 286493"/>
                <a:gd name="connsiteY0-254" fmla="*/ 82965 h 156404"/>
                <a:gd name="connsiteX1-255" fmla="*/ 16457 w 286493"/>
                <a:gd name="connsiteY1-256" fmla="*/ 0 h 156404"/>
                <a:gd name="connsiteX2-257" fmla="*/ 272010 w 286493"/>
                <a:gd name="connsiteY2-258" fmla="*/ 0 h 156404"/>
                <a:gd name="connsiteX3-259" fmla="*/ 254960 w 286493"/>
                <a:gd name="connsiteY3-260" fmla="*/ 84200 h 156404"/>
                <a:gd name="connsiteX4-261" fmla="*/ 257722 w 286493"/>
                <a:gd name="connsiteY4-262" fmla="*/ 156404 h 156404"/>
                <a:gd name="connsiteX5-263" fmla="*/ 16457 w 286493"/>
                <a:gd name="connsiteY5-264" fmla="*/ 156403 h 156404"/>
                <a:gd name="connsiteX6-265" fmla="*/ 28742 w 286493"/>
                <a:gd name="connsiteY6-266" fmla="*/ 82965 h 156404"/>
                <a:gd name="connsiteX0-267" fmla="*/ 28742 w 276678"/>
                <a:gd name="connsiteY0-268" fmla="*/ 82965 h 156404"/>
                <a:gd name="connsiteX1-269" fmla="*/ 16457 w 276678"/>
                <a:gd name="connsiteY1-270" fmla="*/ 0 h 156404"/>
                <a:gd name="connsiteX2-271" fmla="*/ 272010 w 276678"/>
                <a:gd name="connsiteY2-272" fmla="*/ 0 h 156404"/>
                <a:gd name="connsiteX3-273" fmla="*/ 254960 w 276678"/>
                <a:gd name="connsiteY3-274" fmla="*/ 84200 h 156404"/>
                <a:gd name="connsiteX4-275" fmla="*/ 257722 w 276678"/>
                <a:gd name="connsiteY4-276" fmla="*/ 156404 h 156404"/>
                <a:gd name="connsiteX5-277" fmla="*/ 16457 w 276678"/>
                <a:gd name="connsiteY5-278" fmla="*/ 156403 h 156404"/>
                <a:gd name="connsiteX6-279" fmla="*/ 28742 w 276678"/>
                <a:gd name="connsiteY6-280" fmla="*/ 82965 h 156404"/>
                <a:gd name="connsiteX0-281" fmla="*/ 26558 w 274494"/>
                <a:gd name="connsiteY0-282" fmla="*/ 82965 h 156404"/>
                <a:gd name="connsiteX1-283" fmla="*/ 14273 w 274494"/>
                <a:gd name="connsiteY1-284" fmla="*/ 0 h 156404"/>
                <a:gd name="connsiteX2-285" fmla="*/ 269826 w 274494"/>
                <a:gd name="connsiteY2-286" fmla="*/ 0 h 156404"/>
                <a:gd name="connsiteX3-287" fmla="*/ 252776 w 274494"/>
                <a:gd name="connsiteY3-288" fmla="*/ 84200 h 156404"/>
                <a:gd name="connsiteX4-289" fmla="*/ 255538 w 274494"/>
                <a:gd name="connsiteY4-290" fmla="*/ 156404 h 156404"/>
                <a:gd name="connsiteX5-291" fmla="*/ 14273 w 274494"/>
                <a:gd name="connsiteY5-292" fmla="*/ 156403 h 156404"/>
                <a:gd name="connsiteX6-293" fmla="*/ 26558 w 274494"/>
                <a:gd name="connsiteY6-294" fmla="*/ 82965 h 156404"/>
                <a:gd name="connsiteX0-295" fmla="*/ 47202 w 295138"/>
                <a:gd name="connsiteY0-296" fmla="*/ 82965 h 156404"/>
                <a:gd name="connsiteX1-297" fmla="*/ 34917 w 295138"/>
                <a:gd name="connsiteY1-298" fmla="*/ 0 h 156404"/>
                <a:gd name="connsiteX2-299" fmla="*/ 290470 w 295138"/>
                <a:gd name="connsiteY2-300" fmla="*/ 0 h 156404"/>
                <a:gd name="connsiteX3-301" fmla="*/ 273420 w 295138"/>
                <a:gd name="connsiteY3-302" fmla="*/ 84200 h 156404"/>
                <a:gd name="connsiteX4-303" fmla="*/ 276182 w 295138"/>
                <a:gd name="connsiteY4-304" fmla="*/ 156404 h 156404"/>
                <a:gd name="connsiteX5-305" fmla="*/ 34917 w 295138"/>
                <a:gd name="connsiteY5-306" fmla="*/ 156403 h 156404"/>
                <a:gd name="connsiteX6-307" fmla="*/ 47202 w 295138"/>
                <a:gd name="connsiteY6-308" fmla="*/ 82965 h 156404"/>
                <a:gd name="connsiteX0-309" fmla="*/ 47202 w 324804"/>
                <a:gd name="connsiteY0-310" fmla="*/ 82965 h 156404"/>
                <a:gd name="connsiteX1-311" fmla="*/ 34917 w 324804"/>
                <a:gd name="connsiteY1-312" fmla="*/ 0 h 156404"/>
                <a:gd name="connsiteX2-313" fmla="*/ 290470 w 324804"/>
                <a:gd name="connsiteY2-314" fmla="*/ 0 h 156404"/>
                <a:gd name="connsiteX3-315" fmla="*/ 273420 w 324804"/>
                <a:gd name="connsiteY3-316" fmla="*/ 84200 h 156404"/>
                <a:gd name="connsiteX4-317" fmla="*/ 276182 w 324804"/>
                <a:gd name="connsiteY4-318" fmla="*/ 156404 h 156404"/>
                <a:gd name="connsiteX5-319" fmla="*/ 34917 w 324804"/>
                <a:gd name="connsiteY5-320" fmla="*/ 156403 h 156404"/>
                <a:gd name="connsiteX6-321" fmla="*/ 47202 w 324804"/>
                <a:gd name="connsiteY6-322" fmla="*/ 82965 h 156404"/>
                <a:gd name="connsiteX0-323" fmla="*/ 47202 w 324804"/>
                <a:gd name="connsiteY0-324" fmla="*/ 82965 h 156404"/>
                <a:gd name="connsiteX1-325" fmla="*/ 34917 w 324804"/>
                <a:gd name="connsiteY1-326" fmla="*/ 0 h 156404"/>
                <a:gd name="connsiteX2-327" fmla="*/ 290470 w 324804"/>
                <a:gd name="connsiteY2-328" fmla="*/ 0 h 156404"/>
                <a:gd name="connsiteX3-329" fmla="*/ 273420 w 324804"/>
                <a:gd name="connsiteY3-330" fmla="*/ 84200 h 156404"/>
                <a:gd name="connsiteX4-331" fmla="*/ 276182 w 324804"/>
                <a:gd name="connsiteY4-332" fmla="*/ 156404 h 156404"/>
                <a:gd name="connsiteX5-333" fmla="*/ 34917 w 324804"/>
                <a:gd name="connsiteY5-334" fmla="*/ 156403 h 156404"/>
                <a:gd name="connsiteX6-335" fmla="*/ 47202 w 324804"/>
                <a:gd name="connsiteY6-336" fmla="*/ 82965 h 156404"/>
                <a:gd name="connsiteX0-337" fmla="*/ 47202 w 324804"/>
                <a:gd name="connsiteY0-338" fmla="*/ 82965 h 156404"/>
                <a:gd name="connsiteX1-339" fmla="*/ 34917 w 324804"/>
                <a:gd name="connsiteY1-340" fmla="*/ 0 h 156404"/>
                <a:gd name="connsiteX2-341" fmla="*/ 290470 w 324804"/>
                <a:gd name="connsiteY2-342" fmla="*/ 0 h 156404"/>
                <a:gd name="connsiteX3-343" fmla="*/ 273420 w 324804"/>
                <a:gd name="connsiteY3-344" fmla="*/ 84200 h 156404"/>
                <a:gd name="connsiteX4-345" fmla="*/ 276182 w 324804"/>
                <a:gd name="connsiteY4-346" fmla="*/ 156404 h 156404"/>
                <a:gd name="connsiteX5-347" fmla="*/ 34917 w 324804"/>
                <a:gd name="connsiteY5-348" fmla="*/ 156403 h 156404"/>
                <a:gd name="connsiteX6-349" fmla="*/ 47202 w 324804"/>
                <a:gd name="connsiteY6-350" fmla="*/ 82965 h 156404"/>
                <a:gd name="connsiteX0-351" fmla="*/ 47202 w 311528"/>
                <a:gd name="connsiteY0-352" fmla="*/ 89201 h 167988"/>
                <a:gd name="connsiteX1-353" fmla="*/ 34917 w 311528"/>
                <a:gd name="connsiteY1-354" fmla="*/ 6236 h 167988"/>
                <a:gd name="connsiteX2-355" fmla="*/ 290470 w 311528"/>
                <a:gd name="connsiteY2-356" fmla="*/ 6236 h 167988"/>
                <a:gd name="connsiteX3-357" fmla="*/ 294851 w 311528"/>
                <a:gd name="connsiteY3-358" fmla="*/ 90436 h 167988"/>
                <a:gd name="connsiteX4-359" fmla="*/ 276182 w 311528"/>
                <a:gd name="connsiteY4-360" fmla="*/ 162640 h 167988"/>
                <a:gd name="connsiteX5-361" fmla="*/ 34917 w 311528"/>
                <a:gd name="connsiteY5-362" fmla="*/ 162639 h 167988"/>
                <a:gd name="connsiteX6-363" fmla="*/ 47202 w 311528"/>
                <a:gd name="connsiteY6-364" fmla="*/ 89201 h 167988"/>
                <a:gd name="connsiteX0-365" fmla="*/ 47202 w 308252"/>
                <a:gd name="connsiteY0-366" fmla="*/ 89026 h 167989"/>
                <a:gd name="connsiteX1-367" fmla="*/ 34917 w 308252"/>
                <a:gd name="connsiteY1-368" fmla="*/ 6061 h 167989"/>
                <a:gd name="connsiteX2-369" fmla="*/ 290470 w 308252"/>
                <a:gd name="connsiteY2-370" fmla="*/ 6061 h 167989"/>
                <a:gd name="connsiteX3-371" fmla="*/ 285326 w 308252"/>
                <a:gd name="connsiteY3-372" fmla="*/ 87880 h 167989"/>
                <a:gd name="connsiteX4-373" fmla="*/ 276182 w 308252"/>
                <a:gd name="connsiteY4-374" fmla="*/ 162465 h 167989"/>
                <a:gd name="connsiteX5-375" fmla="*/ 34917 w 308252"/>
                <a:gd name="connsiteY5-376" fmla="*/ 162464 h 167989"/>
                <a:gd name="connsiteX6-377" fmla="*/ 47202 w 308252"/>
                <a:gd name="connsiteY6-378" fmla="*/ 89026 h 167989"/>
                <a:gd name="connsiteX0-379" fmla="*/ 14590 w 294690"/>
                <a:gd name="connsiteY0-380" fmla="*/ 93263 h 175953"/>
                <a:gd name="connsiteX1-381" fmla="*/ 21355 w 294690"/>
                <a:gd name="connsiteY1-382" fmla="*/ 10298 h 175953"/>
                <a:gd name="connsiteX2-383" fmla="*/ 276908 w 294690"/>
                <a:gd name="connsiteY2-384" fmla="*/ 10298 h 175953"/>
                <a:gd name="connsiteX3-385" fmla="*/ 271764 w 294690"/>
                <a:gd name="connsiteY3-386" fmla="*/ 92117 h 175953"/>
                <a:gd name="connsiteX4-387" fmla="*/ 262620 w 294690"/>
                <a:gd name="connsiteY4-388" fmla="*/ 166702 h 175953"/>
                <a:gd name="connsiteX5-389" fmla="*/ 21355 w 294690"/>
                <a:gd name="connsiteY5-390" fmla="*/ 166701 h 175953"/>
                <a:gd name="connsiteX6-391" fmla="*/ 14590 w 294690"/>
                <a:gd name="connsiteY6-392" fmla="*/ 93263 h 1759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94690" h="175953">
                  <a:moveTo>
                    <a:pt x="14590" y="93263"/>
                  </a:moveTo>
                  <a:cubicBezTo>
                    <a:pt x="14590" y="50073"/>
                    <a:pt x="-22365" y="24125"/>
                    <a:pt x="21355" y="10298"/>
                  </a:cubicBezTo>
                  <a:cubicBezTo>
                    <a:pt x="65075" y="-3529"/>
                    <a:pt x="235173" y="-3338"/>
                    <a:pt x="276908" y="10298"/>
                  </a:cubicBezTo>
                  <a:cubicBezTo>
                    <a:pt x="318643" y="23934"/>
                    <a:pt x="274145" y="66050"/>
                    <a:pt x="271764" y="92117"/>
                  </a:cubicBezTo>
                  <a:cubicBezTo>
                    <a:pt x="269383" y="118184"/>
                    <a:pt x="304355" y="154271"/>
                    <a:pt x="262620" y="166702"/>
                  </a:cubicBezTo>
                  <a:cubicBezTo>
                    <a:pt x="220885" y="179133"/>
                    <a:pt x="62693" y="178941"/>
                    <a:pt x="21355" y="166701"/>
                  </a:cubicBezTo>
                  <a:cubicBezTo>
                    <a:pt x="-19983" y="154461"/>
                    <a:pt x="14590" y="119330"/>
                    <a:pt x="14590" y="932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3149" y="994410"/>
            <a:ext cx="1866900" cy="1282498"/>
            <a:chOff x="0" y="691138"/>
            <a:chExt cx="2743200" cy="1884487"/>
          </a:xfrm>
        </p:grpSpPr>
        <p:sp>
          <p:nvSpPr>
            <p:cNvPr id="5" name="圆角矩形 4"/>
            <p:cNvSpPr/>
            <p:nvPr/>
          </p:nvSpPr>
          <p:spPr>
            <a:xfrm>
              <a:off x="0" y="691138"/>
              <a:ext cx="2743200" cy="519037"/>
            </a:xfrm>
            <a:prstGeom prst="roundRect">
              <a:avLst>
                <a:gd name="adj" fmla="val 50000"/>
              </a:avLst>
            </a:prstGeom>
            <a:solidFill>
              <a:srgbClr val="EB73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0" y="1371503"/>
              <a:ext cx="1703311" cy="519037"/>
            </a:xfrm>
            <a:prstGeom prst="roundRect">
              <a:avLst>
                <a:gd name="adj" fmla="val 50000"/>
              </a:avLst>
            </a:prstGeom>
            <a:solidFill>
              <a:srgbClr val="E5C1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0" y="2051869"/>
              <a:ext cx="728936" cy="523756"/>
            </a:xfrm>
            <a:prstGeom prst="roundRect">
              <a:avLst>
                <a:gd name="adj" fmla="val 50000"/>
              </a:avLst>
            </a:prstGeom>
            <a:solidFill>
              <a:srgbClr val="ADE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7" name="任意多边形 16"/>
          <p:cNvSpPr/>
          <p:nvPr/>
        </p:nvSpPr>
        <p:spPr>
          <a:xfrm>
            <a:off x="7168414" y="777757"/>
            <a:ext cx="342899" cy="197644"/>
          </a:xfrm>
          <a:custGeom>
            <a:avLst/>
            <a:gdLst>
              <a:gd name="connsiteX0" fmla="*/ 9525 w 330993"/>
              <a:gd name="connsiteY0" fmla="*/ 173831 h 197644"/>
              <a:gd name="connsiteX1" fmla="*/ 0 w 330993"/>
              <a:gd name="connsiteY1" fmla="*/ 107156 h 197644"/>
              <a:gd name="connsiteX2" fmla="*/ 30956 w 330993"/>
              <a:gd name="connsiteY2" fmla="*/ 57150 h 197644"/>
              <a:gd name="connsiteX3" fmla="*/ 88106 w 330993"/>
              <a:gd name="connsiteY3" fmla="*/ 14287 h 197644"/>
              <a:gd name="connsiteX4" fmla="*/ 135731 w 330993"/>
              <a:gd name="connsiteY4" fmla="*/ 0 h 197644"/>
              <a:gd name="connsiteX5" fmla="*/ 285750 w 330993"/>
              <a:gd name="connsiteY5" fmla="*/ 4762 h 197644"/>
              <a:gd name="connsiteX6" fmla="*/ 304800 w 330993"/>
              <a:gd name="connsiteY6" fmla="*/ 28575 h 197644"/>
              <a:gd name="connsiteX7" fmla="*/ 330993 w 330993"/>
              <a:gd name="connsiteY7" fmla="*/ 83344 h 197644"/>
              <a:gd name="connsiteX8" fmla="*/ 309562 w 330993"/>
              <a:gd name="connsiteY8" fmla="*/ 157162 h 197644"/>
              <a:gd name="connsiteX9" fmla="*/ 271462 w 330993"/>
              <a:gd name="connsiteY9" fmla="*/ 197644 h 197644"/>
              <a:gd name="connsiteX10" fmla="*/ 9525 w 330993"/>
              <a:gd name="connsiteY10" fmla="*/ 173831 h 197644"/>
              <a:gd name="connsiteX0-1" fmla="*/ 7144 w 330993"/>
              <a:gd name="connsiteY0-2" fmla="*/ 190500 h 197644"/>
              <a:gd name="connsiteX1-3" fmla="*/ 0 w 330993"/>
              <a:gd name="connsiteY1-4" fmla="*/ 107156 h 197644"/>
              <a:gd name="connsiteX2-5" fmla="*/ 30956 w 330993"/>
              <a:gd name="connsiteY2-6" fmla="*/ 57150 h 197644"/>
              <a:gd name="connsiteX3-7" fmla="*/ 88106 w 330993"/>
              <a:gd name="connsiteY3-8" fmla="*/ 14287 h 197644"/>
              <a:gd name="connsiteX4-9" fmla="*/ 135731 w 330993"/>
              <a:gd name="connsiteY4-10" fmla="*/ 0 h 197644"/>
              <a:gd name="connsiteX5-11" fmla="*/ 285750 w 330993"/>
              <a:gd name="connsiteY5-12" fmla="*/ 4762 h 197644"/>
              <a:gd name="connsiteX6-13" fmla="*/ 304800 w 330993"/>
              <a:gd name="connsiteY6-14" fmla="*/ 28575 h 197644"/>
              <a:gd name="connsiteX7-15" fmla="*/ 330993 w 330993"/>
              <a:gd name="connsiteY7-16" fmla="*/ 83344 h 197644"/>
              <a:gd name="connsiteX8-17" fmla="*/ 309562 w 330993"/>
              <a:gd name="connsiteY8-18" fmla="*/ 157162 h 197644"/>
              <a:gd name="connsiteX9-19" fmla="*/ 271462 w 330993"/>
              <a:gd name="connsiteY9-20" fmla="*/ 197644 h 197644"/>
              <a:gd name="connsiteX10-21" fmla="*/ 7144 w 330993"/>
              <a:gd name="connsiteY10-22" fmla="*/ 190500 h 197644"/>
              <a:gd name="connsiteX0-23" fmla="*/ 7144 w 330993"/>
              <a:gd name="connsiteY0-24" fmla="*/ 190500 h 197644"/>
              <a:gd name="connsiteX1-25" fmla="*/ 0 w 330993"/>
              <a:gd name="connsiteY1-26" fmla="*/ 107156 h 197644"/>
              <a:gd name="connsiteX2-27" fmla="*/ 30956 w 330993"/>
              <a:gd name="connsiteY2-28" fmla="*/ 57150 h 197644"/>
              <a:gd name="connsiteX3-29" fmla="*/ 88106 w 330993"/>
              <a:gd name="connsiteY3-30" fmla="*/ 14287 h 197644"/>
              <a:gd name="connsiteX4-31" fmla="*/ 135731 w 330993"/>
              <a:gd name="connsiteY4-32" fmla="*/ 0 h 197644"/>
              <a:gd name="connsiteX5-33" fmla="*/ 285750 w 330993"/>
              <a:gd name="connsiteY5-34" fmla="*/ 4762 h 197644"/>
              <a:gd name="connsiteX6-35" fmla="*/ 304800 w 330993"/>
              <a:gd name="connsiteY6-36" fmla="*/ 28575 h 197644"/>
              <a:gd name="connsiteX7-37" fmla="*/ 330993 w 330993"/>
              <a:gd name="connsiteY7-38" fmla="*/ 83344 h 197644"/>
              <a:gd name="connsiteX8-39" fmla="*/ 316706 w 330993"/>
              <a:gd name="connsiteY8-40" fmla="*/ 164306 h 197644"/>
              <a:gd name="connsiteX9-41" fmla="*/ 271462 w 330993"/>
              <a:gd name="connsiteY9-42" fmla="*/ 197644 h 197644"/>
              <a:gd name="connsiteX10-43" fmla="*/ 7144 w 330993"/>
              <a:gd name="connsiteY10-44" fmla="*/ 190500 h 197644"/>
              <a:gd name="connsiteX0-45" fmla="*/ 7144 w 342899"/>
              <a:gd name="connsiteY0-46" fmla="*/ 190500 h 197644"/>
              <a:gd name="connsiteX1-47" fmla="*/ 0 w 342899"/>
              <a:gd name="connsiteY1-48" fmla="*/ 107156 h 197644"/>
              <a:gd name="connsiteX2-49" fmla="*/ 30956 w 342899"/>
              <a:gd name="connsiteY2-50" fmla="*/ 57150 h 197644"/>
              <a:gd name="connsiteX3-51" fmla="*/ 88106 w 342899"/>
              <a:gd name="connsiteY3-52" fmla="*/ 14287 h 197644"/>
              <a:gd name="connsiteX4-53" fmla="*/ 135731 w 342899"/>
              <a:gd name="connsiteY4-54" fmla="*/ 0 h 197644"/>
              <a:gd name="connsiteX5-55" fmla="*/ 285750 w 342899"/>
              <a:gd name="connsiteY5-56" fmla="*/ 4762 h 197644"/>
              <a:gd name="connsiteX6-57" fmla="*/ 304800 w 342899"/>
              <a:gd name="connsiteY6-58" fmla="*/ 28575 h 197644"/>
              <a:gd name="connsiteX7-59" fmla="*/ 342899 w 342899"/>
              <a:gd name="connsiteY7-60" fmla="*/ 85725 h 197644"/>
              <a:gd name="connsiteX8-61" fmla="*/ 316706 w 342899"/>
              <a:gd name="connsiteY8-62" fmla="*/ 164306 h 197644"/>
              <a:gd name="connsiteX9-63" fmla="*/ 271462 w 342899"/>
              <a:gd name="connsiteY9-64" fmla="*/ 197644 h 197644"/>
              <a:gd name="connsiteX10-65" fmla="*/ 7144 w 342899"/>
              <a:gd name="connsiteY10-66" fmla="*/ 190500 h 1976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342899" h="197644">
                <a:moveTo>
                  <a:pt x="7144" y="190500"/>
                </a:moveTo>
                <a:lnTo>
                  <a:pt x="0" y="107156"/>
                </a:lnTo>
                <a:lnTo>
                  <a:pt x="30956" y="57150"/>
                </a:lnTo>
                <a:lnTo>
                  <a:pt x="88106" y="14287"/>
                </a:lnTo>
                <a:lnTo>
                  <a:pt x="135731" y="0"/>
                </a:lnTo>
                <a:lnTo>
                  <a:pt x="285750" y="4762"/>
                </a:lnTo>
                <a:lnTo>
                  <a:pt x="304800" y="28575"/>
                </a:lnTo>
                <a:lnTo>
                  <a:pt x="342899" y="85725"/>
                </a:lnTo>
                <a:lnTo>
                  <a:pt x="316706" y="164306"/>
                </a:lnTo>
                <a:lnTo>
                  <a:pt x="271462" y="197644"/>
                </a:lnTo>
                <a:lnTo>
                  <a:pt x="7144" y="190500"/>
                </a:lnTo>
                <a:close/>
              </a:path>
            </a:pathLst>
          </a:custGeom>
          <a:solidFill>
            <a:srgbClr val="B7F5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7173175" y="415013"/>
            <a:ext cx="1927225" cy="1054100"/>
          </a:xfrm>
          <a:custGeom>
            <a:avLst/>
            <a:gdLst>
              <a:gd name="connsiteX0" fmla="*/ 0 w 1917700"/>
              <a:gd name="connsiteY0" fmla="*/ 542925 h 1054100"/>
              <a:gd name="connsiteX1" fmla="*/ 228600 w 1917700"/>
              <a:gd name="connsiteY1" fmla="*/ 546100 h 1054100"/>
              <a:gd name="connsiteX2" fmla="*/ 269875 w 1917700"/>
              <a:gd name="connsiteY2" fmla="*/ 549275 h 1054100"/>
              <a:gd name="connsiteX3" fmla="*/ 295275 w 1917700"/>
              <a:gd name="connsiteY3" fmla="*/ 520700 h 1054100"/>
              <a:gd name="connsiteX4" fmla="*/ 314325 w 1917700"/>
              <a:gd name="connsiteY4" fmla="*/ 488950 h 1054100"/>
              <a:gd name="connsiteX5" fmla="*/ 314325 w 1917700"/>
              <a:gd name="connsiteY5" fmla="*/ 431800 h 1054100"/>
              <a:gd name="connsiteX6" fmla="*/ 276225 w 1917700"/>
              <a:gd name="connsiteY6" fmla="*/ 400050 h 1054100"/>
              <a:gd name="connsiteX7" fmla="*/ 273050 w 1917700"/>
              <a:gd name="connsiteY7" fmla="*/ 381000 h 1054100"/>
              <a:gd name="connsiteX8" fmla="*/ 311150 w 1917700"/>
              <a:gd name="connsiteY8" fmla="*/ 368300 h 1054100"/>
              <a:gd name="connsiteX9" fmla="*/ 752475 w 1917700"/>
              <a:gd name="connsiteY9" fmla="*/ 381000 h 1054100"/>
              <a:gd name="connsiteX10" fmla="*/ 1333500 w 1917700"/>
              <a:gd name="connsiteY10" fmla="*/ 0 h 1054100"/>
              <a:gd name="connsiteX11" fmla="*/ 1365250 w 1917700"/>
              <a:gd name="connsiteY11" fmla="*/ 12700 h 1054100"/>
              <a:gd name="connsiteX12" fmla="*/ 1400175 w 1917700"/>
              <a:gd name="connsiteY12" fmla="*/ 53975 h 1054100"/>
              <a:gd name="connsiteX13" fmla="*/ 1358900 w 1917700"/>
              <a:gd name="connsiteY13" fmla="*/ 130175 h 1054100"/>
              <a:gd name="connsiteX14" fmla="*/ 1212850 w 1917700"/>
              <a:gd name="connsiteY14" fmla="*/ 374650 h 1054100"/>
              <a:gd name="connsiteX15" fmla="*/ 1225550 w 1917700"/>
              <a:gd name="connsiteY15" fmla="*/ 387350 h 1054100"/>
              <a:gd name="connsiteX16" fmla="*/ 1600200 w 1917700"/>
              <a:gd name="connsiteY16" fmla="*/ 381000 h 1054100"/>
              <a:gd name="connsiteX17" fmla="*/ 1809750 w 1917700"/>
              <a:gd name="connsiteY17" fmla="*/ 168275 h 1054100"/>
              <a:gd name="connsiteX18" fmla="*/ 1854200 w 1917700"/>
              <a:gd name="connsiteY18" fmla="*/ 142875 h 1054100"/>
              <a:gd name="connsiteX19" fmla="*/ 1917700 w 1917700"/>
              <a:gd name="connsiteY19" fmla="*/ 180975 h 1054100"/>
              <a:gd name="connsiteX20" fmla="*/ 1908175 w 1917700"/>
              <a:gd name="connsiteY20" fmla="*/ 565150 h 1054100"/>
              <a:gd name="connsiteX21" fmla="*/ 1873250 w 1917700"/>
              <a:gd name="connsiteY21" fmla="*/ 596900 h 1054100"/>
              <a:gd name="connsiteX22" fmla="*/ 1781175 w 1917700"/>
              <a:gd name="connsiteY22" fmla="*/ 644525 h 1054100"/>
              <a:gd name="connsiteX23" fmla="*/ 1289050 w 1917700"/>
              <a:gd name="connsiteY23" fmla="*/ 644525 h 1054100"/>
              <a:gd name="connsiteX24" fmla="*/ 1257300 w 1917700"/>
              <a:gd name="connsiteY24" fmla="*/ 669925 h 1054100"/>
              <a:gd name="connsiteX25" fmla="*/ 1327150 w 1917700"/>
              <a:gd name="connsiteY25" fmla="*/ 787400 h 1054100"/>
              <a:gd name="connsiteX26" fmla="*/ 1422400 w 1917700"/>
              <a:gd name="connsiteY26" fmla="*/ 996950 h 1054100"/>
              <a:gd name="connsiteX27" fmla="*/ 1438275 w 1917700"/>
              <a:gd name="connsiteY27" fmla="*/ 1054100 h 1054100"/>
              <a:gd name="connsiteX28" fmla="*/ 1387475 w 1917700"/>
              <a:gd name="connsiteY28" fmla="*/ 1047750 h 1054100"/>
              <a:gd name="connsiteX29" fmla="*/ 1292225 w 1917700"/>
              <a:gd name="connsiteY29" fmla="*/ 1003300 h 1054100"/>
              <a:gd name="connsiteX30" fmla="*/ 1130300 w 1917700"/>
              <a:gd name="connsiteY30" fmla="*/ 841375 h 1054100"/>
              <a:gd name="connsiteX31" fmla="*/ 1057275 w 1917700"/>
              <a:gd name="connsiteY31" fmla="*/ 717550 h 1054100"/>
              <a:gd name="connsiteX32" fmla="*/ 936625 w 1917700"/>
              <a:gd name="connsiteY32" fmla="*/ 701675 h 1054100"/>
              <a:gd name="connsiteX33" fmla="*/ 768350 w 1917700"/>
              <a:gd name="connsiteY33" fmla="*/ 676275 h 1054100"/>
              <a:gd name="connsiteX34" fmla="*/ 752475 w 1917700"/>
              <a:gd name="connsiteY34" fmla="*/ 641350 h 1054100"/>
              <a:gd name="connsiteX35" fmla="*/ 88900 w 1917700"/>
              <a:gd name="connsiteY35" fmla="*/ 647700 h 1054100"/>
              <a:gd name="connsiteX36" fmla="*/ 28575 w 1917700"/>
              <a:gd name="connsiteY36" fmla="*/ 590550 h 1054100"/>
              <a:gd name="connsiteX37" fmla="*/ 0 w 1917700"/>
              <a:gd name="connsiteY37" fmla="*/ 542925 h 1054100"/>
              <a:gd name="connsiteX0-1" fmla="*/ 0 w 1917700"/>
              <a:gd name="connsiteY0-2" fmla="*/ 542925 h 1054100"/>
              <a:gd name="connsiteX1-3" fmla="*/ 228600 w 1917700"/>
              <a:gd name="connsiteY1-4" fmla="*/ 546100 h 1054100"/>
              <a:gd name="connsiteX2-5" fmla="*/ 269875 w 1917700"/>
              <a:gd name="connsiteY2-6" fmla="*/ 549275 h 1054100"/>
              <a:gd name="connsiteX3-7" fmla="*/ 295275 w 1917700"/>
              <a:gd name="connsiteY3-8" fmla="*/ 520700 h 1054100"/>
              <a:gd name="connsiteX4-9" fmla="*/ 314325 w 1917700"/>
              <a:gd name="connsiteY4-10" fmla="*/ 488950 h 1054100"/>
              <a:gd name="connsiteX5-11" fmla="*/ 314325 w 1917700"/>
              <a:gd name="connsiteY5-12" fmla="*/ 431800 h 1054100"/>
              <a:gd name="connsiteX6-13" fmla="*/ 276225 w 1917700"/>
              <a:gd name="connsiteY6-14" fmla="*/ 400050 h 1054100"/>
              <a:gd name="connsiteX7-15" fmla="*/ 273050 w 1917700"/>
              <a:gd name="connsiteY7-16" fmla="*/ 381000 h 1054100"/>
              <a:gd name="connsiteX8-17" fmla="*/ 311150 w 1917700"/>
              <a:gd name="connsiteY8-18" fmla="*/ 368300 h 1054100"/>
              <a:gd name="connsiteX9-19" fmla="*/ 752475 w 1917700"/>
              <a:gd name="connsiteY9-20" fmla="*/ 381000 h 1054100"/>
              <a:gd name="connsiteX10-21" fmla="*/ 1333500 w 1917700"/>
              <a:gd name="connsiteY10-22" fmla="*/ 0 h 1054100"/>
              <a:gd name="connsiteX11-23" fmla="*/ 1365250 w 1917700"/>
              <a:gd name="connsiteY11-24" fmla="*/ 12700 h 1054100"/>
              <a:gd name="connsiteX12-25" fmla="*/ 1400175 w 1917700"/>
              <a:gd name="connsiteY12-26" fmla="*/ 53975 h 1054100"/>
              <a:gd name="connsiteX13-27" fmla="*/ 1358900 w 1917700"/>
              <a:gd name="connsiteY13-28" fmla="*/ 130175 h 1054100"/>
              <a:gd name="connsiteX14-29" fmla="*/ 1212850 w 1917700"/>
              <a:gd name="connsiteY14-30" fmla="*/ 374650 h 1054100"/>
              <a:gd name="connsiteX15-31" fmla="*/ 1225550 w 1917700"/>
              <a:gd name="connsiteY15-32" fmla="*/ 387350 h 1054100"/>
              <a:gd name="connsiteX16-33" fmla="*/ 1600200 w 1917700"/>
              <a:gd name="connsiteY16-34" fmla="*/ 381000 h 1054100"/>
              <a:gd name="connsiteX17-35" fmla="*/ 1809750 w 1917700"/>
              <a:gd name="connsiteY17-36" fmla="*/ 168275 h 1054100"/>
              <a:gd name="connsiteX18-37" fmla="*/ 1854200 w 1917700"/>
              <a:gd name="connsiteY18-38" fmla="*/ 142875 h 1054100"/>
              <a:gd name="connsiteX19-39" fmla="*/ 1917700 w 1917700"/>
              <a:gd name="connsiteY19-40" fmla="*/ 180975 h 1054100"/>
              <a:gd name="connsiteX20-41" fmla="*/ 1908175 w 1917700"/>
              <a:gd name="connsiteY20-42" fmla="*/ 565150 h 1054100"/>
              <a:gd name="connsiteX21-43" fmla="*/ 1873250 w 1917700"/>
              <a:gd name="connsiteY21-44" fmla="*/ 596900 h 1054100"/>
              <a:gd name="connsiteX22-45" fmla="*/ 1781175 w 1917700"/>
              <a:gd name="connsiteY22-46" fmla="*/ 644525 h 1054100"/>
              <a:gd name="connsiteX23-47" fmla="*/ 1289050 w 1917700"/>
              <a:gd name="connsiteY23-48" fmla="*/ 644525 h 1054100"/>
              <a:gd name="connsiteX24-49" fmla="*/ 1257300 w 1917700"/>
              <a:gd name="connsiteY24-50" fmla="*/ 669925 h 1054100"/>
              <a:gd name="connsiteX25-51" fmla="*/ 1327150 w 1917700"/>
              <a:gd name="connsiteY25-52" fmla="*/ 787400 h 1054100"/>
              <a:gd name="connsiteX26-53" fmla="*/ 1422400 w 1917700"/>
              <a:gd name="connsiteY26-54" fmla="*/ 996950 h 1054100"/>
              <a:gd name="connsiteX27-55" fmla="*/ 1438275 w 1917700"/>
              <a:gd name="connsiteY27-56" fmla="*/ 1054100 h 1054100"/>
              <a:gd name="connsiteX28-57" fmla="*/ 1387475 w 1917700"/>
              <a:gd name="connsiteY28-58" fmla="*/ 1047750 h 1054100"/>
              <a:gd name="connsiteX29-59" fmla="*/ 1292225 w 1917700"/>
              <a:gd name="connsiteY29-60" fmla="*/ 1003300 h 1054100"/>
              <a:gd name="connsiteX30-61" fmla="*/ 1130300 w 1917700"/>
              <a:gd name="connsiteY30-62" fmla="*/ 841375 h 1054100"/>
              <a:gd name="connsiteX31-63" fmla="*/ 1057275 w 1917700"/>
              <a:gd name="connsiteY31-64" fmla="*/ 717550 h 1054100"/>
              <a:gd name="connsiteX32-65" fmla="*/ 936625 w 1917700"/>
              <a:gd name="connsiteY32-66" fmla="*/ 701675 h 1054100"/>
              <a:gd name="connsiteX33-67" fmla="*/ 768350 w 1917700"/>
              <a:gd name="connsiteY33-68" fmla="*/ 676275 h 1054100"/>
              <a:gd name="connsiteX34-69" fmla="*/ 752475 w 1917700"/>
              <a:gd name="connsiteY34-70" fmla="*/ 641350 h 1054100"/>
              <a:gd name="connsiteX35-71" fmla="*/ 88900 w 1917700"/>
              <a:gd name="connsiteY35-72" fmla="*/ 647700 h 1054100"/>
              <a:gd name="connsiteX36-73" fmla="*/ 11906 w 1917700"/>
              <a:gd name="connsiteY36-74" fmla="*/ 590550 h 1054100"/>
              <a:gd name="connsiteX37-75" fmla="*/ 0 w 1917700"/>
              <a:gd name="connsiteY37-76" fmla="*/ 542925 h 1054100"/>
              <a:gd name="connsiteX0-77" fmla="*/ 0 w 1927225"/>
              <a:gd name="connsiteY0-78" fmla="*/ 542925 h 1054100"/>
              <a:gd name="connsiteX1-79" fmla="*/ 238125 w 1927225"/>
              <a:gd name="connsiteY1-80" fmla="*/ 546100 h 1054100"/>
              <a:gd name="connsiteX2-81" fmla="*/ 279400 w 1927225"/>
              <a:gd name="connsiteY2-82" fmla="*/ 549275 h 1054100"/>
              <a:gd name="connsiteX3-83" fmla="*/ 304800 w 1927225"/>
              <a:gd name="connsiteY3-84" fmla="*/ 520700 h 1054100"/>
              <a:gd name="connsiteX4-85" fmla="*/ 323850 w 1927225"/>
              <a:gd name="connsiteY4-86" fmla="*/ 488950 h 1054100"/>
              <a:gd name="connsiteX5-87" fmla="*/ 323850 w 1927225"/>
              <a:gd name="connsiteY5-88" fmla="*/ 431800 h 1054100"/>
              <a:gd name="connsiteX6-89" fmla="*/ 285750 w 1927225"/>
              <a:gd name="connsiteY6-90" fmla="*/ 400050 h 1054100"/>
              <a:gd name="connsiteX7-91" fmla="*/ 282575 w 1927225"/>
              <a:gd name="connsiteY7-92" fmla="*/ 381000 h 1054100"/>
              <a:gd name="connsiteX8-93" fmla="*/ 320675 w 1927225"/>
              <a:gd name="connsiteY8-94" fmla="*/ 368300 h 1054100"/>
              <a:gd name="connsiteX9-95" fmla="*/ 762000 w 1927225"/>
              <a:gd name="connsiteY9-96" fmla="*/ 381000 h 1054100"/>
              <a:gd name="connsiteX10-97" fmla="*/ 1343025 w 1927225"/>
              <a:gd name="connsiteY10-98" fmla="*/ 0 h 1054100"/>
              <a:gd name="connsiteX11-99" fmla="*/ 1374775 w 1927225"/>
              <a:gd name="connsiteY11-100" fmla="*/ 12700 h 1054100"/>
              <a:gd name="connsiteX12-101" fmla="*/ 1409700 w 1927225"/>
              <a:gd name="connsiteY12-102" fmla="*/ 53975 h 1054100"/>
              <a:gd name="connsiteX13-103" fmla="*/ 1368425 w 1927225"/>
              <a:gd name="connsiteY13-104" fmla="*/ 130175 h 1054100"/>
              <a:gd name="connsiteX14-105" fmla="*/ 1222375 w 1927225"/>
              <a:gd name="connsiteY14-106" fmla="*/ 374650 h 1054100"/>
              <a:gd name="connsiteX15-107" fmla="*/ 1235075 w 1927225"/>
              <a:gd name="connsiteY15-108" fmla="*/ 387350 h 1054100"/>
              <a:gd name="connsiteX16-109" fmla="*/ 1609725 w 1927225"/>
              <a:gd name="connsiteY16-110" fmla="*/ 381000 h 1054100"/>
              <a:gd name="connsiteX17-111" fmla="*/ 1819275 w 1927225"/>
              <a:gd name="connsiteY17-112" fmla="*/ 168275 h 1054100"/>
              <a:gd name="connsiteX18-113" fmla="*/ 1863725 w 1927225"/>
              <a:gd name="connsiteY18-114" fmla="*/ 142875 h 1054100"/>
              <a:gd name="connsiteX19-115" fmla="*/ 1927225 w 1927225"/>
              <a:gd name="connsiteY19-116" fmla="*/ 180975 h 1054100"/>
              <a:gd name="connsiteX20-117" fmla="*/ 1917700 w 1927225"/>
              <a:gd name="connsiteY20-118" fmla="*/ 565150 h 1054100"/>
              <a:gd name="connsiteX21-119" fmla="*/ 1882775 w 1927225"/>
              <a:gd name="connsiteY21-120" fmla="*/ 596900 h 1054100"/>
              <a:gd name="connsiteX22-121" fmla="*/ 1790700 w 1927225"/>
              <a:gd name="connsiteY22-122" fmla="*/ 644525 h 1054100"/>
              <a:gd name="connsiteX23-123" fmla="*/ 1298575 w 1927225"/>
              <a:gd name="connsiteY23-124" fmla="*/ 644525 h 1054100"/>
              <a:gd name="connsiteX24-125" fmla="*/ 1266825 w 1927225"/>
              <a:gd name="connsiteY24-126" fmla="*/ 669925 h 1054100"/>
              <a:gd name="connsiteX25-127" fmla="*/ 1336675 w 1927225"/>
              <a:gd name="connsiteY25-128" fmla="*/ 787400 h 1054100"/>
              <a:gd name="connsiteX26-129" fmla="*/ 1431925 w 1927225"/>
              <a:gd name="connsiteY26-130" fmla="*/ 996950 h 1054100"/>
              <a:gd name="connsiteX27-131" fmla="*/ 1447800 w 1927225"/>
              <a:gd name="connsiteY27-132" fmla="*/ 1054100 h 1054100"/>
              <a:gd name="connsiteX28-133" fmla="*/ 1397000 w 1927225"/>
              <a:gd name="connsiteY28-134" fmla="*/ 1047750 h 1054100"/>
              <a:gd name="connsiteX29-135" fmla="*/ 1301750 w 1927225"/>
              <a:gd name="connsiteY29-136" fmla="*/ 1003300 h 1054100"/>
              <a:gd name="connsiteX30-137" fmla="*/ 1139825 w 1927225"/>
              <a:gd name="connsiteY30-138" fmla="*/ 841375 h 1054100"/>
              <a:gd name="connsiteX31-139" fmla="*/ 1066800 w 1927225"/>
              <a:gd name="connsiteY31-140" fmla="*/ 717550 h 1054100"/>
              <a:gd name="connsiteX32-141" fmla="*/ 946150 w 1927225"/>
              <a:gd name="connsiteY32-142" fmla="*/ 701675 h 1054100"/>
              <a:gd name="connsiteX33-143" fmla="*/ 777875 w 1927225"/>
              <a:gd name="connsiteY33-144" fmla="*/ 676275 h 1054100"/>
              <a:gd name="connsiteX34-145" fmla="*/ 762000 w 1927225"/>
              <a:gd name="connsiteY34-146" fmla="*/ 641350 h 1054100"/>
              <a:gd name="connsiteX35-147" fmla="*/ 98425 w 1927225"/>
              <a:gd name="connsiteY35-148" fmla="*/ 647700 h 1054100"/>
              <a:gd name="connsiteX36-149" fmla="*/ 21431 w 1927225"/>
              <a:gd name="connsiteY36-150" fmla="*/ 590550 h 1054100"/>
              <a:gd name="connsiteX37-151" fmla="*/ 0 w 1927225"/>
              <a:gd name="connsiteY37-152" fmla="*/ 542925 h 1054100"/>
              <a:gd name="connsiteX0-153" fmla="*/ 0 w 1927225"/>
              <a:gd name="connsiteY0-154" fmla="*/ 542925 h 1054100"/>
              <a:gd name="connsiteX1-155" fmla="*/ 238125 w 1927225"/>
              <a:gd name="connsiteY1-156" fmla="*/ 546100 h 1054100"/>
              <a:gd name="connsiteX2-157" fmla="*/ 279400 w 1927225"/>
              <a:gd name="connsiteY2-158" fmla="*/ 549275 h 1054100"/>
              <a:gd name="connsiteX3-159" fmla="*/ 304800 w 1927225"/>
              <a:gd name="connsiteY3-160" fmla="*/ 520700 h 1054100"/>
              <a:gd name="connsiteX4-161" fmla="*/ 323850 w 1927225"/>
              <a:gd name="connsiteY4-162" fmla="*/ 488950 h 1054100"/>
              <a:gd name="connsiteX5-163" fmla="*/ 323850 w 1927225"/>
              <a:gd name="connsiteY5-164" fmla="*/ 431800 h 1054100"/>
              <a:gd name="connsiteX6-165" fmla="*/ 285750 w 1927225"/>
              <a:gd name="connsiteY6-166" fmla="*/ 400050 h 1054100"/>
              <a:gd name="connsiteX7-167" fmla="*/ 282575 w 1927225"/>
              <a:gd name="connsiteY7-168" fmla="*/ 381000 h 1054100"/>
              <a:gd name="connsiteX8-169" fmla="*/ 320675 w 1927225"/>
              <a:gd name="connsiteY8-170" fmla="*/ 368300 h 1054100"/>
              <a:gd name="connsiteX9-171" fmla="*/ 762000 w 1927225"/>
              <a:gd name="connsiteY9-172" fmla="*/ 381000 h 1054100"/>
              <a:gd name="connsiteX10-173" fmla="*/ 1343025 w 1927225"/>
              <a:gd name="connsiteY10-174" fmla="*/ 0 h 1054100"/>
              <a:gd name="connsiteX11-175" fmla="*/ 1374775 w 1927225"/>
              <a:gd name="connsiteY11-176" fmla="*/ 12700 h 1054100"/>
              <a:gd name="connsiteX12-177" fmla="*/ 1409700 w 1927225"/>
              <a:gd name="connsiteY12-178" fmla="*/ 53975 h 1054100"/>
              <a:gd name="connsiteX13-179" fmla="*/ 1368425 w 1927225"/>
              <a:gd name="connsiteY13-180" fmla="*/ 130175 h 1054100"/>
              <a:gd name="connsiteX14-181" fmla="*/ 1222375 w 1927225"/>
              <a:gd name="connsiteY14-182" fmla="*/ 374650 h 1054100"/>
              <a:gd name="connsiteX15-183" fmla="*/ 1235075 w 1927225"/>
              <a:gd name="connsiteY15-184" fmla="*/ 387350 h 1054100"/>
              <a:gd name="connsiteX16-185" fmla="*/ 1609725 w 1927225"/>
              <a:gd name="connsiteY16-186" fmla="*/ 381000 h 1054100"/>
              <a:gd name="connsiteX17-187" fmla="*/ 1819275 w 1927225"/>
              <a:gd name="connsiteY17-188" fmla="*/ 168275 h 1054100"/>
              <a:gd name="connsiteX18-189" fmla="*/ 1863725 w 1927225"/>
              <a:gd name="connsiteY18-190" fmla="*/ 142875 h 1054100"/>
              <a:gd name="connsiteX19-191" fmla="*/ 1927225 w 1927225"/>
              <a:gd name="connsiteY19-192" fmla="*/ 180975 h 1054100"/>
              <a:gd name="connsiteX20-193" fmla="*/ 1917700 w 1927225"/>
              <a:gd name="connsiteY20-194" fmla="*/ 565150 h 1054100"/>
              <a:gd name="connsiteX21-195" fmla="*/ 1882775 w 1927225"/>
              <a:gd name="connsiteY21-196" fmla="*/ 596900 h 1054100"/>
              <a:gd name="connsiteX22-197" fmla="*/ 1790700 w 1927225"/>
              <a:gd name="connsiteY22-198" fmla="*/ 644525 h 1054100"/>
              <a:gd name="connsiteX23-199" fmla="*/ 1298575 w 1927225"/>
              <a:gd name="connsiteY23-200" fmla="*/ 644525 h 1054100"/>
              <a:gd name="connsiteX24-201" fmla="*/ 1266825 w 1927225"/>
              <a:gd name="connsiteY24-202" fmla="*/ 669925 h 1054100"/>
              <a:gd name="connsiteX25-203" fmla="*/ 1336675 w 1927225"/>
              <a:gd name="connsiteY25-204" fmla="*/ 787400 h 1054100"/>
              <a:gd name="connsiteX26-205" fmla="*/ 1431925 w 1927225"/>
              <a:gd name="connsiteY26-206" fmla="*/ 996950 h 1054100"/>
              <a:gd name="connsiteX27-207" fmla="*/ 1447800 w 1927225"/>
              <a:gd name="connsiteY27-208" fmla="*/ 1054100 h 1054100"/>
              <a:gd name="connsiteX28-209" fmla="*/ 1397000 w 1927225"/>
              <a:gd name="connsiteY28-210" fmla="*/ 1047750 h 1054100"/>
              <a:gd name="connsiteX29-211" fmla="*/ 1301750 w 1927225"/>
              <a:gd name="connsiteY29-212" fmla="*/ 1003300 h 1054100"/>
              <a:gd name="connsiteX30-213" fmla="*/ 1139825 w 1927225"/>
              <a:gd name="connsiteY30-214" fmla="*/ 841375 h 1054100"/>
              <a:gd name="connsiteX31-215" fmla="*/ 1066800 w 1927225"/>
              <a:gd name="connsiteY31-216" fmla="*/ 717550 h 1054100"/>
              <a:gd name="connsiteX32-217" fmla="*/ 946150 w 1927225"/>
              <a:gd name="connsiteY32-218" fmla="*/ 701675 h 1054100"/>
              <a:gd name="connsiteX33-219" fmla="*/ 777875 w 1927225"/>
              <a:gd name="connsiteY33-220" fmla="*/ 676275 h 1054100"/>
              <a:gd name="connsiteX34-221" fmla="*/ 98425 w 1927225"/>
              <a:gd name="connsiteY34-222" fmla="*/ 647700 h 1054100"/>
              <a:gd name="connsiteX35-223" fmla="*/ 21431 w 1927225"/>
              <a:gd name="connsiteY35-224" fmla="*/ 590550 h 1054100"/>
              <a:gd name="connsiteX36-225" fmla="*/ 0 w 1927225"/>
              <a:gd name="connsiteY36-226" fmla="*/ 542925 h 1054100"/>
              <a:gd name="connsiteX0-227" fmla="*/ 0 w 1927225"/>
              <a:gd name="connsiteY0-228" fmla="*/ 542925 h 1054100"/>
              <a:gd name="connsiteX1-229" fmla="*/ 238125 w 1927225"/>
              <a:gd name="connsiteY1-230" fmla="*/ 546100 h 1054100"/>
              <a:gd name="connsiteX2-231" fmla="*/ 279400 w 1927225"/>
              <a:gd name="connsiteY2-232" fmla="*/ 549275 h 1054100"/>
              <a:gd name="connsiteX3-233" fmla="*/ 304800 w 1927225"/>
              <a:gd name="connsiteY3-234" fmla="*/ 520700 h 1054100"/>
              <a:gd name="connsiteX4-235" fmla="*/ 323850 w 1927225"/>
              <a:gd name="connsiteY4-236" fmla="*/ 488950 h 1054100"/>
              <a:gd name="connsiteX5-237" fmla="*/ 323850 w 1927225"/>
              <a:gd name="connsiteY5-238" fmla="*/ 431800 h 1054100"/>
              <a:gd name="connsiteX6-239" fmla="*/ 285750 w 1927225"/>
              <a:gd name="connsiteY6-240" fmla="*/ 400050 h 1054100"/>
              <a:gd name="connsiteX7-241" fmla="*/ 282575 w 1927225"/>
              <a:gd name="connsiteY7-242" fmla="*/ 381000 h 1054100"/>
              <a:gd name="connsiteX8-243" fmla="*/ 320675 w 1927225"/>
              <a:gd name="connsiteY8-244" fmla="*/ 368300 h 1054100"/>
              <a:gd name="connsiteX9-245" fmla="*/ 762000 w 1927225"/>
              <a:gd name="connsiteY9-246" fmla="*/ 381000 h 1054100"/>
              <a:gd name="connsiteX10-247" fmla="*/ 1343025 w 1927225"/>
              <a:gd name="connsiteY10-248" fmla="*/ 0 h 1054100"/>
              <a:gd name="connsiteX11-249" fmla="*/ 1374775 w 1927225"/>
              <a:gd name="connsiteY11-250" fmla="*/ 12700 h 1054100"/>
              <a:gd name="connsiteX12-251" fmla="*/ 1409700 w 1927225"/>
              <a:gd name="connsiteY12-252" fmla="*/ 53975 h 1054100"/>
              <a:gd name="connsiteX13-253" fmla="*/ 1368425 w 1927225"/>
              <a:gd name="connsiteY13-254" fmla="*/ 130175 h 1054100"/>
              <a:gd name="connsiteX14-255" fmla="*/ 1222375 w 1927225"/>
              <a:gd name="connsiteY14-256" fmla="*/ 374650 h 1054100"/>
              <a:gd name="connsiteX15-257" fmla="*/ 1235075 w 1927225"/>
              <a:gd name="connsiteY15-258" fmla="*/ 387350 h 1054100"/>
              <a:gd name="connsiteX16-259" fmla="*/ 1609725 w 1927225"/>
              <a:gd name="connsiteY16-260" fmla="*/ 381000 h 1054100"/>
              <a:gd name="connsiteX17-261" fmla="*/ 1819275 w 1927225"/>
              <a:gd name="connsiteY17-262" fmla="*/ 168275 h 1054100"/>
              <a:gd name="connsiteX18-263" fmla="*/ 1863725 w 1927225"/>
              <a:gd name="connsiteY18-264" fmla="*/ 142875 h 1054100"/>
              <a:gd name="connsiteX19-265" fmla="*/ 1927225 w 1927225"/>
              <a:gd name="connsiteY19-266" fmla="*/ 180975 h 1054100"/>
              <a:gd name="connsiteX20-267" fmla="*/ 1917700 w 1927225"/>
              <a:gd name="connsiteY20-268" fmla="*/ 565150 h 1054100"/>
              <a:gd name="connsiteX21-269" fmla="*/ 1882775 w 1927225"/>
              <a:gd name="connsiteY21-270" fmla="*/ 596900 h 1054100"/>
              <a:gd name="connsiteX22-271" fmla="*/ 1790700 w 1927225"/>
              <a:gd name="connsiteY22-272" fmla="*/ 644525 h 1054100"/>
              <a:gd name="connsiteX23-273" fmla="*/ 1298575 w 1927225"/>
              <a:gd name="connsiteY23-274" fmla="*/ 644525 h 1054100"/>
              <a:gd name="connsiteX24-275" fmla="*/ 1266825 w 1927225"/>
              <a:gd name="connsiteY24-276" fmla="*/ 669925 h 1054100"/>
              <a:gd name="connsiteX25-277" fmla="*/ 1336675 w 1927225"/>
              <a:gd name="connsiteY25-278" fmla="*/ 787400 h 1054100"/>
              <a:gd name="connsiteX26-279" fmla="*/ 1431925 w 1927225"/>
              <a:gd name="connsiteY26-280" fmla="*/ 996950 h 1054100"/>
              <a:gd name="connsiteX27-281" fmla="*/ 1447800 w 1927225"/>
              <a:gd name="connsiteY27-282" fmla="*/ 1054100 h 1054100"/>
              <a:gd name="connsiteX28-283" fmla="*/ 1397000 w 1927225"/>
              <a:gd name="connsiteY28-284" fmla="*/ 1047750 h 1054100"/>
              <a:gd name="connsiteX29-285" fmla="*/ 1301750 w 1927225"/>
              <a:gd name="connsiteY29-286" fmla="*/ 1003300 h 1054100"/>
              <a:gd name="connsiteX30-287" fmla="*/ 1139825 w 1927225"/>
              <a:gd name="connsiteY30-288" fmla="*/ 841375 h 1054100"/>
              <a:gd name="connsiteX31-289" fmla="*/ 1066800 w 1927225"/>
              <a:gd name="connsiteY31-290" fmla="*/ 717550 h 1054100"/>
              <a:gd name="connsiteX32-291" fmla="*/ 946150 w 1927225"/>
              <a:gd name="connsiteY32-292" fmla="*/ 685800 h 1054100"/>
              <a:gd name="connsiteX33-293" fmla="*/ 777875 w 1927225"/>
              <a:gd name="connsiteY33-294" fmla="*/ 676275 h 1054100"/>
              <a:gd name="connsiteX34-295" fmla="*/ 98425 w 1927225"/>
              <a:gd name="connsiteY34-296" fmla="*/ 647700 h 1054100"/>
              <a:gd name="connsiteX35-297" fmla="*/ 21431 w 1927225"/>
              <a:gd name="connsiteY35-298" fmla="*/ 590550 h 1054100"/>
              <a:gd name="connsiteX36-299" fmla="*/ 0 w 1927225"/>
              <a:gd name="connsiteY36-300" fmla="*/ 542925 h 1054100"/>
              <a:gd name="connsiteX0-301" fmla="*/ 0 w 1927225"/>
              <a:gd name="connsiteY0-302" fmla="*/ 542925 h 1054100"/>
              <a:gd name="connsiteX1-303" fmla="*/ 238125 w 1927225"/>
              <a:gd name="connsiteY1-304" fmla="*/ 546100 h 1054100"/>
              <a:gd name="connsiteX2-305" fmla="*/ 279400 w 1927225"/>
              <a:gd name="connsiteY2-306" fmla="*/ 549275 h 1054100"/>
              <a:gd name="connsiteX3-307" fmla="*/ 304800 w 1927225"/>
              <a:gd name="connsiteY3-308" fmla="*/ 520700 h 1054100"/>
              <a:gd name="connsiteX4-309" fmla="*/ 323850 w 1927225"/>
              <a:gd name="connsiteY4-310" fmla="*/ 488950 h 1054100"/>
              <a:gd name="connsiteX5-311" fmla="*/ 323850 w 1927225"/>
              <a:gd name="connsiteY5-312" fmla="*/ 431800 h 1054100"/>
              <a:gd name="connsiteX6-313" fmla="*/ 285750 w 1927225"/>
              <a:gd name="connsiteY6-314" fmla="*/ 400050 h 1054100"/>
              <a:gd name="connsiteX7-315" fmla="*/ 282575 w 1927225"/>
              <a:gd name="connsiteY7-316" fmla="*/ 381000 h 1054100"/>
              <a:gd name="connsiteX8-317" fmla="*/ 320675 w 1927225"/>
              <a:gd name="connsiteY8-318" fmla="*/ 368300 h 1054100"/>
              <a:gd name="connsiteX9-319" fmla="*/ 762000 w 1927225"/>
              <a:gd name="connsiteY9-320" fmla="*/ 381000 h 1054100"/>
              <a:gd name="connsiteX10-321" fmla="*/ 1343025 w 1927225"/>
              <a:gd name="connsiteY10-322" fmla="*/ 0 h 1054100"/>
              <a:gd name="connsiteX11-323" fmla="*/ 1374775 w 1927225"/>
              <a:gd name="connsiteY11-324" fmla="*/ 12700 h 1054100"/>
              <a:gd name="connsiteX12-325" fmla="*/ 1409700 w 1927225"/>
              <a:gd name="connsiteY12-326" fmla="*/ 53975 h 1054100"/>
              <a:gd name="connsiteX13-327" fmla="*/ 1368425 w 1927225"/>
              <a:gd name="connsiteY13-328" fmla="*/ 130175 h 1054100"/>
              <a:gd name="connsiteX14-329" fmla="*/ 1222375 w 1927225"/>
              <a:gd name="connsiteY14-330" fmla="*/ 374650 h 1054100"/>
              <a:gd name="connsiteX15-331" fmla="*/ 1235075 w 1927225"/>
              <a:gd name="connsiteY15-332" fmla="*/ 387350 h 1054100"/>
              <a:gd name="connsiteX16-333" fmla="*/ 1609725 w 1927225"/>
              <a:gd name="connsiteY16-334" fmla="*/ 381000 h 1054100"/>
              <a:gd name="connsiteX17-335" fmla="*/ 1819275 w 1927225"/>
              <a:gd name="connsiteY17-336" fmla="*/ 168275 h 1054100"/>
              <a:gd name="connsiteX18-337" fmla="*/ 1863725 w 1927225"/>
              <a:gd name="connsiteY18-338" fmla="*/ 142875 h 1054100"/>
              <a:gd name="connsiteX19-339" fmla="*/ 1927225 w 1927225"/>
              <a:gd name="connsiteY19-340" fmla="*/ 180975 h 1054100"/>
              <a:gd name="connsiteX20-341" fmla="*/ 1917700 w 1927225"/>
              <a:gd name="connsiteY20-342" fmla="*/ 565150 h 1054100"/>
              <a:gd name="connsiteX21-343" fmla="*/ 1882775 w 1927225"/>
              <a:gd name="connsiteY21-344" fmla="*/ 596900 h 1054100"/>
              <a:gd name="connsiteX22-345" fmla="*/ 1790700 w 1927225"/>
              <a:gd name="connsiteY22-346" fmla="*/ 644525 h 1054100"/>
              <a:gd name="connsiteX23-347" fmla="*/ 1298575 w 1927225"/>
              <a:gd name="connsiteY23-348" fmla="*/ 644525 h 1054100"/>
              <a:gd name="connsiteX24-349" fmla="*/ 1266825 w 1927225"/>
              <a:gd name="connsiteY24-350" fmla="*/ 669925 h 1054100"/>
              <a:gd name="connsiteX25-351" fmla="*/ 1336675 w 1927225"/>
              <a:gd name="connsiteY25-352" fmla="*/ 787400 h 1054100"/>
              <a:gd name="connsiteX26-353" fmla="*/ 1431925 w 1927225"/>
              <a:gd name="connsiteY26-354" fmla="*/ 996950 h 1054100"/>
              <a:gd name="connsiteX27-355" fmla="*/ 1447800 w 1927225"/>
              <a:gd name="connsiteY27-356" fmla="*/ 1054100 h 1054100"/>
              <a:gd name="connsiteX28-357" fmla="*/ 1397000 w 1927225"/>
              <a:gd name="connsiteY28-358" fmla="*/ 1047750 h 1054100"/>
              <a:gd name="connsiteX29-359" fmla="*/ 1301750 w 1927225"/>
              <a:gd name="connsiteY29-360" fmla="*/ 1003300 h 1054100"/>
              <a:gd name="connsiteX30-361" fmla="*/ 1139825 w 1927225"/>
              <a:gd name="connsiteY30-362" fmla="*/ 841375 h 1054100"/>
              <a:gd name="connsiteX31-363" fmla="*/ 1066800 w 1927225"/>
              <a:gd name="connsiteY31-364" fmla="*/ 704850 h 1054100"/>
              <a:gd name="connsiteX32-365" fmla="*/ 946150 w 1927225"/>
              <a:gd name="connsiteY32-366" fmla="*/ 685800 h 1054100"/>
              <a:gd name="connsiteX33-367" fmla="*/ 777875 w 1927225"/>
              <a:gd name="connsiteY33-368" fmla="*/ 676275 h 1054100"/>
              <a:gd name="connsiteX34-369" fmla="*/ 98425 w 1927225"/>
              <a:gd name="connsiteY34-370" fmla="*/ 647700 h 1054100"/>
              <a:gd name="connsiteX35-371" fmla="*/ 21431 w 1927225"/>
              <a:gd name="connsiteY35-372" fmla="*/ 590550 h 1054100"/>
              <a:gd name="connsiteX36-373" fmla="*/ 0 w 1927225"/>
              <a:gd name="connsiteY36-374" fmla="*/ 542925 h 1054100"/>
              <a:gd name="connsiteX0-375" fmla="*/ 0 w 1927225"/>
              <a:gd name="connsiteY0-376" fmla="*/ 542925 h 1054100"/>
              <a:gd name="connsiteX1-377" fmla="*/ 238125 w 1927225"/>
              <a:gd name="connsiteY1-378" fmla="*/ 546100 h 1054100"/>
              <a:gd name="connsiteX2-379" fmla="*/ 279400 w 1927225"/>
              <a:gd name="connsiteY2-380" fmla="*/ 549275 h 1054100"/>
              <a:gd name="connsiteX3-381" fmla="*/ 304800 w 1927225"/>
              <a:gd name="connsiteY3-382" fmla="*/ 520700 h 1054100"/>
              <a:gd name="connsiteX4-383" fmla="*/ 323850 w 1927225"/>
              <a:gd name="connsiteY4-384" fmla="*/ 488950 h 1054100"/>
              <a:gd name="connsiteX5-385" fmla="*/ 323850 w 1927225"/>
              <a:gd name="connsiteY5-386" fmla="*/ 431800 h 1054100"/>
              <a:gd name="connsiteX6-387" fmla="*/ 285750 w 1927225"/>
              <a:gd name="connsiteY6-388" fmla="*/ 400050 h 1054100"/>
              <a:gd name="connsiteX7-389" fmla="*/ 282575 w 1927225"/>
              <a:gd name="connsiteY7-390" fmla="*/ 381000 h 1054100"/>
              <a:gd name="connsiteX8-391" fmla="*/ 320675 w 1927225"/>
              <a:gd name="connsiteY8-392" fmla="*/ 368300 h 1054100"/>
              <a:gd name="connsiteX9-393" fmla="*/ 762000 w 1927225"/>
              <a:gd name="connsiteY9-394" fmla="*/ 381000 h 1054100"/>
              <a:gd name="connsiteX10-395" fmla="*/ 1343025 w 1927225"/>
              <a:gd name="connsiteY10-396" fmla="*/ 0 h 1054100"/>
              <a:gd name="connsiteX11-397" fmla="*/ 1374775 w 1927225"/>
              <a:gd name="connsiteY11-398" fmla="*/ 12700 h 1054100"/>
              <a:gd name="connsiteX12-399" fmla="*/ 1409700 w 1927225"/>
              <a:gd name="connsiteY12-400" fmla="*/ 53975 h 1054100"/>
              <a:gd name="connsiteX13-401" fmla="*/ 1368425 w 1927225"/>
              <a:gd name="connsiteY13-402" fmla="*/ 130175 h 1054100"/>
              <a:gd name="connsiteX14-403" fmla="*/ 1222375 w 1927225"/>
              <a:gd name="connsiteY14-404" fmla="*/ 374650 h 1054100"/>
              <a:gd name="connsiteX15-405" fmla="*/ 1235075 w 1927225"/>
              <a:gd name="connsiteY15-406" fmla="*/ 387350 h 1054100"/>
              <a:gd name="connsiteX16-407" fmla="*/ 1609725 w 1927225"/>
              <a:gd name="connsiteY16-408" fmla="*/ 381000 h 1054100"/>
              <a:gd name="connsiteX17-409" fmla="*/ 1819275 w 1927225"/>
              <a:gd name="connsiteY17-410" fmla="*/ 168275 h 1054100"/>
              <a:gd name="connsiteX18-411" fmla="*/ 1863725 w 1927225"/>
              <a:gd name="connsiteY18-412" fmla="*/ 142875 h 1054100"/>
              <a:gd name="connsiteX19-413" fmla="*/ 1927225 w 1927225"/>
              <a:gd name="connsiteY19-414" fmla="*/ 180975 h 1054100"/>
              <a:gd name="connsiteX20-415" fmla="*/ 1917700 w 1927225"/>
              <a:gd name="connsiteY20-416" fmla="*/ 565150 h 1054100"/>
              <a:gd name="connsiteX21-417" fmla="*/ 1882775 w 1927225"/>
              <a:gd name="connsiteY21-418" fmla="*/ 596900 h 1054100"/>
              <a:gd name="connsiteX22-419" fmla="*/ 1790700 w 1927225"/>
              <a:gd name="connsiteY22-420" fmla="*/ 644525 h 1054100"/>
              <a:gd name="connsiteX23-421" fmla="*/ 1298575 w 1927225"/>
              <a:gd name="connsiteY23-422" fmla="*/ 644525 h 1054100"/>
              <a:gd name="connsiteX24-423" fmla="*/ 1266825 w 1927225"/>
              <a:gd name="connsiteY24-424" fmla="*/ 669925 h 1054100"/>
              <a:gd name="connsiteX25-425" fmla="*/ 1336675 w 1927225"/>
              <a:gd name="connsiteY25-426" fmla="*/ 787400 h 1054100"/>
              <a:gd name="connsiteX26-427" fmla="*/ 1431925 w 1927225"/>
              <a:gd name="connsiteY26-428" fmla="*/ 996950 h 1054100"/>
              <a:gd name="connsiteX27-429" fmla="*/ 1447800 w 1927225"/>
              <a:gd name="connsiteY27-430" fmla="*/ 1054100 h 1054100"/>
              <a:gd name="connsiteX28-431" fmla="*/ 1397000 w 1927225"/>
              <a:gd name="connsiteY28-432" fmla="*/ 1047750 h 1054100"/>
              <a:gd name="connsiteX29-433" fmla="*/ 1301750 w 1927225"/>
              <a:gd name="connsiteY29-434" fmla="*/ 1003300 h 1054100"/>
              <a:gd name="connsiteX30-435" fmla="*/ 1152525 w 1927225"/>
              <a:gd name="connsiteY30-436" fmla="*/ 825500 h 1054100"/>
              <a:gd name="connsiteX31-437" fmla="*/ 1066800 w 1927225"/>
              <a:gd name="connsiteY31-438" fmla="*/ 704850 h 1054100"/>
              <a:gd name="connsiteX32-439" fmla="*/ 946150 w 1927225"/>
              <a:gd name="connsiteY32-440" fmla="*/ 685800 h 1054100"/>
              <a:gd name="connsiteX33-441" fmla="*/ 777875 w 1927225"/>
              <a:gd name="connsiteY33-442" fmla="*/ 676275 h 1054100"/>
              <a:gd name="connsiteX34-443" fmla="*/ 98425 w 1927225"/>
              <a:gd name="connsiteY34-444" fmla="*/ 647700 h 1054100"/>
              <a:gd name="connsiteX35-445" fmla="*/ 21431 w 1927225"/>
              <a:gd name="connsiteY35-446" fmla="*/ 590550 h 1054100"/>
              <a:gd name="connsiteX36-447" fmla="*/ 0 w 1927225"/>
              <a:gd name="connsiteY36-448" fmla="*/ 542925 h 1054100"/>
              <a:gd name="connsiteX0-449" fmla="*/ 0 w 1927225"/>
              <a:gd name="connsiteY0-450" fmla="*/ 542925 h 1054100"/>
              <a:gd name="connsiteX1-451" fmla="*/ 238125 w 1927225"/>
              <a:gd name="connsiteY1-452" fmla="*/ 546100 h 1054100"/>
              <a:gd name="connsiteX2-453" fmla="*/ 279400 w 1927225"/>
              <a:gd name="connsiteY2-454" fmla="*/ 549275 h 1054100"/>
              <a:gd name="connsiteX3-455" fmla="*/ 304800 w 1927225"/>
              <a:gd name="connsiteY3-456" fmla="*/ 520700 h 1054100"/>
              <a:gd name="connsiteX4-457" fmla="*/ 323850 w 1927225"/>
              <a:gd name="connsiteY4-458" fmla="*/ 488950 h 1054100"/>
              <a:gd name="connsiteX5-459" fmla="*/ 323850 w 1927225"/>
              <a:gd name="connsiteY5-460" fmla="*/ 431800 h 1054100"/>
              <a:gd name="connsiteX6-461" fmla="*/ 285750 w 1927225"/>
              <a:gd name="connsiteY6-462" fmla="*/ 400050 h 1054100"/>
              <a:gd name="connsiteX7-463" fmla="*/ 282575 w 1927225"/>
              <a:gd name="connsiteY7-464" fmla="*/ 381000 h 1054100"/>
              <a:gd name="connsiteX8-465" fmla="*/ 320675 w 1927225"/>
              <a:gd name="connsiteY8-466" fmla="*/ 368300 h 1054100"/>
              <a:gd name="connsiteX9-467" fmla="*/ 762000 w 1927225"/>
              <a:gd name="connsiteY9-468" fmla="*/ 381000 h 1054100"/>
              <a:gd name="connsiteX10-469" fmla="*/ 1343025 w 1927225"/>
              <a:gd name="connsiteY10-470" fmla="*/ 0 h 1054100"/>
              <a:gd name="connsiteX11-471" fmla="*/ 1374775 w 1927225"/>
              <a:gd name="connsiteY11-472" fmla="*/ 12700 h 1054100"/>
              <a:gd name="connsiteX12-473" fmla="*/ 1409700 w 1927225"/>
              <a:gd name="connsiteY12-474" fmla="*/ 53975 h 1054100"/>
              <a:gd name="connsiteX13-475" fmla="*/ 1368425 w 1927225"/>
              <a:gd name="connsiteY13-476" fmla="*/ 130175 h 1054100"/>
              <a:gd name="connsiteX14-477" fmla="*/ 1222375 w 1927225"/>
              <a:gd name="connsiteY14-478" fmla="*/ 374650 h 1054100"/>
              <a:gd name="connsiteX15-479" fmla="*/ 1235075 w 1927225"/>
              <a:gd name="connsiteY15-480" fmla="*/ 387350 h 1054100"/>
              <a:gd name="connsiteX16-481" fmla="*/ 1609725 w 1927225"/>
              <a:gd name="connsiteY16-482" fmla="*/ 381000 h 1054100"/>
              <a:gd name="connsiteX17-483" fmla="*/ 1819275 w 1927225"/>
              <a:gd name="connsiteY17-484" fmla="*/ 168275 h 1054100"/>
              <a:gd name="connsiteX18-485" fmla="*/ 1863725 w 1927225"/>
              <a:gd name="connsiteY18-486" fmla="*/ 142875 h 1054100"/>
              <a:gd name="connsiteX19-487" fmla="*/ 1927225 w 1927225"/>
              <a:gd name="connsiteY19-488" fmla="*/ 180975 h 1054100"/>
              <a:gd name="connsiteX20-489" fmla="*/ 1917700 w 1927225"/>
              <a:gd name="connsiteY20-490" fmla="*/ 565150 h 1054100"/>
              <a:gd name="connsiteX21-491" fmla="*/ 1882775 w 1927225"/>
              <a:gd name="connsiteY21-492" fmla="*/ 596900 h 1054100"/>
              <a:gd name="connsiteX22-493" fmla="*/ 1790700 w 1927225"/>
              <a:gd name="connsiteY22-494" fmla="*/ 644525 h 1054100"/>
              <a:gd name="connsiteX23-495" fmla="*/ 1298575 w 1927225"/>
              <a:gd name="connsiteY23-496" fmla="*/ 644525 h 1054100"/>
              <a:gd name="connsiteX24-497" fmla="*/ 1266825 w 1927225"/>
              <a:gd name="connsiteY24-498" fmla="*/ 669925 h 1054100"/>
              <a:gd name="connsiteX25-499" fmla="*/ 1336675 w 1927225"/>
              <a:gd name="connsiteY25-500" fmla="*/ 787400 h 1054100"/>
              <a:gd name="connsiteX26-501" fmla="*/ 1431925 w 1927225"/>
              <a:gd name="connsiteY26-502" fmla="*/ 996950 h 1054100"/>
              <a:gd name="connsiteX27-503" fmla="*/ 1447800 w 1927225"/>
              <a:gd name="connsiteY27-504" fmla="*/ 1054100 h 1054100"/>
              <a:gd name="connsiteX28-505" fmla="*/ 1397000 w 1927225"/>
              <a:gd name="connsiteY28-506" fmla="*/ 1047750 h 1054100"/>
              <a:gd name="connsiteX29-507" fmla="*/ 1301750 w 1927225"/>
              <a:gd name="connsiteY29-508" fmla="*/ 1003300 h 1054100"/>
              <a:gd name="connsiteX30-509" fmla="*/ 1152525 w 1927225"/>
              <a:gd name="connsiteY30-510" fmla="*/ 825500 h 1054100"/>
              <a:gd name="connsiteX31-511" fmla="*/ 1066800 w 1927225"/>
              <a:gd name="connsiteY31-512" fmla="*/ 704850 h 1054100"/>
              <a:gd name="connsiteX32-513" fmla="*/ 946150 w 1927225"/>
              <a:gd name="connsiteY32-514" fmla="*/ 685800 h 1054100"/>
              <a:gd name="connsiteX33-515" fmla="*/ 777875 w 1927225"/>
              <a:gd name="connsiteY33-516" fmla="*/ 676275 h 1054100"/>
              <a:gd name="connsiteX34-517" fmla="*/ 98425 w 1927225"/>
              <a:gd name="connsiteY34-518" fmla="*/ 647700 h 1054100"/>
              <a:gd name="connsiteX35-519" fmla="*/ 21431 w 1927225"/>
              <a:gd name="connsiteY35-520" fmla="*/ 590550 h 1054100"/>
              <a:gd name="connsiteX36-521" fmla="*/ 0 w 1927225"/>
              <a:gd name="connsiteY36-522" fmla="*/ 542925 h 1054100"/>
              <a:gd name="connsiteX0-523" fmla="*/ 0 w 1927225"/>
              <a:gd name="connsiteY0-524" fmla="*/ 542925 h 1054100"/>
              <a:gd name="connsiteX1-525" fmla="*/ 238125 w 1927225"/>
              <a:gd name="connsiteY1-526" fmla="*/ 546100 h 1054100"/>
              <a:gd name="connsiteX2-527" fmla="*/ 279400 w 1927225"/>
              <a:gd name="connsiteY2-528" fmla="*/ 549275 h 1054100"/>
              <a:gd name="connsiteX3-529" fmla="*/ 304800 w 1927225"/>
              <a:gd name="connsiteY3-530" fmla="*/ 520700 h 1054100"/>
              <a:gd name="connsiteX4-531" fmla="*/ 323850 w 1927225"/>
              <a:gd name="connsiteY4-532" fmla="*/ 488950 h 1054100"/>
              <a:gd name="connsiteX5-533" fmla="*/ 323850 w 1927225"/>
              <a:gd name="connsiteY5-534" fmla="*/ 431800 h 1054100"/>
              <a:gd name="connsiteX6-535" fmla="*/ 285750 w 1927225"/>
              <a:gd name="connsiteY6-536" fmla="*/ 400050 h 1054100"/>
              <a:gd name="connsiteX7-537" fmla="*/ 320675 w 1927225"/>
              <a:gd name="connsiteY7-538" fmla="*/ 368300 h 1054100"/>
              <a:gd name="connsiteX8-539" fmla="*/ 762000 w 1927225"/>
              <a:gd name="connsiteY8-540" fmla="*/ 381000 h 1054100"/>
              <a:gd name="connsiteX9-541" fmla="*/ 1343025 w 1927225"/>
              <a:gd name="connsiteY9-542" fmla="*/ 0 h 1054100"/>
              <a:gd name="connsiteX10-543" fmla="*/ 1374775 w 1927225"/>
              <a:gd name="connsiteY10-544" fmla="*/ 12700 h 1054100"/>
              <a:gd name="connsiteX11-545" fmla="*/ 1409700 w 1927225"/>
              <a:gd name="connsiteY11-546" fmla="*/ 53975 h 1054100"/>
              <a:gd name="connsiteX12-547" fmla="*/ 1368425 w 1927225"/>
              <a:gd name="connsiteY12-548" fmla="*/ 130175 h 1054100"/>
              <a:gd name="connsiteX13-549" fmla="*/ 1222375 w 1927225"/>
              <a:gd name="connsiteY13-550" fmla="*/ 374650 h 1054100"/>
              <a:gd name="connsiteX14-551" fmla="*/ 1235075 w 1927225"/>
              <a:gd name="connsiteY14-552" fmla="*/ 387350 h 1054100"/>
              <a:gd name="connsiteX15-553" fmla="*/ 1609725 w 1927225"/>
              <a:gd name="connsiteY15-554" fmla="*/ 381000 h 1054100"/>
              <a:gd name="connsiteX16-555" fmla="*/ 1819275 w 1927225"/>
              <a:gd name="connsiteY16-556" fmla="*/ 168275 h 1054100"/>
              <a:gd name="connsiteX17-557" fmla="*/ 1863725 w 1927225"/>
              <a:gd name="connsiteY17-558" fmla="*/ 142875 h 1054100"/>
              <a:gd name="connsiteX18-559" fmla="*/ 1927225 w 1927225"/>
              <a:gd name="connsiteY18-560" fmla="*/ 180975 h 1054100"/>
              <a:gd name="connsiteX19-561" fmla="*/ 1917700 w 1927225"/>
              <a:gd name="connsiteY19-562" fmla="*/ 565150 h 1054100"/>
              <a:gd name="connsiteX20-563" fmla="*/ 1882775 w 1927225"/>
              <a:gd name="connsiteY20-564" fmla="*/ 596900 h 1054100"/>
              <a:gd name="connsiteX21-565" fmla="*/ 1790700 w 1927225"/>
              <a:gd name="connsiteY21-566" fmla="*/ 644525 h 1054100"/>
              <a:gd name="connsiteX22-567" fmla="*/ 1298575 w 1927225"/>
              <a:gd name="connsiteY22-568" fmla="*/ 644525 h 1054100"/>
              <a:gd name="connsiteX23-569" fmla="*/ 1266825 w 1927225"/>
              <a:gd name="connsiteY23-570" fmla="*/ 669925 h 1054100"/>
              <a:gd name="connsiteX24-571" fmla="*/ 1336675 w 1927225"/>
              <a:gd name="connsiteY24-572" fmla="*/ 787400 h 1054100"/>
              <a:gd name="connsiteX25-573" fmla="*/ 1431925 w 1927225"/>
              <a:gd name="connsiteY25-574" fmla="*/ 996950 h 1054100"/>
              <a:gd name="connsiteX26-575" fmla="*/ 1447800 w 1927225"/>
              <a:gd name="connsiteY26-576" fmla="*/ 1054100 h 1054100"/>
              <a:gd name="connsiteX27-577" fmla="*/ 1397000 w 1927225"/>
              <a:gd name="connsiteY27-578" fmla="*/ 1047750 h 1054100"/>
              <a:gd name="connsiteX28-579" fmla="*/ 1301750 w 1927225"/>
              <a:gd name="connsiteY28-580" fmla="*/ 1003300 h 1054100"/>
              <a:gd name="connsiteX29-581" fmla="*/ 1152525 w 1927225"/>
              <a:gd name="connsiteY29-582" fmla="*/ 825500 h 1054100"/>
              <a:gd name="connsiteX30-583" fmla="*/ 1066800 w 1927225"/>
              <a:gd name="connsiteY30-584" fmla="*/ 704850 h 1054100"/>
              <a:gd name="connsiteX31-585" fmla="*/ 946150 w 1927225"/>
              <a:gd name="connsiteY31-586" fmla="*/ 685800 h 1054100"/>
              <a:gd name="connsiteX32-587" fmla="*/ 777875 w 1927225"/>
              <a:gd name="connsiteY32-588" fmla="*/ 676275 h 1054100"/>
              <a:gd name="connsiteX33-589" fmla="*/ 98425 w 1927225"/>
              <a:gd name="connsiteY33-590" fmla="*/ 647700 h 1054100"/>
              <a:gd name="connsiteX34-591" fmla="*/ 21431 w 1927225"/>
              <a:gd name="connsiteY34-592" fmla="*/ 590550 h 1054100"/>
              <a:gd name="connsiteX35-593" fmla="*/ 0 w 1927225"/>
              <a:gd name="connsiteY35-594" fmla="*/ 542925 h 1054100"/>
              <a:gd name="connsiteX0-595" fmla="*/ 0 w 1927225"/>
              <a:gd name="connsiteY0-596" fmla="*/ 542925 h 1054100"/>
              <a:gd name="connsiteX1-597" fmla="*/ 238125 w 1927225"/>
              <a:gd name="connsiteY1-598" fmla="*/ 546100 h 1054100"/>
              <a:gd name="connsiteX2-599" fmla="*/ 279400 w 1927225"/>
              <a:gd name="connsiteY2-600" fmla="*/ 549275 h 1054100"/>
              <a:gd name="connsiteX3-601" fmla="*/ 304800 w 1927225"/>
              <a:gd name="connsiteY3-602" fmla="*/ 520700 h 1054100"/>
              <a:gd name="connsiteX4-603" fmla="*/ 323850 w 1927225"/>
              <a:gd name="connsiteY4-604" fmla="*/ 488950 h 1054100"/>
              <a:gd name="connsiteX5-605" fmla="*/ 323850 w 1927225"/>
              <a:gd name="connsiteY5-606" fmla="*/ 431800 h 1054100"/>
              <a:gd name="connsiteX6-607" fmla="*/ 273050 w 1927225"/>
              <a:gd name="connsiteY6-608" fmla="*/ 368300 h 1054100"/>
              <a:gd name="connsiteX7-609" fmla="*/ 320675 w 1927225"/>
              <a:gd name="connsiteY7-610" fmla="*/ 368300 h 1054100"/>
              <a:gd name="connsiteX8-611" fmla="*/ 762000 w 1927225"/>
              <a:gd name="connsiteY8-612" fmla="*/ 381000 h 1054100"/>
              <a:gd name="connsiteX9-613" fmla="*/ 1343025 w 1927225"/>
              <a:gd name="connsiteY9-614" fmla="*/ 0 h 1054100"/>
              <a:gd name="connsiteX10-615" fmla="*/ 1374775 w 1927225"/>
              <a:gd name="connsiteY10-616" fmla="*/ 12700 h 1054100"/>
              <a:gd name="connsiteX11-617" fmla="*/ 1409700 w 1927225"/>
              <a:gd name="connsiteY11-618" fmla="*/ 53975 h 1054100"/>
              <a:gd name="connsiteX12-619" fmla="*/ 1368425 w 1927225"/>
              <a:gd name="connsiteY12-620" fmla="*/ 130175 h 1054100"/>
              <a:gd name="connsiteX13-621" fmla="*/ 1222375 w 1927225"/>
              <a:gd name="connsiteY13-622" fmla="*/ 374650 h 1054100"/>
              <a:gd name="connsiteX14-623" fmla="*/ 1235075 w 1927225"/>
              <a:gd name="connsiteY14-624" fmla="*/ 387350 h 1054100"/>
              <a:gd name="connsiteX15-625" fmla="*/ 1609725 w 1927225"/>
              <a:gd name="connsiteY15-626" fmla="*/ 381000 h 1054100"/>
              <a:gd name="connsiteX16-627" fmla="*/ 1819275 w 1927225"/>
              <a:gd name="connsiteY16-628" fmla="*/ 168275 h 1054100"/>
              <a:gd name="connsiteX17-629" fmla="*/ 1863725 w 1927225"/>
              <a:gd name="connsiteY17-630" fmla="*/ 142875 h 1054100"/>
              <a:gd name="connsiteX18-631" fmla="*/ 1927225 w 1927225"/>
              <a:gd name="connsiteY18-632" fmla="*/ 180975 h 1054100"/>
              <a:gd name="connsiteX19-633" fmla="*/ 1917700 w 1927225"/>
              <a:gd name="connsiteY19-634" fmla="*/ 565150 h 1054100"/>
              <a:gd name="connsiteX20-635" fmla="*/ 1882775 w 1927225"/>
              <a:gd name="connsiteY20-636" fmla="*/ 596900 h 1054100"/>
              <a:gd name="connsiteX21-637" fmla="*/ 1790700 w 1927225"/>
              <a:gd name="connsiteY21-638" fmla="*/ 644525 h 1054100"/>
              <a:gd name="connsiteX22-639" fmla="*/ 1298575 w 1927225"/>
              <a:gd name="connsiteY22-640" fmla="*/ 644525 h 1054100"/>
              <a:gd name="connsiteX23-641" fmla="*/ 1266825 w 1927225"/>
              <a:gd name="connsiteY23-642" fmla="*/ 669925 h 1054100"/>
              <a:gd name="connsiteX24-643" fmla="*/ 1336675 w 1927225"/>
              <a:gd name="connsiteY24-644" fmla="*/ 787400 h 1054100"/>
              <a:gd name="connsiteX25-645" fmla="*/ 1431925 w 1927225"/>
              <a:gd name="connsiteY25-646" fmla="*/ 996950 h 1054100"/>
              <a:gd name="connsiteX26-647" fmla="*/ 1447800 w 1927225"/>
              <a:gd name="connsiteY26-648" fmla="*/ 1054100 h 1054100"/>
              <a:gd name="connsiteX27-649" fmla="*/ 1397000 w 1927225"/>
              <a:gd name="connsiteY27-650" fmla="*/ 1047750 h 1054100"/>
              <a:gd name="connsiteX28-651" fmla="*/ 1301750 w 1927225"/>
              <a:gd name="connsiteY28-652" fmla="*/ 1003300 h 1054100"/>
              <a:gd name="connsiteX29-653" fmla="*/ 1152525 w 1927225"/>
              <a:gd name="connsiteY29-654" fmla="*/ 825500 h 1054100"/>
              <a:gd name="connsiteX30-655" fmla="*/ 1066800 w 1927225"/>
              <a:gd name="connsiteY30-656" fmla="*/ 704850 h 1054100"/>
              <a:gd name="connsiteX31-657" fmla="*/ 946150 w 1927225"/>
              <a:gd name="connsiteY31-658" fmla="*/ 685800 h 1054100"/>
              <a:gd name="connsiteX32-659" fmla="*/ 777875 w 1927225"/>
              <a:gd name="connsiteY32-660" fmla="*/ 676275 h 1054100"/>
              <a:gd name="connsiteX33-661" fmla="*/ 98425 w 1927225"/>
              <a:gd name="connsiteY33-662" fmla="*/ 647700 h 1054100"/>
              <a:gd name="connsiteX34-663" fmla="*/ 21431 w 1927225"/>
              <a:gd name="connsiteY34-664" fmla="*/ 590550 h 1054100"/>
              <a:gd name="connsiteX35-665" fmla="*/ 0 w 1927225"/>
              <a:gd name="connsiteY35-666" fmla="*/ 542925 h 1054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</a:cxnLst>
            <a:rect l="l" t="t" r="r" b="b"/>
            <a:pathLst>
              <a:path w="1927225" h="1054100">
                <a:moveTo>
                  <a:pt x="0" y="542925"/>
                </a:moveTo>
                <a:lnTo>
                  <a:pt x="238125" y="546100"/>
                </a:lnTo>
                <a:lnTo>
                  <a:pt x="279400" y="549275"/>
                </a:lnTo>
                <a:lnTo>
                  <a:pt x="304800" y="520700"/>
                </a:lnTo>
                <a:lnTo>
                  <a:pt x="323850" y="488950"/>
                </a:lnTo>
                <a:lnTo>
                  <a:pt x="323850" y="431800"/>
                </a:lnTo>
                <a:lnTo>
                  <a:pt x="273050" y="368300"/>
                </a:lnTo>
                <a:lnTo>
                  <a:pt x="320675" y="368300"/>
                </a:lnTo>
                <a:lnTo>
                  <a:pt x="762000" y="381000"/>
                </a:lnTo>
                <a:lnTo>
                  <a:pt x="1343025" y="0"/>
                </a:lnTo>
                <a:lnTo>
                  <a:pt x="1374775" y="12700"/>
                </a:lnTo>
                <a:lnTo>
                  <a:pt x="1409700" y="53975"/>
                </a:lnTo>
                <a:lnTo>
                  <a:pt x="1368425" y="130175"/>
                </a:lnTo>
                <a:lnTo>
                  <a:pt x="1222375" y="374650"/>
                </a:lnTo>
                <a:lnTo>
                  <a:pt x="1235075" y="387350"/>
                </a:lnTo>
                <a:lnTo>
                  <a:pt x="1609725" y="381000"/>
                </a:lnTo>
                <a:lnTo>
                  <a:pt x="1819275" y="168275"/>
                </a:lnTo>
                <a:lnTo>
                  <a:pt x="1863725" y="142875"/>
                </a:lnTo>
                <a:lnTo>
                  <a:pt x="1927225" y="180975"/>
                </a:lnTo>
                <a:lnTo>
                  <a:pt x="1917700" y="565150"/>
                </a:lnTo>
                <a:lnTo>
                  <a:pt x="1882775" y="596900"/>
                </a:lnTo>
                <a:lnTo>
                  <a:pt x="1790700" y="644525"/>
                </a:lnTo>
                <a:lnTo>
                  <a:pt x="1298575" y="644525"/>
                </a:lnTo>
                <a:lnTo>
                  <a:pt x="1266825" y="669925"/>
                </a:lnTo>
                <a:lnTo>
                  <a:pt x="1336675" y="787400"/>
                </a:lnTo>
                <a:lnTo>
                  <a:pt x="1431925" y="996950"/>
                </a:lnTo>
                <a:lnTo>
                  <a:pt x="1447800" y="1054100"/>
                </a:lnTo>
                <a:lnTo>
                  <a:pt x="1397000" y="1047750"/>
                </a:lnTo>
                <a:lnTo>
                  <a:pt x="1301750" y="1003300"/>
                </a:lnTo>
                <a:lnTo>
                  <a:pt x="1152525" y="825500"/>
                </a:lnTo>
                <a:lnTo>
                  <a:pt x="1066800" y="704850"/>
                </a:lnTo>
                <a:cubicBezTo>
                  <a:pt x="1026583" y="698500"/>
                  <a:pt x="994304" y="690562"/>
                  <a:pt x="946150" y="685800"/>
                </a:cubicBezTo>
                <a:cubicBezTo>
                  <a:pt x="897996" y="681038"/>
                  <a:pt x="833967" y="679450"/>
                  <a:pt x="777875" y="676275"/>
                </a:cubicBezTo>
                <a:lnTo>
                  <a:pt x="98425" y="647700"/>
                </a:lnTo>
                <a:lnTo>
                  <a:pt x="21431" y="590550"/>
                </a:lnTo>
                <a:lnTo>
                  <a:pt x="0" y="542925"/>
                </a:lnTo>
                <a:close/>
              </a:path>
            </a:pathLst>
          </a:custGeom>
          <a:solidFill>
            <a:srgbClr val="0A1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613188" y="919203"/>
            <a:ext cx="45720" cy="45720"/>
          </a:xfrm>
          <a:prstGeom prst="ellipse">
            <a:avLst/>
          </a:prstGeom>
          <a:noFill/>
          <a:ln>
            <a:solidFill>
              <a:srgbClr val="B7F5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737923" y="919203"/>
            <a:ext cx="45720" cy="45720"/>
          </a:xfrm>
          <a:prstGeom prst="ellipse">
            <a:avLst/>
          </a:prstGeom>
          <a:noFill/>
          <a:ln>
            <a:solidFill>
              <a:srgbClr val="B7F5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862658" y="919203"/>
            <a:ext cx="45720" cy="45720"/>
          </a:xfrm>
          <a:prstGeom prst="ellipse">
            <a:avLst/>
          </a:prstGeom>
          <a:noFill/>
          <a:ln>
            <a:solidFill>
              <a:srgbClr val="B7F5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987393" y="919203"/>
            <a:ext cx="45720" cy="45720"/>
          </a:xfrm>
          <a:prstGeom prst="ellipse">
            <a:avLst/>
          </a:prstGeom>
          <a:noFill/>
          <a:ln>
            <a:solidFill>
              <a:srgbClr val="B7F5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112128" y="919203"/>
            <a:ext cx="45720" cy="45720"/>
          </a:xfrm>
          <a:prstGeom prst="ellipse">
            <a:avLst/>
          </a:prstGeom>
          <a:noFill/>
          <a:ln>
            <a:solidFill>
              <a:srgbClr val="B7F5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236863" y="919203"/>
            <a:ext cx="45720" cy="45720"/>
          </a:xfrm>
          <a:prstGeom prst="ellipse">
            <a:avLst/>
          </a:prstGeom>
          <a:noFill/>
          <a:ln>
            <a:solidFill>
              <a:srgbClr val="B7F5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361598" y="919203"/>
            <a:ext cx="45720" cy="45720"/>
          </a:xfrm>
          <a:prstGeom prst="ellipse">
            <a:avLst/>
          </a:prstGeom>
          <a:noFill/>
          <a:ln>
            <a:solidFill>
              <a:srgbClr val="B7F5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486333" y="919203"/>
            <a:ext cx="45720" cy="45720"/>
          </a:xfrm>
          <a:prstGeom prst="ellipse">
            <a:avLst/>
          </a:prstGeom>
          <a:noFill/>
          <a:ln>
            <a:solidFill>
              <a:srgbClr val="B7F5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611068" y="919203"/>
            <a:ext cx="45720" cy="45720"/>
          </a:xfrm>
          <a:prstGeom prst="ellipse">
            <a:avLst/>
          </a:prstGeom>
          <a:noFill/>
          <a:ln>
            <a:solidFill>
              <a:srgbClr val="B7F5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9776676" y="750446"/>
            <a:ext cx="152044" cy="865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339863" y="1203661"/>
            <a:ext cx="198687" cy="1143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任意多边形 92"/>
          <p:cNvSpPr/>
          <p:nvPr/>
        </p:nvSpPr>
        <p:spPr>
          <a:xfrm>
            <a:off x="-14513" y="5969666"/>
            <a:ext cx="10091963" cy="888334"/>
          </a:xfrm>
          <a:custGeom>
            <a:avLst/>
            <a:gdLst>
              <a:gd name="connsiteX0" fmla="*/ 5041834 w 10091963"/>
              <a:gd name="connsiteY0" fmla="*/ 723 h 888334"/>
              <a:gd name="connsiteX1" fmla="*/ 5348513 w 10091963"/>
              <a:gd name="connsiteY1" fmla="*/ 31084 h 888334"/>
              <a:gd name="connsiteX2" fmla="*/ 6167663 w 10091963"/>
              <a:gd name="connsiteY2" fmla="*/ 240634 h 888334"/>
              <a:gd name="connsiteX3" fmla="*/ 6510563 w 10091963"/>
              <a:gd name="connsiteY3" fmla="*/ 412084 h 888334"/>
              <a:gd name="connsiteX4" fmla="*/ 7120163 w 10091963"/>
              <a:gd name="connsiteY4" fmla="*/ 526384 h 888334"/>
              <a:gd name="connsiteX5" fmla="*/ 7939313 w 10091963"/>
              <a:gd name="connsiteY5" fmla="*/ 526384 h 888334"/>
              <a:gd name="connsiteX6" fmla="*/ 8968013 w 10091963"/>
              <a:gd name="connsiteY6" fmla="*/ 545434 h 888334"/>
              <a:gd name="connsiteX7" fmla="*/ 9768113 w 10091963"/>
              <a:gd name="connsiteY7" fmla="*/ 793084 h 888334"/>
              <a:gd name="connsiteX8" fmla="*/ 10091963 w 10091963"/>
              <a:gd name="connsiteY8" fmla="*/ 869284 h 888334"/>
              <a:gd name="connsiteX9" fmla="*/ 128813 w 10091963"/>
              <a:gd name="connsiteY9" fmla="*/ 888334 h 888334"/>
              <a:gd name="connsiteX10" fmla="*/ 0 w 10091963"/>
              <a:gd name="connsiteY10" fmla="*/ 883734 h 888334"/>
              <a:gd name="connsiteX11" fmla="*/ 0 w 10091963"/>
              <a:gd name="connsiteY11" fmla="*/ 839745 h 888334"/>
              <a:gd name="connsiteX12" fmla="*/ 29098 w 10091963"/>
              <a:gd name="connsiteY12" fmla="*/ 816897 h 888334"/>
              <a:gd name="connsiteX13" fmla="*/ 471713 w 10091963"/>
              <a:gd name="connsiteY13" fmla="*/ 526384 h 888334"/>
              <a:gd name="connsiteX14" fmla="*/ 1119413 w 10091963"/>
              <a:gd name="connsiteY14" fmla="*/ 202534 h 888334"/>
              <a:gd name="connsiteX15" fmla="*/ 1862363 w 10091963"/>
              <a:gd name="connsiteY15" fmla="*/ 107284 h 888334"/>
              <a:gd name="connsiteX16" fmla="*/ 2071913 w 10091963"/>
              <a:gd name="connsiteY16" fmla="*/ 145384 h 888334"/>
              <a:gd name="connsiteX17" fmla="*/ 2872013 w 10091963"/>
              <a:gd name="connsiteY17" fmla="*/ 354934 h 888334"/>
              <a:gd name="connsiteX18" fmla="*/ 3424463 w 10091963"/>
              <a:gd name="connsiteY18" fmla="*/ 297784 h 888334"/>
              <a:gd name="connsiteX19" fmla="*/ 4491263 w 10091963"/>
              <a:gd name="connsiteY19" fmla="*/ 69184 h 888334"/>
              <a:gd name="connsiteX20" fmla="*/ 5041834 w 10091963"/>
              <a:gd name="connsiteY20" fmla="*/ 723 h 88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091963" h="888334">
                <a:moveTo>
                  <a:pt x="5041834" y="723"/>
                </a:moveTo>
                <a:cubicBezTo>
                  <a:pt x="5145065" y="-2551"/>
                  <a:pt x="5246119" y="4890"/>
                  <a:pt x="5348513" y="31084"/>
                </a:cubicBezTo>
                <a:lnTo>
                  <a:pt x="6167663" y="240634"/>
                </a:lnTo>
                <a:cubicBezTo>
                  <a:pt x="6361338" y="304134"/>
                  <a:pt x="6307363" y="373984"/>
                  <a:pt x="6510563" y="412084"/>
                </a:cubicBezTo>
                <a:lnTo>
                  <a:pt x="7120163" y="526384"/>
                </a:lnTo>
                <a:cubicBezTo>
                  <a:pt x="7358288" y="545434"/>
                  <a:pt x="7596413" y="520034"/>
                  <a:pt x="7939313" y="526384"/>
                </a:cubicBezTo>
                <a:lnTo>
                  <a:pt x="8968013" y="545434"/>
                </a:lnTo>
                <a:cubicBezTo>
                  <a:pt x="9272813" y="589884"/>
                  <a:pt x="9660163" y="767684"/>
                  <a:pt x="9768113" y="793084"/>
                </a:cubicBezTo>
                <a:lnTo>
                  <a:pt x="10091963" y="869284"/>
                </a:lnTo>
                <a:lnTo>
                  <a:pt x="128813" y="888334"/>
                </a:lnTo>
                <a:lnTo>
                  <a:pt x="0" y="883734"/>
                </a:lnTo>
                <a:lnTo>
                  <a:pt x="0" y="839745"/>
                </a:lnTo>
                <a:lnTo>
                  <a:pt x="29098" y="816897"/>
                </a:lnTo>
                <a:cubicBezTo>
                  <a:pt x="137941" y="734942"/>
                  <a:pt x="325663" y="611316"/>
                  <a:pt x="471713" y="526384"/>
                </a:cubicBezTo>
                <a:cubicBezTo>
                  <a:pt x="666446" y="413142"/>
                  <a:pt x="887638" y="272384"/>
                  <a:pt x="1119413" y="202534"/>
                </a:cubicBezTo>
                <a:cubicBezTo>
                  <a:pt x="1351188" y="132684"/>
                  <a:pt x="1703613" y="116809"/>
                  <a:pt x="1862363" y="107284"/>
                </a:cubicBezTo>
                <a:cubicBezTo>
                  <a:pt x="2021113" y="97759"/>
                  <a:pt x="1903638" y="104109"/>
                  <a:pt x="2071913" y="145384"/>
                </a:cubicBezTo>
                <a:cubicBezTo>
                  <a:pt x="2240188" y="186659"/>
                  <a:pt x="2687863" y="373984"/>
                  <a:pt x="2872013" y="354934"/>
                </a:cubicBezTo>
                <a:lnTo>
                  <a:pt x="3424463" y="297784"/>
                </a:lnTo>
                <a:cubicBezTo>
                  <a:pt x="3694338" y="250159"/>
                  <a:pt x="4170588" y="113634"/>
                  <a:pt x="4491263" y="69184"/>
                </a:cubicBezTo>
                <a:cubicBezTo>
                  <a:pt x="4691685" y="41403"/>
                  <a:pt x="4869783" y="6180"/>
                  <a:pt x="5041834" y="723"/>
                </a:cubicBezTo>
                <a:close/>
              </a:path>
            </a:pathLst>
          </a:custGeom>
          <a:solidFill>
            <a:srgbClr val="EB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-3745" y="6368896"/>
            <a:ext cx="6709344" cy="489103"/>
          </a:xfrm>
          <a:custGeom>
            <a:avLst/>
            <a:gdLst>
              <a:gd name="connsiteX0" fmla="*/ 0 w 6642100"/>
              <a:gd name="connsiteY0" fmla="*/ 469900 h 469900"/>
              <a:gd name="connsiteX1" fmla="*/ 304800 w 6642100"/>
              <a:gd name="connsiteY1" fmla="*/ 190500 h 469900"/>
              <a:gd name="connsiteX2" fmla="*/ 647700 w 6642100"/>
              <a:gd name="connsiteY2" fmla="*/ 50800 h 469900"/>
              <a:gd name="connsiteX3" fmla="*/ 1447800 w 6642100"/>
              <a:gd name="connsiteY3" fmla="*/ 76200 h 469900"/>
              <a:gd name="connsiteX4" fmla="*/ 2120900 w 6642100"/>
              <a:gd name="connsiteY4" fmla="*/ 190500 h 469900"/>
              <a:gd name="connsiteX5" fmla="*/ 2857500 w 6642100"/>
              <a:gd name="connsiteY5" fmla="*/ 38100 h 469900"/>
              <a:gd name="connsiteX6" fmla="*/ 3352800 w 6642100"/>
              <a:gd name="connsiteY6" fmla="*/ 0 h 469900"/>
              <a:gd name="connsiteX7" fmla="*/ 3924300 w 6642100"/>
              <a:gd name="connsiteY7" fmla="*/ 0 h 469900"/>
              <a:gd name="connsiteX8" fmla="*/ 4406900 w 6642100"/>
              <a:gd name="connsiteY8" fmla="*/ 215900 h 469900"/>
              <a:gd name="connsiteX9" fmla="*/ 5130800 w 6642100"/>
              <a:gd name="connsiteY9" fmla="*/ 254000 h 469900"/>
              <a:gd name="connsiteX10" fmla="*/ 5702300 w 6642100"/>
              <a:gd name="connsiteY10" fmla="*/ 279400 h 469900"/>
              <a:gd name="connsiteX11" fmla="*/ 6184900 w 6642100"/>
              <a:gd name="connsiteY11" fmla="*/ 330200 h 469900"/>
              <a:gd name="connsiteX12" fmla="*/ 6527800 w 6642100"/>
              <a:gd name="connsiteY12" fmla="*/ 469900 h 469900"/>
              <a:gd name="connsiteX13" fmla="*/ 6642100 w 6642100"/>
              <a:gd name="connsiteY13" fmla="*/ 469900 h 469900"/>
              <a:gd name="connsiteX14" fmla="*/ 0 w 6642100"/>
              <a:gd name="connsiteY14" fmla="*/ 469900 h 469900"/>
              <a:gd name="connsiteX0-1" fmla="*/ 0 w 6642100"/>
              <a:gd name="connsiteY0-2" fmla="*/ 469900 h 469900"/>
              <a:gd name="connsiteX1-3" fmla="*/ 361950 w 6642100"/>
              <a:gd name="connsiteY1-4" fmla="*/ 219075 h 469900"/>
              <a:gd name="connsiteX2-5" fmla="*/ 647700 w 6642100"/>
              <a:gd name="connsiteY2-6" fmla="*/ 50800 h 469900"/>
              <a:gd name="connsiteX3-7" fmla="*/ 1447800 w 6642100"/>
              <a:gd name="connsiteY3-8" fmla="*/ 76200 h 469900"/>
              <a:gd name="connsiteX4-9" fmla="*/ 2120900 w 6642100"/>
              <a:gd name="connsiteY4-10" fmla="*/ 190500 h 469900"/>
              <a:gd name="connsiteX5-11" fmla="*/ 2857500 w 6642100"/>
              <a:gd name="connsiteY5-12" fmla="*/ 38100 h 469900"/>
              <a:gd name="connsiteX6-13" fmla="*/ 3352800 w 6642100"/>
              <a:gd name="connsiteY6-14" fmla="*/ 0 h 469900"/>
              <a:gd name="connsiteX7-15" fmla="*/ 3924300 w 6642100"/>
              <a:gd name="connsiteY7-16" fmla="*/ 0 h 469900"/>
              <a:gd name="connsiteX8-17" fmla="*/ 4406900 w 6642100"/>
              <a:gd name="connsiteY8-18" fmla="*/ 215900 h 469900"/>
              <a:gd name="connsiteX9-19" fmla="*/ 5130800 w 6642100"/>
              <a:gd name="connsiteY9-20" fmla="*/ 254000 h 469900"/>
              <a:gd name="connsiteX10-21" fmla="*/ 5702300 w 6642100"/>
              <a:gd name="connsiteY10-22" fmla="*/ 279400 h 469900"/>
              <a:gd name="connsiteX11-23" fmla="*/ 6184900 w 6642100"/>
              <a:gd name="connsiteY11-24" fmla="*/ 330200 h 469900"/>
              <a:gd name="connsiteX12-25" fmla="*/ 6527800 w 6642100"/>
              <a:gd name="connsiteY12-26" fmla="*/ 469900 h 469900"/>
              <a:gd name="connsiteX13-27" fmla="*/ 6642100 w 6642100"/>
              <a:gd name="connsiteY13-28" fmla="*/ 469900 h 469900"/>
              <a:gd name="connsiteX14-29" fmla="*/ 0 w 6642100"/>
              <a:gd name="connsiteY14-30" fmla="*/ 469900 h 469900"/>
              <a:gd name="connsiteX0-31" fmla="*/ 0 w 6642100"/>
              <a:gd name="connsiteY0-32" fmla="*/ 469900 h 469900"/>
              <a:gd name="connsiteX1-33" fmla="*/ 361950 w 6642100"/>
              <a:gd name="connsiteY1-34" fmla="*/ 219075 h 469900"/>
              <a:gd name="connsiteX2-35" fmla="*/ 676275 w 6642100"/>
              <a:gd name="connsiteY2-36" fmla="*/ 79375 h 469900"/>
              <a:gd name="connsiteX3-37" fmla="*/ 1447800 w 6642100"/>
              <a:gd name="connsiteY3-38" fmla="*/ 76200 h 469900"/>
              <a:gd name="connsiteX4-39" fmla="*/ 2120900 w 6642100"/>
              <a:gd name="connsiteY4-40" fmla="*/ 190500 h 469900"/>
              <a:gd name="connsiteX5-41" fmla="*/ 2857500 w 6642100"/>
              <a:gd name="connsiteY5-42" fmla="*/ 38100 h 469900"/>
              <a:gd name="connsiteX6-43" fmla="*/ 3352800 w 6642100"/>
              <a:gd name="connsiteY6-44" fmla="*/ 0 h 469900"/>
              <a:gd name="connsiteX7-45" fmla="*/ 3924300 w 6642100"/>
              <a:gd name="connsiteY7-46" fmla="*/ 0 h 469900"/>
              <a:gd name="connsiteX8-47" fmla="*/ 4406900 w 6642100"/>
              <a:gd name="connsiteY8-48" fmla="*/ 215900 h 469900"/>
              <a:gd name="connsiteX9-49" fmla="*/ 5130800 w 6642100"/>
              <a:gd name="connsiteY9-50" fmla="*/ 254000 h 469900"/>
              <a:gd name="connsiteX10-51" fmla="*/ 5702300 w 6642100"/>
              <a:gd name="connsiteY10-52" fmla="*/ 279400 h 469900"/>
              <a:gd name="connsiteX11-53" fmla="*/ 6184900 w 6642100"/>
              <a:gd name="connsiteY11-54" fmla="*/ 330200 h 469900"/>
              <a:gd name="connsiteX12-55" fmla="*/ 6527800 w 6642100"/>
              <a:gd name="connsiteY12-56" fmla="*/ 469900 h 469900"/>
              <a:gd name="connsiteX13-57" fmla="*/ 6642100 w 6642100"/>
              <a:gd name="connsiteY13-58" fmla="*/ 469900 h 469900"/>
              <a:gd name="connsiteX14-59" fmla="*/ 0 w 6642100"/>
              <a:gd name="connsiteY14-60" fmla="*/ 469900 h 469900"/>
              <a:gd name="connsiteX0-61" fmla="*/ 0 w 6642100"/>
              <a:gd name="connsiteY0-62" fmla="*/ 487399 h 487399"/>
              <a:gd name="connsiteX1-63" fmla="*/ 361950 w 6642100"/>
              <a:gd name="connsiteY1-64" fmla="*/ 236574 h 487399"/>
              <a:gd name="connsiteX2-65" fmla="*/ 676275 w 6642100"/>
              <a:gd name="connsiteY2-66" fmla="*/ 96874 h 487399"/>
              <a:gd name="connsiteX3-67" fmla="*/ 1447800 w 6642100"/>
              <a:gd name="connsiteY3-68" fmla="*/ 93699 h 487399"/>
              <a:gd name="connsiteX4-69" fmla="*/ 2120900 w 6642100"/>
              <a:gd name="connsiteY4-70" fmla="*/ 207999 h 487399"/>
              <a:gd name="connsiteX5-71" fmla="*/ 2857500 w 6642100"/>
              <a:gd name="connsiteY5-72" fmla="*/ 55599 h 487399"/>
              <a:gd name="connsiteX6-73" fmla="*/ 3352800 w 6642100"/>
              <a:gd name="connsiteY6-74" fmla="*/ 17499 h 487399"/>
              <a:gd name="connsiteX7-75" fmla="*/ 3924300 w 6642100"/>
              <a:gd name="connsiteY7-76" fmla="*/ 17499 h 487399"/>
              <a:gd name="connsiteX8-77" fmla="*/ 4406900 w 6642100"/>
              <a:gd name="connsiteY8-78" fmla="*/ 233399 h 487399"/>
              <a:gd name="connsiteX9-79" fmla="*/ 5130800 w 6642100"/>
              <a:gd name="connsiteY9-80" fmla="*/ 271499 h 487399"/>
              <a:gd name="connsiteX10-81" fmla="*/ 5702300 w 6642100"/>
              <a:gd name="connsiteY10-82" fmla="*/ 296899 h 487399"/>
              <a:gd name="connsiteX11-83" fmla="*/ 6184900 w 6642100"/>
              <a:gd name="connsiteY11-84" fmla="*/ 347699 h 487399"/>
              <a:gd name="connsiteX12-85" fmla="*/ 6527800 w 6642100"/>
              <a:gd name="connsiteY12-86" fmla="*/ 487399 h 487399"/>
              <a:gd name="connsiteX13-87" fmla="*/ 6642100 w 6642100"/>
              <a:gd name="connsiteY13-88" fmla="*/ 487399 h 487399"/>
              <a:gd name="connsiteX14-89" fmla="*/ 0 w 6642100"/>
              <a:gd name="connsiteY14-90" fmla="*/ 487399 h 487399"/>
              <a:gd name="connsiteX0-91" fmla="*/ 0 w 6642100"/>
              <a:gd name="connsiteY0-92" fmla="*/ 487399 h 487399"/>
              <a:gd name="connsiteX1-93" fmla="*/ 361950 w 6642100"/>
              <a:gd name="connsiteY1-94" fmla="*/ 236574 h 487399"/>
              <a:gd name="connsiteX2-95" fmla="*/ 676275 w 6642100"/>
              <a:gd name="connsiteY2-96" fmla="*/ 96874 h 487399"/>
              <a:gd name="connsiteX3-97" fmla="*/ 1447800 w 6642100"/>
              <a:gd name="connsiteY3-98" fmla="*/ 93699 h 487399"/>
              <a:gd name="connsiteX4-99" fmla="*/ 2120900 w 6642100"/>
              <a:gd name="connsiteY4-100" fmla="*/ 207999 h 487399"/>
              <a:gd name="connsiteX5-101" fmla="*/ 2857500 w 6642100"/>
              <a:gd name="connsiteY5-102" fmla="*/ 55599 h 487399"/>
              <a:gd name="connsiteX6-103" fmla="*/ 3352800 w 6642100"/>
              <a:gd name="connsiteY6-104" fmla="*/ 17499 h 487399"/>
              <a:gd name="connsiteX7-105" fmla="*/ 3924300 w 6642100"/>
              <a:gd name="connsiteY7-106" fmla="*/ 17499 h 487399"/>
              <a:gd name="connsiteX8-107" fmla="*/ 4406900 w 6642100"/>
              <a:gd name="connsiteY8-108" fmla="*/ 233399 h 487399"/>
              <a:gd name="connsiteX9-109" fmla="*/ 5130800 w 6642100"/>
              <a:gd name="connsiteY9-110" fmla="*/ 271499 h 487399"/>
              <a:gd name="connsiteX10-111" fmla="*/ 5702300 w 6642100"/>
              <a:gd name="connsiteY10-112" fmla="*/ 296899 h 487399"/>
              <a:gd name="connsiteX11-113" fmla="*/ 6184900 w 6642100"/>
              <a:gd name="connsiteY11-114" fmla="*/ 347699 h 487399"/>
              <a:gd name="connsiteX12-115" fmla="*/ 6527800 w 6642100"/>
              <a:gd name="connsiteY12-116" fmla="*/ 487399 h 487399"/>
              <a:gd name="connsiteX13-117" fmla="*/ 6642100 w 6642100"/>
              <a:gd name="connsiteY13-118" fmla="*/ 487399 h 487399"/>
              <a:gd name="connsiteX14-119" fmla="*/ 0 w 6642100"/>
              <a:gd name="connsiteY14-120" fmla="*/ 487399 h 487399"/>
              <a:gd name="connsiteX0-121" fmla="*/ 0 w 6642100"/>
              <a:gd name="connsiteY0-122" fmla="*/ 487399 h 487399"/>
              <a:gd name="connsiteX1-123" fmla="*/ 361950 w 6642100"/>
              <a:gd name="connsiteY1-124" fmla="*/ 236574 h 487399"/>
              <a:gd name="connsiteX2-125" fmla="*/ 676275 w 6642100"/>
              <a:gd name="connsiteY2-126" fmla="*/ 96874 h 487399"/>
              <a:gd name="connsiteX3-127" fmla="*/ 1447800 w 6642100"/>
              <a:gd name="connsiteY3-128" fmla="*/ 93699 h 487399"/>
              <a:gd name="connsiteX4-129" fmla="*/ 2120900 w 6642100"/>
              <a:gd name="connsiteY4-130" fmla="*/ 207999 h 487399"/>
              <a:gd name="connsiteX5-131" fmla="*/ 2857500 w 6642100"/>
              <a:gd name="connsiteY5-132" fmla="*/ 55599 h 487399"/>
              <a:gd name="connsiteX6-133" fmla="*/ 3352800 w 6642100"/>
              <a:gd name="connsiteY6-134" fmla="*/ 17499 h 487399"/>
              <a:gd name="connsiteX7-135" fmla="*/ 3924300 w 6642100"/>
              <a:gd name="connsiteY7-136" fmla="*/ 17499 h 487399"/>
              <a:gd name="connsiteX8-137" fmla="*/ 4406900 w 6642100"/>
              <a:gd name="connsiteY8-138" fmla="*/ 233399 h 487399"/>
              <a:gd name="connsiteX9-139" fmla="*/ 5130800 w 6642100"/>
              <a:gd name="connsiteY9-140" fmla="*/ 271499 h 487399"/>
              <a:gd name="connsiteX10-141" fmla="*/ 5702300 w 6642100"/>
              <a:gd name="connsiteY10-142" fmla="*/ 296899 h 487399"/>
              <a:gd name="connsiteX11-143" fmla="*/ 6184900 w 6642100"/>
              <a:gd name="connsiteY11-144" fmla="*/ 347699 h 487399"/>
              <a:gd name="connsiteX12-145" fmla="*/ 6527800 w 6642100"/>
              <a:gd name="connsiteY12-146" fmla="*/ 487399 h 487399"/>
              <a:gd name="connsiteX13-147" fmla="*/ 6642100 w 6642100"/>
              <a:gd name="connsiteY13-148" fmla="*/ 487399 h 487399"/>
              <a:gd name="connsiteX14-149" fmla="*/ 0 w 6642100"/>
              <a:gd name="connsiteY14-150" fmla="*/ 487399 h 487399"/>
              <a:gd name="connsiteX0-151" fmla="*/ 0 w 6642100"/>
              <a:gd name="connsiteY0-152" fmla="*/ 487399 h 487399"/>
              <a:gd name="connsiteX1-153" fmla="*/ 361950 w 6642100"/>
              <a:gd name="connsiteY1-154" fmla="*/ 236574 h 487399"/>
              <a:gd name="connsiteX2-155" fmla="*/ 676275 w 6642100"/>
              <a:gd name="connsiteY2-156" fmla="*/ 96874 h 487399"/>
              <a:gd name="connsiteX3-157" fmla="*/ 1447800 w 6642100"/>
              <a:gd name="connsiteY3-158" fmla="*/ 93699 h 487399"/>
              <a:gd name="connsiteX4-159" fmla="*/ 2120900 w 6642100"/>
              <a:gd name="connsiteY4-160" fmla="*/ 207999 h 487399"/>
              <a:gd name="connsiteX5-161" fmla="*/ 2857500 w 6642100"/>
              <a:gd name="connsiteY5-162" fmla="*/ 55599 h 487399"/>
              <a:gd name="connsiteX6-163" fmla="*/ 3352800 w 6642100"/>
              <a:gd name="connsiteY6-164" fmla="*/ 17499 h 487399"/>
              <a:gd name="connsiteX7-165" fmla="*/ 3924300 w 6642100"/>
              <a:gd name="connsiteY7-166" fmla="*/ 17499 h 487399"/>
              <a:gd name="connsiteX8-167" fmla="*/ 4406900 w 6642100"/>
              <a:gd name="connsiteY8-168" fmla="*/ 233399 h 487399"/>
              <a:gd name="connsiteX9-169" fmla="*/ 5130800 w 6642100"/>
              <a:gd name="connsiteY9-170" fmla="*/ 271499 h 487399"/>
              <a:gd name="connsiteX10-171" fmla="*/ 5702300 w 6642100"/>
              <a:gd name="connsiteY10-172" fmla="*/ 296899 h 487399"/>
              <a:gd name="connsiteX11-173" fmla="*/ 6184900 w 6642100"/>
              <a:gd name="connsiteY11-174" fmla="*/ 347699 h 487399"/>
              <a:gd name="connsiteX12-175" fmla="*/ 6527800 w 6642100"/>
              <a:gd name="connsiteY12-176" fmla="*/ 487399 h 487399"/>
              <a:gd name="connsiteX13-177" fmla="*/ 6642100 w 6642100"/>
              <a:gd name="connsiteY13-178" fmla="*/ 487399 h 487399"/>
              <a:gd name="connsiteX14-179" fmla="*/ 0 w 6642100"/>
              <a:gd name="connsiteY14-180" fmla="*/ 487399 h 487399"/>
              <a:gd name="connsiteX0-181" fmla="*/ 0 w 6642100"/>
              <a:gd name="connsiteY0-182" fmla="*/ 487399 h 487399"/>
              <a:gd name="connsiteX1-183" fmla="*/ 361950 w 6642100"/>
              <a:gd name="connsiteY1-184" fmla="*/ 236574 h 487399"/>
              <a:gd name="connsiteX2-185" fmla="*/ 676275 w 6642100"/>
              <a:gd name="connsiteY2-186" fmla="*/ 96874 h 487399"/>
              <a:gd name="connsiteX3-187" fmla="*/ 1447800 w 6642100"/>
              <a:gd name="connsiteY3-188" fmla="*/ 93699 h 487399"/>
              <a:gd name="connsiteX4-189" fmla="*/ 2120900 w 6642100"/>
              <a:gd name="connsiteY4-190" fmla="*/ 207999 h 487399"/>
              <a:gd name="connsiteX5-191" fmla="*/ 2857500 w 6642100"/>
              <a:gd name="connsiteY5-192" fmla="*/ 55599 h 487399"/>
              <a:gd name="connsiteX6-193" fmla="*/ 3352800 w 6642100"/>
              <a:gd name="connsiteY6-194" fmla="*/ 17499 h 487399"/>
              <a:gd name="connsiteX7-195" fmla="*/ 3924300 w 6642100"/>
              <a:gd name="connsiteY7-196" fmla="*/ 17499 h 487399"/>
              <a:gd name="connsiteX8-197" fmla="*/ 4406900 w 6642100"/>
              <a:gd name="connsiteY8-198" fmla="*/ 233399 h 487399"/>
              <a:gd name="connsiteX9-199" fmla="*/ 5130800 w 6642100"/>
              <a:gd name="connsiteY9-200" fmla="*/ 271499 h 487399"/>
              <a:gd name="connsiteX10-201" fmla="*/ 5702300 w 6642100"/>
              <a:gd name="connsiteY10-202" fmla="*/ 296899 h 487399"/>
              <a:gd name="connsiteX11-203" fmla="*/ 6184900 w 6642100"/>
              <a:gd name="connsiteY11-204" fmla="*/ 347699 h 487399"/>
              <a:gd name="connsiteX12-205" fmla="*/ 6527800 w 6642100"/>
              <a:gd name="connsiteY12-206" fmla="*/ 487399 h 487399"/>
              <a:gd name="connsiteX13-207" fmla="*/ 6642100 w 6642100"/>
              <a:gd name="connsiteY13-208" fmla="*/ 487399 h 487399"/>
              <a:gd name="connsiteX14-209" fmla="*/ 0 w 6642100"/>
              <a:gd name="connsiteY14-210" fmla="*/ 487399 h 487399"/>
              <a:gd name="connsiteX0-211" fmla="*/ 0 w 6642100"/>
              <a:gd name="connsiteY0-212" fmla="*/ 487399 h 487399"/>
              <a:gd name="connsiteX1-213" fmla="*/ 361950 w 6642100"/>
              <a:gd name="connsiteY1-214" fmla="*/ 236574 h 487399"/>
              <a:gd name="connsiteX2-215" fmla="*/ 676275 w 6642100"/>
              <a:gd name="connsiteY2-216" fmla="*/ 96874 h 487399"/>
              <a:gd name="connsiteX3-217" fmla="*/ 1447800 w 6642100"/>
              <a:gd name="connsiteY3-218" fmla="*/ 93699 h 487399"/>
              <a:gd name="connsiteX4-219" fmla="*/ 2120900 w 6642100"/>
              <a:gd name="connsiteY4-220" fmla="*/ 207999 h 487399"/>
              <a:gd name="connsiteX5-221" fmla="*/ 2857500 w 6642100"/>
              <a:gd name="connsiteY5-222" fmla="*/ 55599 h 487399"/>
              <a:gd name="connsiteX6-223" fmla="*/ 3352800 w 6642100"/>
              <a:gd name="connsiteY6-224" fmla="*/ 17499 h 487399"/>
              <a:gd name="connsiteX7-225" fmla="*/ 3924300 w 6642100"/>
              <a:gd name="connsiteY7-226" fmla="*/ 17499 h 487399"/>
              <a:gd name="connsiteX8-227" fmla="*/ 4406900 w 6642100"/>
              <a:gd name="connsiteY8-228" fmla="*/ 233399 h 487399"/>
              <a:gd name="connsiteX9-229" fmla="*/ 5130800 w 6642100"/>
              <a:gd name="connsiteY9-230" fmla="*/ 271499 h 487399"/>
              <a:gd name="connsiteX10-231" fmla="*/ 5702300 w 6642100"/>
              <a:gd name="connsiteY10-232" fmla="*/ 296899 h 487399"/>
              <a:gd name="connsiteX11-233" fmla="*/ 6184900 w 6642100"/>
              <a:gd name="connsiteY11-234" fmla="*/ 347699 h 487399"/>
              <a:gd name="connsiteX12-235" fmla="*/ 6527800 w 6642100"/>
              <a:gd name="connsiteY12-236" fmla="*/ 487399 h 487399"/>
              <a:gd name="connsiteX13-237" fmla="*/ 6642100 w 6642100"/>
              <a:gd name="connsiteY13-238" fmla="*/ 487399 h 487399"/>
              <a:gd name="connsiteX14-239" fmla="*/ 0 w 6642100"/>
              <a:gd name="connsiteY14-240" fmla="*/ 487399 h 487399"/>
              <a:gd name="connsiteX0-241" fmla="*/ 0 w 6642100"/>
              <a:gd name="connsiteY0-242" fmla="*/ 487399 h 487399"/>
              <a:gd name="connsiteX1-243" fmla="*/ 361950 w 6642100"/>
              <a:gd name="connsiteY1-244" fmla="*/ 236574 h 487399"/>
              <a:gd name="connsiteX2-245" fmla="*/ 676275 w 6642100"/>
              <a:gd name="connsiteY2-246" fmla="*/ 96874 h 487399"/>
              <a:gd name="connsiteX3-247" fmla="*/ 1447800 w 6642100"/>
              <a:gd name="connsiteY3-248" fmla="*/ 93699 h 487399"/>
              <a:gd name="connsiteX4-249" fmla="*/ 2120900 w 6642100"/>
              <a:gd name="connsiteY4-250" fmla="*/ 207999 h 487399"/>
              <a:gd name="connsiteX5-251" fmla="*/ 2857500 w 6642100"/>
              <a:gd name="connsiteY5-252" fmla="*/ 55599 h 487399"/>
              <a:gd name="connsiteX6-253" fmla="*/ 3352800 w 6642100"/>
              <a:gd name="connsiteY6-254" fmla="*/ 17499 h 487399"/>
              <a:gd name="connsiteX7-255" fmla="*/ 3924300 w 6642100"/>
              <a:gd name="connsiteY7-256" fmla="*/ 17499 h 487399"/>
              <a:gd name="connsiteX8-257" fmla="*/ 4406900 w 6642100"/>
              <a:gd name="connsiteY8-258" fmla="*/ 233399 h 487399"/>
              <a:gd name="connsiteX9-259" fmla="*/ 5130800 w 6642100"/>
              <a:gd name="connsiteY9-260" fmla="*/ 271499 h 487399"/>
              <a:gd name="connsiteX10-261" fmla="*/ 5702300 w 6642100"/>
              <a:gd name="connsiteY10-262" fmla="*/ 296899 h 487399"/>
              <a:gd name="connsiteX11-263" fmla="*/ 6184900 w 6642100"/>
              <a:gd name="connsiteY11-264" fmla="*/ 347699 h 487399"/>
              <a:gd name="connsiteX12-265" fmla="*/ 6527800 w 6642100"/>
              <a:gd name="connsiteY12-266" fmla="*/ 487399 h 487399"/>
              <a:gd name="connsiteX13-267" fmla="*/ 6642100 w 6642100"/>
              <a:gd name="connsiteY13-268" fmla="*/ 487399 h 487399"/>
              <a:gd name="connsiteX14-269" fmla="*/ 0 w 6642100"/>
              <a:gd name="connsiteY14-270" fmla="*/ 487399 h 487399"/>
              <a:gd name="connsiteX0-271" fmla="*/ 0 w 6642100"/>
              <a:gd name="connsiteY0-272" fmla="*/ 489103 h 489103"/>
              <a:gd name="connsiteX1-273" fmla="*/ 361950 w 6642100"/>
              <a:gd name="connsiteY1-274" fmla="*/ 238278 h 489103"/>
              <a:gd name="connsiteX2-275" fmla="*/ 676275 w 6642100"/>
              <a:gd name="connsiteY2-276" fmla="*/ 98578 h 489103"/>
              <a:gd name="connsiteX3-277" fmla="*/ 1447800 w 6642100"/>
              <a:gd name="connsiteY3-278" fmla="*/ 95403 h 489103"/>
              <a:gd name="connsiteX4-279" fmla="*/ 2120900 w 6642100"/>
              <a:gd name="connsiteY4-280" fmla="*/ 209703 h 489103"/>
              <a:gd name="connsiteX5-281" fmla="*/ 2857500 w 6642100"/>
              <a:gd name="connsiteY5-282" fmla="*/ 57303 h 489103"/>
              <a:gd name="connsiteX6-283" fmla="*/ 3352800 w 6642100"/>
              <a:gd name="connsiteY6-284" fmla="*/ 19203 h 489103"/>
              <a:gd name="connsiteX7-285" fmla="*/ 3924300 w 6642100"/>
              <a:gd name="connsiteY7-286" fmla="*/ 19203 h 489103"/>
              <a:gd name="connsiteX8-287" fmla="*/ 4406900 w 6642100"/>
              <a:gd name="connsiteY8-288" fmla="*/ 235103 h 489103"/>
              <a:gd name="connsiteX9-289" fmla="*/ 5130800 w 6642100"/>
              <a:gd name="connsiteY9-290" fmla="*/ 273203 h 489103"/>
              <a:gd name="connsiteX10-291" fmla="*/ 5702300 w 6642100"/>
              <a:gd name="connsiteY10-292" fmla="*/ 298603 h 489103"/>
              <a:gd name="connsiteX11-293" fmla="*/ 6184900 w 6642100"/>
              <a:gd name="connsiteY11-294" fmla="*/ 349403 h 489103"/>
              <a:gd name="connsiteX12-295" fmla="*/ 6527800 w 6642100"/>
              <a:gd name="connsiteY12-296" fmla="*/ 489103 h 489103"/>
              <a:gd name="connsiteX13-297" fmla="*/ 6642100 w 6642100"/>
              <a:gd name="connsiteY13-298" fmla="*/ 489103 h 489103"/>
              <a:gd name="connsiteX14-299" fmla="*/ 0 w 6642100"/>
              <a:gd name="connsiteY14-300" fmla="*/ 489103 h 489103"/>
              <a:gd name="connsiteX0-301" fmla="*/ 0 w 6642100"/>
              <a:gd name="connsiteY0-302" fmla="*/ 489103 h 489103"/>
              <a:gd name="connsiteX1-303" fmla="*/ 361950 w 6642100"/>
              <a:gd name="connsiteY1-304" fmla="*/ 238278 h 489103"/>
              <a:gd name="connsiteX2-305" fmla="*/ 676275 w 6642100"/>
              <a:gd name="connsiteY2-306" fmla="*/ 98578 h 489103"/>
              <a:gd name="connsiteX3-307" fmla="*/ 1447800 w 6642100"/>
              <a:gd name="connsiteY3-308" fmla="*/ 95403 h 489103"/>
              <a:gd name="connsiteX4-309" fmla="*/ 2120900 w 6642100"/>
              <a:gd name="connsiteY4-310" fmla="*/ 209703 h 489103"/>
              <a:gd name="connsiteX5-311" fmla="*/ 2857500 w 6642100"/>
              <a:gd name="connsiteY5-312" fmla="*/ 57303 h 489103"/>
              <a:gd name="connsiteX6-313" fmla="*/ 3352800 w 6642100"/>
              <a:gd name="connsiteY6-314" fmla="*/ 19203 h 489103"/>
              <a:gd name="connsiteX7-315" fmla="*/ 3924300 w 6642100"/>
              <a:gd name="connsiteY7-316" fmla="*/ 19203 h 489103"/>
              <a:gd name="connsiteX8-317" fmla="*/ 4406900 w 6642100"/>
              <a:gd name="connsiteY8-318" fmla="*/ 235103 h 489103"/>
              <a:gd name="connsiteX9-319" fmla="*/ 5130800 w 6642100"/>
              <a:gd name="connsiteY9-320" fmla="*/ 273203 h 489103"/>
              <a:gd name="connsiteX10-321" fmla="*/ 5702300 w 6642100"/>
              <a:gd name="connsiteY10-322" fmla="*/ 298603 h 489103"/>
              <a:gd name="connsiteX11-323" fmla="*/ 6184900 w 6642100"/>
              <a:gd name="connsiteY11-324" fmla="*/ 349403 h 489103"/>
              <a:gd name="connsiteX12-325" fmla="*/ 6527800 w 6642100"/>
              <a:gd name="connsiteY12-326" fmla="*/ 489103 h 489103"/>
              <a:gd name="connsiteX13-327" fmla="*/ 6642100 w 6642100"/>
              <a:gd name="connsiteY13-328" fmla="*/ 489103 h 489103"/>
              <a:gd name="connsiteX14-329" fmla="*/ 0 w 6642100"/>
              <a:gd name="connsiteY14-330" fmla="*/ 489103 h 489103"/>
              <a:gd name="connsiteX0-331" fmla="*/ 0 w 6642100"/>
              <a:gd name="connsiteY0-332" fmla="*/ 489103 h 489103"/>
              <a:gd name="connsiteX1-333" fmla="*/ 361950 w 6642100"/>
              <a:gd name="connsiteY1-334" fmla="*/ 238278 h 489103"/>
              <a:gd name="connsiteX2-335" fmla="*/ 676275 w 6642100"/>
              <a:gd name="connsiteY2-336" fmla="*/ 98578 h 489103"/>
              <a:gd name="connsiteX3-337" fmla="*/ 1447800 w 6642100"/>
              <a:gd name="connsiteY3-338" fmla="*/ 95403 h 489103"/>
              <a:gd name="connsiteX4-339" fmla="*/ 2120900 w 6642100"/>
              <a:gd name="connsiteY4-340" fmla="*/ 209703 h 489103"/>
              <a:gd name="connsiteX5-341" fmla="*/ 2857500 w 6642100"/>
              <a:gd name="connsiteY5-342" fmla="*/ 57303 h 489103"/>
              <a:gd name="connsiteX6-343" fmla="*/ 3352800 w 6642100"/>
              <a:gd name="connsiteY6-344" fmla="*/ 19203 h 489103"/>
              <a:gd name="connsiteX7-345" fmla="*/ 3924300 w 6642100"/>
              <a:gd name="connsiteY7-346" fmla="*/ 19203 h 489103"/>
              <a:gd name="connsiteX8-347" fmla="*/ 4406900 w 6642100"/>
              <a:gd name="connsiteY8-348" fmla="*/ 235103 h 489103"/>
              <a:gd name="connsiteX9-349" fmla="*/ 5130800 w 6642100"/>
              <a:gd name="connsiteY9-350" fmla="*/ 273203 h 489103"/>
              <a:gd name="connsiteX10-351" fmla="*/ 5702300 w 6642100"/>
              <a:gd name="connsiteY10-352" fmla="*/ 298603 h 489103"/>
              <a:gd name="connsiteX11-353" fmla="*/ 6184900 w 6642100"/>
              <a:gd name="connsiteY11-354" fmla="*/ 349403 h 489103"/>
              <a:gd name="connsiteX12-355" fmla="*/ 6527800 w 6642100"/>
              <a:gd name="connsiteY12-356" fmla="*/ 489103 h 489103"/>
              <a:gd name="connsiteX13-357" fmla="*/ 6642100 w 6642100"/>
              <a:gd name="connsiteY13-358" fmla="*/ 489103 h 489103"/>
              <a:gd name="connsiteX14-359" fmla="*/ 0 w 6642100"/>
              <a:gd name="connsiteY14-360" fmla="*/ 489103 h 489103"/>
              <a:gd name="connsiteX0-361" fmla="*/ 405706 w 7047806"/>
              <a:gd name="connsiteY0-362" fmla="*/ 489103 h 489103"/>
              <a:gd name="connsiteX1-363" fmla="*/ 767656 w 7047806"/>
              <a:gd name="connsiteY1-364" fmla="*/ 238278 h 489103"/>
              <a:gd name="connsiteX2-365" fmla="*/ 1081981 w 7047806"/>
              <a:gd name="connsiteY2-366" fmla="*/ 98578 h 489103"/>
              <a:gd name="connsiteX3-367" fmla="*/ 1853506 w 7047806"/>
              <a:gd name="connsiteY3-368" fmla="*/ 95403 h 489103"/>
              <a:gd name="connsiteX4-369" fmla="*/ 2526606 w 7047806"/>
              <a:gd name="connsiteY4-370" fmla="*/ 209703 h 489103"/>
              <a:gd name="connsiteX5-371" fmla="*/ 3263206 w 7047806"/>
              <a:gd name="connsiteY5-372" fmla="*/ 57303 h 489103"/>
              <a:gd name="connsiteX6-373" fmla="*/ 3758506 w 7047806"/>
              <a:gd name="connsiteY6-374" fmla="*/ 19203 h 489103"/>
              <a:gd name="connsiteX7-375" fmla="*/ 4330006 w 7047806"/>
              <a:gd name="connsiteY7-376" fmla="*/ 19203 h 489103"/>
              <a:gd name="connsiteX8-377" fmla="*/ 4812606 w 7047806"/>
              <a:gd name="connsiteY8-378" fmla="*/ 235103 h 489103"/>
              <a:gd name="connsiteX9-379" fmla="*/ 5536506 w 7047806"/>
              <a:gd name="connsiteY9-380" fmla="*/ 273203 h 489103"/>
              <a:gd name="connsiteX10-381" fmla="*/ 6108006 w 7047806"/>
              <a:gd name="connsiteY10-382" fmla="*/ 298603 h 489103"/>
              <a:gd name="connsiteX11-383" fmla="*/ 6590606 w 7047806"/>
              <a:gd name="connsiteY11-384" fmla="*/ 349403 h 489103"/>
              <a:gd name="connsiteX12-385" fmla="*/ 6933506 w 7047806"/>
              <a:gd name="connsiteY12-386" fmla="*/ 489103 h 489103"/>
              <a:gd name="connsiteX13-387" fmla="*/ 7047806 w 7047806"/>
              <a:gd name="connsiteY13-388" fmla="*/ 489103 h 489103"/>
              <a:gd name="connsiteX14-389" fmla="*/ 405706 w 7047806"/>
              <a:gd name="connsiteY14-390" fmla="*/ 489103 h 489103"/>
              <a:gd name="connsiteX0-391" fmla="*/ 388688 w 7030788"/>
              <a:gd name="connsiteY0-392" fmla="*/ 489103 h 489103"/>
              <a:gd name="connsiteX1-393" fmla="*/ 750638 w 7030788"/>
              <a:gd name="connsiteY1-394" fmla="*/ 238278 h 489103"/>
              <a:gd name="connsiteX2-395" fmla="*/ 1064963 w 7030788"/>
              <a:gd name="connsiteY2-396" fmla="*/ 98578 h 489103"/>
              <a:gd name="connsiteX3-397" fmla="*/ 1836488 w 7030788"/>
              <a:gd name="connsiteY3-398" fmla="*/ 95403 h 489103"/>
              <a:gd name="connsiteX4-399" fmla="*/ 2509588 w 7030788"/>
              <a:gd name="connsiteY4-400" fmla="*/ 209703 h 489103"/>
              <a:gd name="connsiteX5-401" fmla="*/ 3246188 w 7030788"/>
              <a:gd name="connsiteY5-402" fmla="*/ 57303 h 489103"/>
              <a:gd name="connsiteX6-403" fmla="*/ 3741488 w 7030788"/>
              <a:gd name="connsiteY6-404" fmla="*/ 19203 h 489103"/>
              <a:gd name="connsiteX7-405" fmla="*/ 4312988 w 7030788"/>
              <a:gd name="connsiteY7-406" fmla="*/ 19203 h 489103"/>
              <a:gd name="connsiteX8-407" fmla="*/ 4795588 w 7030788"/>
              <a:gd name="connsiteY8-408" fmla="*/ 235103 h 489103"/>
              <a:gd name="connsiteX9-409" fmla="*/ 5519488 w 7030788"/>
              <a:gd name="connsiteY9-410" fmla="*/ 273203 h 489103"/>
              <a:gd name="connsiteX10-411" fmla="*/ 6090988 w 7030788"/>
              <a:gd name="connsiteY10-412" fmla="*/ 298603 h 489103"/>
              <a:gd name="connsiteX11-413" fmla="*/ 6573588 w 7030788"/>
              <a:gd name="connsiteY11-414" fmla="*/ 349403 h 489103"/>
              <a:gd name="connsiteX12-415" fmla="*/ 6916488 w 7030788"/>
              <a:gd name="connsiteY12-416" fmla="*/ 489103 h 489103"/>
              <a:gd name="connsiteX13-417" fmla="*/ 7030788 w 7030788"/>
              <a:gd name="connsiteY13-418" fmla="*/ 489103 h 489103"/>
              <a:gd name="connsiteX14-419" fmla="*/ 388688 w 7030788"/>
              <a:gd name="connsiteY14-420" fmla="*/ 489103 h 489103"/>
              <a:gd name="connsiteX0-421" fmla="*/ 65420 w 6707520"/>
              <a:gd name="connsiteY0-422" fmla="*/ 489103 h 489103"/>
              <a:gd name="connsiteX1-423" fmla="*/ 427370 w 6707520"/>
              <a:gd name="connsiteY1-424" fmla="*/ 238278 h 489103"/>
              <a:gd name="connsiteX2-425" fmla="*/ 741695 w 6707520"/>
              <a:gd name="connsiteY2-426" fmla="*/ 98578 h 489103"/>
              <a:gd name="connsiteX3-427" fmla="*/ 1513220 w 6707520"/>
              <a:gd name="connsiteY3-428" fmla="*/ 95403 h 489103"/>
              <a:gd name="connsiteX4-429" fmla="*/ 2186320 w 6707520"/>
              <a:gd name="connsiteY4-430" fmla="*/ 209703 h 489103"/>
              <a:gd name="connsiteX5-431" fmla="*/ 2922920 w 6707520"/>
              <a:gd name="connsiteY5-432" fmla="*/ 57303 h 489103"/>
              <a:gd name="connsiteX6-433" fmla="*/ 3418220 w 6707520"/>
              <a:gd name="connsiteY6-434" fmla="*/ 19203 h 489103"/>
              <a:gd name="connsiteX7-435" fmla="*/ 3989720 w 6707520"/>
              <a:gd name="connsiteY7-436" fmla="*/ 19203 h 489103"/>
              <a:gd name="connsiteX8-437" fmla="*/ 4472320 w 6707520"/>
              <a:gd name="connsiteY8-438" fmla="*/ 235103 h 489103"/>
              <a:gd name="connsiteX9-439" fmla="*/ 5196220 w 6707520"/>
              <a:gd name="connsiteY9-440" fmla="*/ 273203 h 489103"/>
              <a:gd name="connsiteX10-441" fmla="*/ 5767720 w 6707520"/>
              <a:gd name="connsiteY10-442" fmla="*/ 298603 h 489103"/>
              <a:gd name="connsiteX11-443" fmla="*/ 6250320 w 6707520"/>
              <a:gd name="connsiteY11-444" fmla="*/ 349403 h 489103"/>
              <a:gd name="connsiteX12-445" fmla="*/ 6593220 w 6707520"/>
              <a:gd name="connsiteY12-446" fmla="*/ 489103 h 489103"/>
              <a:gd name="connsiteX13-447" fmla="*/ 6707520 w 6707520"/>
              <a:gd name="connsiteY13-448" fmla="*/ 489103 h 489103"/>
              <a:gd name="connsiteX14-449" fmla="*/ 65420 w 6707520"/>
              <a:gd name="connsiteY14-450" fmla="*/ 489103 h 489103"/>
              <a:gd name="connsiteX0-451" fmla="*/ 81711 w 6723811"/>
              <a:gd name="connsiteY0-452" fmla="*/ 489103 h 489103"/>
              <a:gd name="connsiteX1-453" fmla="*/ 443661 w 6723811"/>
              <a:gd name="connsiteY1-454" fmla="*/ 238278 h 489103"/>
              <a:gd name="connsiteX2-455" fmla="*/ 757986 w 6723811"/>
              <a:gd name="connsiteY2-456" fmla="*/ 98578 h 489103"/>
              <a:gd name="connsiteX3-457" fmla="*/ 1529511 w 6723811"/>
              <a:gd name="connsiteY3-458" fmla="*/ 95403 h 489103"/>
              <a:gd name="connsiteX4-459" fmla="*/ 2202611 w 6723811"/>
              <a:gd name="connsiteY4-460" fmla="*/ 209703 h 489103"/>
              <a:gd name="connsiteX5-461" fmla="*/ 2939211 w 6723811"/>
              <a:gd name="connsiteY5-462" fmla="*/ 57303 h 489103"/>
              <a:gd name="connsiteX6-463" fmla="*/ 3434511 w 6723811"/>
              <a:gd name="connsiteY6-464" fmla="*/ 19203 h 489103"/>
              <a:gd name="connsiteX7-465" fmla="*/ 4006011 w 6723811"/>
              <a:gd name="connsiteY7-466" fmla="*/ 19203 h 489103"/>
              <a:gd name="connsiteX8-467" fmla="*/ 4488611 w 6723811"/>
              <a:gd name="connsiteY8-468" fmla="*/ 235103 h 489103"/>
              <a:gd name="connsiteX9-469" fmla="*/ 5212511 w 6723811"/>
              <a:gd name="connsiteY9-470" fmla="*/ 273203 h 489103"/>
              <a:gd name="connsiteX10-471" fmla="*/ 5784011 w 6723811"/>
              <a:gd name="connsiteY10-472" fmla="*/ 298603 h 489103"/>
              <a:gd name="connsiteX11-473" fmla="*/ 6266611 w 6723811"/>
              <a:gd name="connsiteY11-474" fmla="*/ 349403 h 489103"/>
              <a:gd name="connsiteX12-475" fmla="*/ 6609511 w 6723811"/>
              <a:gd name="connsiteY12-476" fmla="*/ 489103 h 489103"/>
              <a:gd name="connsiteX13-477" fmla="*/ 6723811 w 6723811"/>
              <a:gd name="connsiteY13-478" fmla="*/ 489103 h 489103"/>
              <a:gd name="connsiteX14-479" fmla="*/ 81711 w 6723811"/>
              <a:gd name="connsiteY14-480" fmla="*/ 489103 h 489103"/>
              <a:gd name="connsiteX0-481" fmla="*/ 525446 w 7167546"/>
              <a:gd name="connsiteY0-482" fmla="*/ 489103 h 489103"/>
              <a:gd name="connsiteX1-483" fmla="*/ 469567 w 7167546"/>
              <a:gd name="connsiteY1-484" fmla="*/ 313844 h 489103"/>
              <a:gd name="connsiteX2-485" fmla="*/ 887396 w 7167546"/>
              <a:gd name="connsiteY2-486" fmla="*/ 238278 h 489103"/>
              <a:gd name="connsiteX3-487" fmla="*/ 1201721 w 7167546"/>
              <a:gd name="connsiteY3-488" fmla="*/ 98578 h 489103"/>
              <a:gd name="connsiteX4-489" fmla="*/ 1973246 w 7167546"/>
              <a:gd name="connsiteY4-490" fmla="*/ 95403 h 489103"/>
              <a:gd name="connsiteX5-491" fmla="*/ 2646346 w 7167546"/>
              <a:gd name="connsiteY5-492" fmla="*/ 209703 h 489103"/>
              <a:gd name="connsiteX6-493" fmla="*/ 3382946 w 7167546"/>
              <a:gd name="connsiteY6-494" fmla="*/ 57303 h 489103"/>
              <a:gd name="connsiteX7-495" fmla="*/ 3878246 w 7167546"/>
              <a:gd name="connsiteY7-496" fmla="*/ 19203 h 489103"/>
              <a:gd name="connsiteX8-497" fmla="*/ 4449746 w 7167546"/>
              <a:gd name="connsiteY8-498" fmla="*/ 19203 h 489103"/>
              <a:gd name="connsiteX9-499" fmla="*/ 4932346 w 7167546"/>
              <a:gd name="connsiteY9-500" fmla="*/ 235103 h 489103"/>
              <a:gd name="connsiteX10-501" fmla="*/ 5656246 w 7167546"/>
              <a:gd name="connsiteY10-502" fmla="*/ 273203 h 489103"/>
              <a:gd name="connsiteX11-503" fmla="*/ 6227746 w 7167546"/>
              <a:gd name="connsiteY11-504" fmla="*/ 298603 h 489103"/>
              <a:gd name="connsiteX12-505" fmla="*/ 6710346 w 7167546"/>
              <a:gd name="connsiteY12-506" fmla="*/ 349403 h 489103"/>
              <a:gd name="connsiteX13-507" fmla="*/ 7053246 w 7167546"/>
              <a:gd name="connsiteY13-508" fmla="*/ 489103 h 489103"/>
              <a:gd name="connsiteX14-509" fmla="*/ 7167546 w 7167546"/>
              <a:gd name="connsiteY14-510" fmla="*/ 489103 h 489103"/>
              <a:gd name="connsiteX15" fmla="*/ 525446 w 7167546"/>
              <a:gd name="connsiteY15" fmla="*/ 489103 h 489103"/>
              <a:gd name="connsiteX0-511" fmla="*/ 92994 w 6735094"/>
              <a:gd name="connsiteY0-512" fmla="*/ 489103 h 489103"/>
              <a:gd name="connsiteX1-513" fmla="*/ 37115 w 6735094"/>
              <a:gd name="connsiteY1-514" fmla="*/ 313844 h 489103"/>
              <a:gd name="connsiteX2-515" fmla="*/ 454944 w 6735094"/>
              <a:gd name="connsiteY2-516" fmla="*/ 238278 h 489103"/>
              <a:gd name="connsiteX3-517" fmla="*/ 769269 w 6735094"/>
              <a:gd name="connsiteY3-518" fmla="*/ 98578 h 489103"/>
              <a:gd name="connsiteX4-519" fmla="*/ 1540794 w 6735094"/>
              <a:gd name="connsiteY4-520" fmla="*/ 95403 h 489103"/>
              <a:gd name="connsiteX5-521" fmla="*/ 2213894 w 6735094"/>
              <a:gd name="connsiteY5-522" fmla="*/ 209703 h 489103"/>
              <a:gd name="connsiteX6-523" fmla="*/ 2950494 w 6735094"/>
              <a:gd name="connsiteY6-524" fmla="*/ 57303 h 489103"/>
              <a:gd name="connsiteX7-525" fmla="*/ 3445794 w 6735094"/>
              <a:gd name="connsiteY7-526" fmla="*/ 19203 h 489103"/>
              <a:gd name="connsiteX8-527" fmla="*/ 4017294 w 6735094"/>
              <a:gd name="connsiteY8-528" fmla="*/ 19203 h 489103"/>
              <a:gd name="connsiteX9-529" fmla="*/ 4499894 w 6735094"/>
              <a:gd name="connsiteY9-530" fmla="*/ 235103 h 489103"/>
              <a:gd name="connsiteX10-531" fmla="*/ 5223794 w 6735094"/>
              <a:gd name="connsiteY10-532" fmla="*/ 273203 h 489103"/>
              <a:gd name="connsiteX11-533" fmla="*/ 5795294 w 6735094"/>
              <a:gd name="connsiteY11-534" fmla="*/ 298603 h 489103"/>
              <a:gd name="connsiteX12-535" fmla="*/ 6277894 w 6735094"/>
              <a:gd name="connsiteY12-536" fmla="*/ 349403 h 489103"/>
              <a:gd name="connsiteX13-537" fmla="*/ 6620794 w 6735094"/>
              <a:gd name="connsiteY13-538" fmla="*/ 489103 h 489103"/>
              <a:gd name="connsiteX14-539" fmla="*/ 6735094 w 6735094"/>
              <a:gd name="connsiteY14-540" fmla="*/ 489103 h 489103"/>
              <a:gd name="connsiteX15-541" fmla="*/ 92994 w 6735094"/>
              <a:gd name="connsiteY15-542" fmla="*/ 489103 h 489103"/>
              <a:gd name="connsiteX0-543" fmla="*/ 67244 w 6709344"/>
              <a:gd name="connsiteY0-544" fmla="*/ 489103 h 489103"/>
              <a:gd name="connsiteX1-545" fmla="*/ 58990 w 6709344"/>
              <a:gd name="connsiteY1-546" fmla="*/ 418619 h 489103"/>
              <a:gd name="connsiteX2-547" fmla="*/ 429194 w 6709344"/>
              <a:gd name="connsiteY2-548" fmla="*/ 238278 h 489103"/>
              <a:gd name="connsiteX3-549" fmla="*/ 743519 w 6709344"/>
              <a:gd name="connsiteY3-550" fmla="*/ 98578 h 489103"/>
              <a:gd name="connsiteX4-551" fmla="*/ 1515044 w 6709344"/>
              <a:gd name="connsiteY4-552" fmla="*/ 95403 h 489103"/>
              <a:gd name="connsiteX5-553" fmla="*/ 2188144 w 6709344"/>
              <a:gd name="connsiteY5-554" fmla="*/ 209703 h 489103"/>
              <a:gd name="connsiteX6-555" fmla="*/ 2924744 w 6709344"/>
              <a:gd name="connsiteY6-556" fmla="*/ 57303 h 489103"/>
              <a:gd name="connsiteX7-557" fmla="*/ 3420044 w 6709344"/>
              <a:gd name="connsiteY7-558" fmla="*/ 19203 h 489103"/>
              <a:gd name="connsiteX8-559" fmla="*/ 3991544 w 6709344"/>
              <a:gd name="connsiteY8-560" fmla="*/ 19203 h 489103"/>
              <a:gd name="connsiteX9-561" fmla="*/ 4474144 w 6709344"/>
              <a:gd name="connsiteY9-562" fmla="*/ 235103 h 489103"/>
              <a:gd name="connsiteX10-563" fmla="*/ 5198044 w 6709344"/>
              <a:gd name="connsiteY10-564" fmla="*/ 273203 h 489103"/>
              <a:gd name="connsiteX11-565" fmla="*/ 5769544 w 6709344"/>
              <a:gd name="connsiteY11-566" fmla="*/ 298603 h 489103"/>
              <a:gd name="connsiteX12-567" fmla="*/ 6252144 w 6709344"/>
              <a:gd name="connsiteY12-568" fmla="*/ 349403 h 489103"/>
              <a:gd name="connsiteX13-569" fmla="*/ 6595044 w 6709344"/>
              <a:gd name="connsiteY13-570" fmla="*/ 489103 h 489103"/>
              <a:gd name="connsiteX14-571" fmla="*/ 6709344 w 6709344"/>
              <a:gd name="connsiteY14-572" fmla="*/ 489103 h 489103"/>
              <a:gd name="connsiteX15-573" fmla="*/ 67244 w 6709344"/>
              <a:gd name="connsiteY15-574" fmla="*/ 489103 h 4891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541" y="connsiteY15-542"/>
              </a:cxn>
            </a:cxnLst>
            <a:rect l="l" t="t" r="r" b="b"/>
            <a:pathLst>
              <a:path w="6709344" h="489103">
                <a:moveTo>
                  <a:pt x="67244" y="489103"/>
                </a:moveTo>
                <a:cubicBezTo>
                  <a:pt x="-39436" y="478943"/>
                  <a:pt x="-1335" y="460423"/>
                  <a:pt x="58990" y="418619"/>
                </a:cubicBezTo>
                <a:cubicBezTo>
                  <a:pt x="119315" y="376815"/>
                  <a:pt x="315106" y="291618"/>
                  <a:pt x="429194" y="238278"/>
                </a:cubicBezTo>
                <a:cubicBezTo>
                  <a:pt x="543282" y="184938"/>
                  <a:pt x="562544" y="122391"/>
                  <a:pt x="743519" y="98578"/>
                </a:cubicBezTo>
                <a:cubicBezTo>
                  <a:pt x="924494" y="74766"/>
                  <a:pt x="1274273" y="76882"/>
                  <a:pt x="1515044" y="95403"/>
                </a:cubicBezTo>
                <a:cubicBezTo>
                  <a:pt x="1755815" y="113924"/>
                  <a:pt x="1953194" y="216053"/>
                  <a:pt x="2188144" y="209703"/>
                </a:cubicBezTo>
                <a:cubicBezTo>
                  <a:pt x="2423094" y="203353"/>
                  <a:pt x="2759644" y="70003"/>
                  <a:pt x="2924744" y="57303"/>
                </a:cubicBezTo>
                <a:lnTo>
                  <a:pt x="3420044" y="19203"/>
                </a:lnTo>
                <a:cubicBezTo>
                  <a:pt x="3585144" y="6503"/>
                  <a:pt x="3815861" y="-16780"/>
                  <a:pt x="3991544" y="19203"/>
                </a:cubicBezTo>
                <a:cubicBezTo>
                  <a:pt x="4167227" y="55186"/>
                  <a:pt x="4232844" y="222403"/>
                  <a:pt x="4474144" y="235103"/>
                </a:cubicBezTo>
                <a:lnTo>
                  <a:pt x="5198044" y="273203"/>
                </a:lnTo>
                <a:cubicBezTo>
                  <a:pt x="5413944" y="283786"/>
                  <a:pt x="5608677" y="281670"/>
                  <a:pt x="5769544" y="298603"/>
                </a:cubicBezTo>
                <a:lnTo>
                  <a:pt x="6252144" y="349403"/>
                </a:lnTo>
                <a:cubicBezTo>
                  <a:pt x="6413011" y="366336"/>
                  <a:pt x="6518844" y="465820"/>
                  <a:pt x="6595044" y="489103"/>
                </a:cubicBezTo>
                <a:lnTo>
                  <a:pt x="6709344" y="489103"/>
                </a:lnTo>
                <a:lnTo>
                  <a:pt x="67244" y="489103"/>
                </a:lnTo>
                <a:close/>
              </a:path>
            </a:pathLst>
          </a:custGeom>
          <a:solidFill>
            <a:srgbClr val="EA7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215900" y="6540500"/>
            <a:ext cx="5422900" cy="317500"/>
          </a:xfrm>
          <a:custGeom>
            <a:avLst/>
            <a:gdLst>
              <a:gd name="connsiteX0" fmla="*/ 0 w 5422900"/>
              <a:gd name="connsiteY0" fmla="*/ 292100 h 317500"/>
              <a:gd name="connsiteX1" fmla="*/ 406400 w 5422900"/>
              <a:gd name="connsiteY1" fmla="*/ 88900 h 317500"/>
              <a:gd name="connsiteX2" fmla="*/ 736600 w 5422900"/>
              <a:gd name="connsiteY2" fmla="*/ 12700 h 317500"/>
              <a:gd name="connsiteX3" fmla="*/ 1168400 w 5422900"/>
              <a:gd name="connsiteY3" fmla="*/ 0 h 317500"/>
              <a:gd name="connsiteX4" fmla="*/ 1498600 w 5422900"/>
              <a:gd name="connsiteY4" fmla="*/ 101600 h 317500"/>
              <a:gd name="connsiteX5" fmla="*/ 1816100 w 5422900"/>
              <a:gd name="connsiteY5" fmla="*/ 88900 h 317500"/>
              <a:gd name="connsiteX6" fmla="*/ 2336800 w 5422900"/>
              <a:gd name="connsiteY6" fmla="*/ 50800 h 317500"/>
              <a:gd name="connsiteX7" fmla="*/ 2933700 w 5422900"/>
              <a:gd name="connsiteY7" fmla="*/ 25400 h 317500"/>
              <a:gd name="connsiteX8" fmla="*/ 3581400 w 5422900"/>
              <a:gd name="connsiteY8" fmla="*/ 114300 h 317500"/>
              <a:gd name="connsiteX9" fmla="*/ 4470400 w 5422900"/>
              <a:gd name="connsiteY9" fmla="*/ 203200 h 317500"/>
              <a:gd name="connsiteX10" fmla="*/ 5194300 w 5422900"/>
              <a:gd name="connsiteY10" fmla="*/ 215900 h 317500"/>
              <a:gd name="connsiteX11" fmla="*/ 5422900 w 5422900"/>
              <a:gd name="connsiteY11" fmla="*/ 317500 h 317500"/>
              <a:gd name="connsiteX12" fmla="*/ 0 w 5422900"/>
              <a:gd name="connsiteY12" fmla="*/ 2921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22900" h="317500">
                <a:moveTo>
                  <a:pt x="0" y="292100"/>
                </a:moveTo>
                <a:lnTo>
                  <a:pt x="406400" y="88900"/>
                </a:lnTo>
                <a:lnTo>
                  <a:pt x="736600" y="12700"/>
                </a:lnTo>
                <a:lnTo>
                  <a:pt x="1168400" y="0"/>
                </a:lnTo>
                <a:lnTo>
                  <a:pt x="1498600" y="101600"/>
                </a:lnTo>
                <a:lnTo>
                  <a:pt x="1816100" y="88900"/>
                </a:lnTo>
                <a:lnTo>
                  <a:pt x="2336800" y="50800"/>
                </a:lnTo>
                <a:lnTo>
                  <a:pt x="2933700" y="25400"/>
                </a:lnTo>
                <a:lnTo>
                  <a:pt x="3581400" y="114300"/>
                </a:lnTo>
                <a:lnTo>
                  <a:pt x="4470400" y="203200"/>
                </a:lnTo>
                <a:lnTo>
                  <a:pt x="5194300" y="215900"/>
                </a:lnTo>
                <a:lnTo>
                  <a:pt x="5422900" y="317500"/>
                </a:lnTo>
                <a:lnTo>
                  <a:pt x="0" y="292100"/>
                </a:lnTo>
                <a:close/>
              </a:path>
            </a:pathLst>
          </a:custGeom>
          <a:solidFill>
            <a:srgbClr val="F07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72151" y="2766409"/>
            <a:ext cx="2048872" cy="2048872"/>
          </a:xfrm>
          <a:prstGeom prst="ellipse">
            <a:avLst/>
          </a:prstGeom>
          <a:solidFill>
            <a:srgbClr val="EB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825206" y="2871906"/>
            <a:ext cx="760397" cy="190718"/>
          </a:xfrm>
          <a:prstGeom prst="roundRect">
            <a:avLst>
              <a:gd name="adj" fmla="val 50000"/>
            </a:avLst>
          </a:prstGeom>
          <a:solidFill>
            <a:srgbClr val="ACF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439469" y="4343941"/>
            <a:ext cx="519361" cy="143290"/>
          </a:xfrm>
          <a:prstGeom prst="roundRect">
            <a:avLst>
              <a:gd name="adj" fmla="val 50000"/>
            </a:avLst>
          </a:prstGeom>
          <a:solidFill>
            <a:srgbClr val="ACF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524171" y="3552094"/>
            <a:ext cx="827197" cy="157618"/>
          </a:xfrm>
          <a:prstGeom prst="roundRect">
            <a:avLst>
              <a:gd name="adj" fmla="val 50000"/>
            </a:avLst>
          </a:prstGeom>
          <a:solidFill>
            <a:srgbClr val="E76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022566" y="4221391"/>
            <a:ext cx="691270" cy="230771"/>
          </a:xfrm>
          <a:prstGeom prst="roundRect">
            <a:avLst>
              <a:gd name="adj" fmla="val 50000"/>
            </a:avLst>
          </a:prstGeom>
          <a:solidFill>
            <a:srgbClr val="E76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302496" y="3404471"/>
            <a:ext cx="354731" cy="143290"/>
          </a:xfrm>
          <a:prstGeom prst="roundRect">
            <a:avLst>
              <a:gd name="adj" fmla="val 50000"/>
            </a:avLst>
          </a:prstGeom>
          <a:solidFill>
            <a:srgbClr val="E8B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989173" y="4023306"/>
            <a:ext cx="354731" cy="157618"/>
          </a:xfrm>
          <a:prstGeom prst="roundRect">
            <a:avLst>
              <a:gd name="adj" fmla="val 50000"/>
            </a:avLst>
          </a:prstGeom>
          <a:solidFill>
            <a:srgbClr val="E8B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397547" y="1991897"/>
            <a:ext cx="4288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osis" panose="02010503020202060003" pitchFamily="2" charset="0"/>
                <a:ea typeface="等线" panose="02010600030101010101" pitchFamily="2" charset="-122"/>
                <a:cs typeface="Arial" panose="020B0604020202020204" pitchFamily="34" charset="0"/>
              </a:rPr>
              <a:t>DD</a:t>
            </a:r>
            <a:r>
              <a:rPr kumimoji="0" lang="zh-CN" altLang="en-US" sz="36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osis" panose="02010503020202060003" pitchFamily="2" charset="0"/>
                <a:ea typeface="等线" panose="02010600030101010101" pitchFamily="2" charset="-122"/>
                <a:cs typeface="Arial" panose="020B0604020202020204" pitchFamily="34" charset="0"/>
              </a:rPr>
              <a:t>打车系统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osis" panose="02010503020202060003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835882" y="2788442"/>
            <a:ext cx="4348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——</a:t>
            </a:r>
            <a:r>
              <a:rPr kumimoji="0" lang="zh-CN" altLang="en-US" sz="24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小组成员：</a:t>
            </a:r>
            <a:endParaRPr kumimoji="0" lang="en-US" altLang="zh-CN" sz="2400" b="0" i="0" u="none" strike="noStrike" kern="120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kumimoji="0" lang="zh-CN" altLang="en-US" sz="20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许博</a:t>
            </a:r>
            <a:r>
              <a:rPr kumimoji="0" lang="en-US" altLang="zh-CN" sz="20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kumimoji="0" lang="zh-CN" altLang="en-US" sz="20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张朝勇</a:t>
            </a:r>
            <a:r>
              <a:rPr kumimoji="0" lang="zh-CN" altLang="en-US" sz="2000" b="0" i="0" u="none" strike="noStrike" kern="1200" cap="none" spc="30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 </a:t>
            </a:r>
            <a:r>
              <a:rPr kumimoji="0" lang="zh-CN" altLang="en-US" sz="20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李亮亮</a:t>
            </a:r>
            <a:endParaRPr kumimoji="0" lang="en-US" altLang="zh-CN" sz="2000" b="0" i="0" u="none" strike="noStrike" kern="120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lvl="0"/>
            <a:r>
              <a:rPr kumimoji="0" lang="en-US" altLang="zh-CN" sz="20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2000" spc="3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封俊</a:t>
            </a:r>
            <a:r>
              <a:rPr lang="en-US" altLang="zh-CN" sz="2000" spc="3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000" spc="3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黄进京   郑杨杰</a:t>
            </a: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2" name="圆角矩形 51"/>
          <p:cNvSpPr/>
          <p:nvPr/>
        </p:nvSpPr>
        <p:spPr>
          <a:xfrm flipH="1" flipV="1">
            <a:off x="10597468" y="6046003"/>
            <a:ext cx="1594532" cy="401562"/>
          </a:xfrm>
          <a:prstGeom prst="roundRect">
            <a:avLst>
              <a:gd name="adj" fmla="val 50000"/>
            </a:avLst>
          </a:prstGeom>
          <a:solidFill>
            <a:srgbClr val="ADE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圆角矩形 52"/>
          <p:cNvSpPr/>
          <p:nvPr/>
        </p:nvSpPr>
        <p:spPr>
          <a:xfrm flipH="1" flipV="1">
            <a:off x="11182661" y="5550238"/>
            <a:ext cx="1009338" cy="417789"/>
          </a:xfrm>
          <a:prstGeom prst="roundRect">
            <a:avLst>
              <a:gd name="adj" fmla="val 50000"/>
            </a:avLst>
          </a:prstGeom>
          <a:solidFill>
            <a:srgbClr val="E4C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圆角矩形 53"/>
          <p:cNvSpPr/>
          <p:nvPr/>
        </p:nvSpPr>
        <p:spPr>
          <a:xfrm flipH="1" flipV="1">
            <a:off x="11679315" y="5103889"/>
            <a:ext cx="512685" cy="368375"/>
          </a:xfrm>
          <a:prstGeom prst="roundRect">
            <a:avLst>
              <a:gd name="adj" fmla="val 50000"/>
            </a:avLst>
          </a:prstGeom>
          <a:solidFill>
            <a:srgbClr val="EB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1649051" y="5363693"/>
            <a:ext cx="1311448" cy="1494307"/>
            <a:chOff x="1649051" y="5363693"/>
            <a:chExt cx="1311448" cy="1494307"/>
          </a:xfrm>
        </p:grpSpPr>
        <p:sp>
          <p:nvSpPr>
            <p:cNvPr id="57" name="矩形 56"/>
            <p:cNvSpPr/>
            <p:nvPr/>
          </p:nvSpPr>
          <p:spPr>
            <a:xfrm>
              <a:off x="2163081" y="6279097"/>
              <a:ext cx="283388" cy="578903"/>
            </a:xfrm>
            <a:prstGeom prst="rect">
              <a:avLst/>
            </a:prstGeom>
            <a:solidFill>
              <a:srgbClr val="0C1C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1649051" y="5363693"/>
              <a:ext cx="1311448" cy="1311448"/>
            </a:xfrm>
            <a:prstGeom prst="ellipse">
              <a:avLst/>
            </a:prstGeom>
            <a:solidFill>
              <a:srgbClr val="E76A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2232110" y="5564437"/>
              <a:ext cx="145330" cy="145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1842075" y="5863857"/>
              <a:ext cx="145330" cy="145330"/>
            </a:xfrm>
            <a:prstGeom prst="ellipse">
              <a:avLst/>
            </a:prstGeom>
            <a:solidFill>
              <a:srgbClr val="EFC8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2079381" y="6372841"/>
              <a:ext cx="107644" cy="107644"/>
            </a:xfrm>
            <a:prstGeom prst="ellipse">
              <a:avLst/>
            </a:prstGeom>
            <a:solidFill>
              <a:srgbClr val="EFC8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601816" y="6359461"/>
              <a:ext cx="45720" cy="45720"/>
            </a:xfrm>
            <a:prstGeom prst="ellipse">
              <a:avLst/>
            </a:prstGeom>
            <a:solidFill>
              <a:srgbClr val="0C1C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2631590" y="5785254"/>
              <a:ext cx="226160" cy="226160"/>
            </a:xfrm>
            <a:prstGeom prst="ellipse">
              <a:avLst/>
            </a:prstGeom>
            <a:solidFill>
              <a:srgbClr val="0C1C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2233509" y="5995827"/>
              <a:ext cx="145330" cy="145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826213" y="6661938"/>
            <a:ext cx="95978" cy="196062"/>
          </a:xfrm>
          <a:prstGeom prst="rect">
            <a:avLst/>
          </a:prstGeom>
          <a:solidFill>
            <a:srgbClr val="0C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652122" y="6351910"/>
            <a:ext cx="444160" cy="444160"/>
          </a:xfrm>
          <a:prstGeom prst="ellipse">
            <a:avLst/>
          </a:prstGeom>
          <a:solidFill>
            <a:srgbClr val="E76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849592" y="6419898"/>
            <a:ext cx="49220" cy="492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717495" y="6521305"/>
            <a:ext cx="49220" cy="49220"/>
          </a:xfrm>
          <a:prstGeom prst="ellipse">
            <a:avLst/>
          </a:prstGeom>
          <a:solidFill>
            <a:srgbClr val="EFC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97866" y="6693687"/>
            <a:ext cx="36457" cy="36457"/>
          </a:xfrm>
          <a:prstGeom prst="ellipse">
            <a:avLst/>
          </a:prstGeom>
          <a:solidFill>
            <a:srgbClr val="EFC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974804" y="6689155"/>
            <a:ext cx="15484" cy="15484"/>
          </a:xfrm>
          <a:prstGeom prst="ellipse">
            <a:avLst/>
          </a:prstGeom>
          <a:solidFill>
            <a:srgbClr val="0C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椭圆 72"/>
          <p:cNvSpPr/>
          <p:nvPr/>
        </p:nvSpPr>
        <p:spPr>
          <a:xfrm flipH="1">
            <a:off x="984887" y="6494684"/>
            <a:ext cx="76596" cy="76596"/>
          </a:xfrm>
          <a:prstGeom prst="ellipse">
            <a:avLst/>
          </a:prstGeom>
          <a:solidFill>
            <a:srgbClr val="0C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850066" y="6566000"/>
            <a:ext cx="49220" cy="492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497950" y="6580815"/>
            <a:ext cx="135689" cy="277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4251827" y="6142510"/>
            <a:ext cx="627936" cy="627935"/>
          </a:xfrm>
          <a:prstGeom prst="ellipse">
            <a:avLst/>
          </a:prstGeom>
          <a:solidFill>
            <a:srgbClr val="0C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4531002" y="6238628"/>
            <a:ext cx="69586" cy="69586"/>
          </a:xfrm>
          <a:prstGeom prst="ellipse">
            <a:avLst/>
          </a:prstGeom>
          <a:solidFill>
            <a:srgbClr val="EFC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4344249" y="6381994"/>
            <a:ext cx="69586" cy="69586"/>
          </a:xfrm>
          <a:prstGeom prst="ellipse">
            <a:avLst/>
          </a:prstGeom>
          <a:solidFill>
            <a:srgbClr val="ADE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4457874" y="6625701"/>
            <a:ext cx="51541" cy="51541"/>
          </a:xfrm>
          <a:prstGeom prst="ellipse">
            <a:avLst/>
          </a:prstGeom>
          <a:solidFill>
            <a:srgbClr val="EFC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4684960" y="6596232"/>
            <a:ext cx="68016" cy="68016"/>
          </a:xfrm>
          <a:prstGeom prst="ellipse">
            <a:avLst/>
          </a:prstGeom>
          <a:solidFill>
            <a:srgbClr val="EFC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椭圆 81"/>
          <p:cNvSpPr/>
          <p:nvPr/>
        </p:nvSpPr>
        <p:spPr>
          <a:xfrm flipH="1">
            <a:off x="4722278" y="6344358"/>
            <a:ext cx="108288" cy="108288"/>
          </a:xfrm>
          <a:prstGeom prst="ellipse">
            <a:avLst/>
          </a:prstGeom>
          <a:solidFill>
            <a:srgbClr val="E76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531672" y="6445182"/>
            <a:ext cx="69586" cy="695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134806" y="6430390"/>
            <a:ext cx="209326" cy="427610"/>
          </a:xfrm>
          <a:prstGeom prst="rect">
            <a:avLst/>
          </a:prstGeom>
          <a:solidFill>
            <a:srgbClr val="0C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5755114" y="5754222"/>
            <a:ext cx="968710" cy="968708"/>
          </a:xfrm>
          <a:prstGeom prst="ellipse">
            <a:avLst/>
          </a:prstGeom>
          <a:solidFill>
            <a:srgbClr val="E76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6185795" y="5902503"/>
            <a:ext cx="107349" cy="1073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5897692" y="6123671"/>
            <a:ext cx="107349" cy="107349"/>
          </a:xfrm>
          <a:prstGeom prst="ellipse">
            <a:avLst/>
          </a:prstGeom>
          <a:solidFill>
            <a:srgbClr val="EFC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6072980" y="6499635"/>
            <a:ext cx="79512" cy="79512"/>
          </a:xfrm>
          <a:prstGeom prst="ellipse">
            <a:avLst/>
          </a:prstGeom>
          <a:solidFill>
            <a:srgbClr val="EFC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458880" y="6489751"/>
            <a:ext cx="33771" cy="33771"/>
          </a:xfrm>
          <a:prstGeom prst="ellipse">
            <a:avLst/>
          </a:prstGeom>
          <a:solidFill>
            <a:srgbClr val="0C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椭圆 90"/>
          <p:cNvSpPr/>
          <p:nvPr/>
        </p:nvSpPr>
        <p:spPr>
          <a:xfrm flipH="1">
            <a:off x="6480873" y="6065610"/>
            <a:ext cx="167055" cy="167054"/>
          </a:xfrm>
          <a:prstGeom prst="ellipse">
            <a:avLst/>
          </a:prstGeom>
          <a:solidFill>
            <a:srgbClr val="0C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6186828" y="6221151"/>
            <a:ext cx="107349" cy="1073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870699" y="6664828"/>
            <a:ext cx="94563" cy="193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7699174" y="6359370"/>
            <a:ext cx="437614" cy="437612"/>
          </a:xfrm>
          <a:prstGeom prst="ellipse">
            <a:avLst/>
          </a:prstGeom>
          <a:solidFill>
            <a:srgbClr val="0C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7893734" y="6426356"/>
            <a:ext cx="48495" cy="48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7763584" y="6526268"/>
            <a:ext cx="48495" cy="48495"/>
          </a:xfrm>
          <a:prstGeom prst="ellipse">
            <a:avLst/>
          </a:prstGeom>
          <a:solidFill>
            <a:srgbClr val="EFC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7842770" y="6696109"/>
            <a:ext cx="35919" cy="35919"/>
          </a:xfrm>
          <a:prstGeom prst="ellipse">
            <a:avLst/>
          </a:prstGeom>
          <a:solidFill>
            <a:srgbClr val="EFC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8017100" y="6691644"/>
            <a:ext cx="15256" cy="15256"/>
          </a:xfrm>
          <a:prstGeom prst="ellipse">
            <a:avLst/>
          </a:prstGeom>
          <a:solidFill>
            <a:srgbClr val="ADE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0" name="椭圆 99"/>
          <p:cNvSpPr/>
          <p:nvPr/>
        </p:nvSpPr>
        <p:spPr>
          <a:xfrm flipH="1">
            <a:off x="8027035" y="6500039"/>
            <a:ext cx="75467" cy="75467"/>
          </a:xfrm>
          <a:prstGeom prst="ellipse">
            <a:avLst/>
          </a:prstGeom>
          <a:solidFill>
            <a:srgbClr val="E76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7873995" y="6550100"/>
            <a:ext cx="88906" cy="88906"/>
          </a:xfrm>
          <a:prstGeom prst="ellipse">
            <a:avLst/>
          </a:prstGeom>
          <a:solidFill>
            <a:srgbClr val="ADE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872672" y="5363692"/>
            <a:ext cx="1311448" cy="1494307"/>
            <a:chOff x="1649051" y="5363693"/>
            <a:chExt cx="1311448" cy="1494307"/>
          </a:xfrm>
        </p:grpSpPr>
        <p:sp>
          <p:nvSpPr>
            <p:cNvPr id="104" name="矩形 103"/>
            <p:cNvSpPr/>
            <p:nvPr/>
          </p:nvSpPr>
          <p:spPr>
            <a:xfrm>
              <a:off x="2163081" y="6279097"/>
              <a:ext cx="283388" cy="578903"/>
            </a:xfrm>
            <a:prstGeom prst="rect">
              <a:avLst/>
            </a:prstGeom>
            <a:solidFill>
              <a:srgbClr val="0C1C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1649051" y="5363693"/>
              <a:ext cx="1311448" cy="1311448"/>
            </a:xfrm>
            <a:prstGeom prst="ellipse">
              <a:avLst/>
            </a:prstGeom>
            <a:solidFill>
              <a:srgbClr val="E76A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232110" y="5564437"/>
              <a:ext cx="145330" cy="145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842075" y="5863857"/>
              <a:ext cx="145330" cy="145330"/>
            </a:xfrm>
            <a:prstGeom prst="ellipse">
              <a:avLst/>
            </a:prstGeom>
            <a:solidFill>
              <a:srgbClr val="EFC8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2079381" y="6372841"/>
              <a:ext cx="107644" cy="107644"/>
            </a:xfrm>
            <a:prstGeom prst="ellipse">
              <a:avLst/>
            </a:prstGeom>
            <a:solidFill>
              <a:srgbClr val="EFC8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2601816" y="6359461"/>
              <a:ext cx="45720" cy="45720"/>
            </a:xfrm>
            <a:prstGeom prst="ellipse">
              <a:avLst/>
            </a:prstGeom>
            <a:solidFill>
              <a:srgbClr val="0C1C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 flipH="1">
              <a:off x="2631590" y="5785254"/>
              <a:ext cx="226160" cy="226160"/>
            </a:xfrm>
            <a:prstGeom prst="ellipse">
              <a:avLst/>
            </a:prstGeom>
            <a:solidFill>
              <a:srgbClr val="0C1C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233509" y="5995827"/>
              <a:ext cx="145330" cy="145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9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8653349" y="2519249"/>
            <a:ext cx="3076802" cy="3076802"/>
          </a:xfrm>
          <a:prstGeom prst="ellipse">
            <a:avLst/>
          </a:prstGeom>
          <a:solidFill>
            <a:srgbClr val="F1B06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任意多边形 94"/>
          <p:cNvSpPr/>
          <p:nvPr/>
        </p:nvSpPr>
        <p:spPr>
          <a:xfrm>
            <a:off x="8110384" y="1976284"/>
            <a:ext cx="4081616" cy="4162732"/>
          </a:xfrm>
          <a:custGeom>
            <a:avLst/>
            <a:gdLst>
              <a:gd name="connsiteX0" fmla="*/ 2081366 w 4081616"/>
              <a:gd name="connsiteY0" fmla="*/ 0 h 4162732"/>
              <a:gd name="connsiteX1" fmla="*/ 4069158 w 4081616"/>
              <a:gd name="connsiteY1" fmla="*/ 1462431 h 4162732"/>
              <a:gd name="connsiteX2" fmla="*/ 4081616 w 4081616"/>
              <a:gd name="connsiteY2" fmla="*/ 1510882 h 4162732"/>
              <a:gd name="connsiteX3" fmla="*/ 4081616 w 4081616"/>
              <a:gd name="connsiteY3" fmla="*/ 2651850 h 4162732"/>
              <a:gd name="connsiteX4" fmla="*/ 4069158 w 4081616"/>
              <a:gd name="connsiteY4" fmla="*/ 2700301 h 4162732"/>
              <a:gd name="connsiteX5" fmla="*/ 2081366 w 4081616"/>
              <a:gd name="connsiteY5" fmla="*/ 4162732 h 4162732"/>
              <a:gd name="connsiteX6" fmla="*/ 0 w 4081616"/>
              <a:gd name="connsiteY6" fmla="*/ 2081366 h 4162732"/>
              <a:gd name="connsiteX7" fmla="*/ 2081366 w 4081616"/>
              <a:gd name="connsiteY7" fmla="*/ 0 h 416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1616" h="4162732">
                <a:moveTo>
                  <a:pt x="2081366" y="0"/>
                </a:moveTo>
                <a:cubicBezTo>
                  <a:pt x="3015340" y="0"/>
                  <a:pt x="3805633" y="615173"/>
                  <a:pt x="4069158" y="1462431"/>
                </a:cubicBezTo>
                <a:lnTo>
                  <a:pt x="4081616" y="1510882"/>
                </a:lnTo>
                <a:lnTo>
                  <a:pt x="4081616" y="2651850"/>
                </a:lnTo>
                <a:lnTo>
                  <a:pt x="4069158" y="2700301"/>
                </a:lnTo>
                <a:cubicBezTo>
                  <a:pt x="3805633" y="3547560"/>
                  <a:pt x="3015340" y="4162732"/>
                  <a:pt x="2081366" y="4162732"/>
                </a:cubicBezTo>
                <a:cubicBezTo>
                  <a:pt x="931859" y="4162732"/>
                  <a:pt x="0" y="3230873"/>
                  <a:pt x="0" y="2081366"/>
                </a:cubicBezTo>
                <a:cubicBezTo>
                  <a:pt x="0" y="931859"/>
                  <a:pt x="931859" y="0"/>
                  <a:pt x="2081366" y="0"/>
                </a:cubicBezTo>
                <a:close/>
              </a:path>
            </a:pathLst>
          </a:custGeom>
          <a:solidFill>
            <a:srgbClr val="F1B06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075655" y="2941555"/>
            <a:ext cx="2232190" cy="2232190"/>
          </a:xfrm>
          <a:prstGeom prst="ellipse">
            <a:avLst/>
          </a:prstGeom>
          <a:solidFill>
            <a:srgbClr val="F1B06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7" name="任意多边形 106"/>
          <p:cNvSpPr/>
          <p:nvPr/>
        </p:nvSpPr>
        <p:spPr>
          <a:xfrm>
            <a:off x="-19544" y="2559726"/>
            <a:ext cx="12211544" cy="4298274"/>
          </a:xfrm>
          <a:custGeom>
            <a:avLst/>
            <a:gdLst>
              <a:gd name="connsiteX0" fmla="*/ 326131 w 12211544"/>
              <a:gd name="connsiteY0" fmla="*/ 304 h 4298274"/>
              <a:gd name="connsiteX1" fmla="*/ 610095 w 12211544"/>
              <a:gd name="connsiteY1" fmla="*/ 12024 h 4298274"/>
              <a:gd name="connsiteX2" fmla="*/ 1734045 w 12211544"/>
              <a:gd name="connsiteY2" fmla="*/ 183474 h 4298274"/>
              <a:gd name="connsiteX3" fmla="*/ 2476995 w 12211544"/>
              <a:gd name="connsiteY3" fmla="*/ 450174 h 4298274"/>
              <a:gd name="connsiteX4" fmla="*/ 3010395 w 12211544"/>
              <a:gd name="connsiteY4" fmla="*/ 774024 h 4298274"/>
              <a:gd name="connsiteX5" fmla="*/ 3562845 w 12211544"/>
              <a:gd name="connsiteY5" fmla="*/ 1116924 h 4298274"/>
              <a:gd name="connsiteX6" fmla="*/ 4534395 w 12211544"/>
              <a:gd name="connsiteY6" fmla="*/ 1212174 h 4298274"/>
              <a:gd name="connsiteX7" fmla="*/ 5944095 w 12211544"/>
              <a:gd name="connsiteY7" fmla="*/ 1231224 h 4298274"/>
              <a:gd name="connsiteX8" fmla="*/ 6667995 w 12211544"/>
              <a:gd name="connsiteY8" fmla="*/ 1593174 h 4298274"/>
              <a:gd name="connsiteX9" fmla="*/ 7601445 w 12211544"/>
              <a:gd name="connsiteY9" fmla="*/ 1936074 h 4298274"/>
              <a:gd name="connsiteX10" fmla="*/ 9125445 w 12211544"/>
              <a:gd name="connsiteY10" fmla="*/ 2012274 h 4298274"/>
              <a:gd name="connsiteX11" fmla="*/ 11335245 w 12211544"/>
              <a:gd name="connsiteY11" fmla="*/ 2583774 h 4298274"/>
              <a:gd name="connsiteX12" fmla="*/ 12192495 w 12211544"/>
              <a:gd name="connsiteY12" fmla="*/ 2717124 h 4298274"/>
              <a:gd name="connsiteX13" fmla="*/ 12211544 w 12211544"/>
              <a:gd name="connsiteY13" fmla="*/ 2717124 h 4298274"/>
              <a:gd name="connsiteX14" fmla="*/ 12211544 w 12211544"/>
              <a:gd name="connsiteY14" fmla="*/ 3771252 h 4298274"/>
              <a:gd name="connsiteX15" fmla="*/ 12192495 w 12211544"/>
              <a:gd name="connsiteY15" fmla="*/ 4298274 h 4298274"/>
              <a:gd name="connsiteX16" fmla="*/ 0 w 12211544"/>
              <a:gd name="connsiteY16" fmla="*/ 4298274 h 4298274"/>
              <a:gd name="connsiteX17" fmla="*/ 0 w 12211544"/>
              <a:gd name="connsiteY17" fmla="*/ 5509 h 4298274"/>
              <a:gd name="connsiteX18" fmla="*/ 19545 w 12211544"/>
              <a:gd name="connsiteY18" fmla="*/ 12024 h 4298274"/>
              <a:gd name="connsiteX19" fmla="*/ 326131 w 12211544"/>
              <a:gd name="connsiteY19" fmla="*/ 304 h 429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211544" h="4298274">
                <a:moveTo>
                  <a:pt x="326131" y="304"/>
                </a:moveTo>
                <a:cubicBezTo>
                  <a:pt x="408284" y="-924"/>
                  <a:pt x="502939" y="1309"/>
                  <a:pt x="610095" y="12024"/>
                </a:cubicBezTo>
                <a:cubicBezTo>
                  <a:pt x="895845" y="40599"/>
                  <a:pt x="1422895" y="110449"/>
                  <a:pt x="1734045" y="183474"/>
                </a:cubicBezTo>
                <a:cubicBezTo>
                  <a:pt x="2045195" y="256499"/>
                  <a:pt x="2264270" y="351749"/>
                  <a:pt x="2476995" y="450174"/>
                </a:cubicBezTo>
                <a:cubicBezTo>
                  <a:pt x="2689720" y="548599"/>
                  <a:pt x="2829420" y="662899"/>
                  <a:pt x="3010395" y="774024"/>
                </a:cubicBezTo>
                <a:cubicBezTo>
                  <a:pt x="3191370" y="885149"/>
                  <a:pt x="3308845" y="1043899"/>
                  <a:pt x="3562845" y="1116924"/>
                </a:cubicBezTo>
                <a:cubicBezTo>
                  <a:pt x="3816845" y="1189949"/>
                  <a:pt x="4137520" y="1193124"/>
                  <a:pt x="4534395" y="1212174"/>
                </a:cubicBezTo>
                <a:cubicBezTo>
                  <a:pt x="4931270" y="1231224"/>
                  <a:pt x="5588495" y="1167724"/>
                  <a:pt x="5944095" y="1231224"/>
                </a:cubicBezTo>
                <a:cubicBezTo>
                  <a:pt x="6299695" y="1294724"/>
                  <a:pt x="6391770" y="1475699"/>
                  <a:pt x="6667995" y="1593174"/>
                </a:cubicBezTo>
                <a:cubicBezTo>
                  <a:pt x="6944220" y="1710649"/>
                  <a:pt x="7191870" y="1866224"/>
                  <a:pt x="7601445" y="1936074"/>
                </a:cubicBezTo>
                <a:cubicBezTo>
                  <a:pt x="8011020" y="2005924"/>
                  <a:pt x="8503145" y="1904324"/>
                  <a:pt x="9125445" y="2012274"/>
                </a:cubicBezTo>
                <a:cubicBezTo>
                  <a:pt x="9747745" y="2120224"/>
                  <a:pt x="11049495" y="2539324"/>
                  <a:pt x="11335245" y="2583774"/>
                </a:cubicBezTo>
                <a:lnTo>
                  <a:pt x="12192495" y="2717124"/>
                </a:lnTo>
                <a:lnTo>
                  <a:pt x="12211544" y="2717124"/>
                </a:lnTo>
                <a:lnTo>
                  <a:pt x="12211544" y="3771252"/>
                </a:lnTo>
                <a:lnTo>
                  <a:pt x="12192495" y="4298274"/>
                </a:lnTo>
                <a:lnTo>
                  <a:pt x="0" y="4298274"/>
                </a:lnTo>
                <a:lnTo>
                  <a:pt x="0" y="5509"/>
                </a:lnTo>
                <a:lnTo>
                  <a:pt x="19545" y="12024"/>
                </a:lnTo>
                <a:cubicBezTo>
                  <a:pt x="87014" y="14009"/>
                  <a:pt x="189209" y="2350"/>
                  <a:pt x="326131" y="304"/>
                </a:cubicBezTo>
                <a:close/>
              </a:path>
            </a:pathLst>
          </a:custGeom>
          <a:solidFill>
            <a:srgbClr val="ED7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任意多边形 114"/>
          <p:cNvSpPr/>
          <p:nvPr/>
        </p:nvSpPr>
        <p:spPr>
          <a:xfrm>
            <a:off x="-19544" y="2971800"/>
            <a:ext cx="12217819" cy="3867150"/>
          </a:xfrm>
          <a:custGeom>
            <a:avLst/>
            <a:gdLst>
              <a:gd name="connsiteX0" fmla="*/ 0 w 12217819"/>
              <a:gd name="connsiteY0" fmla="*/ 0 h 3867150"/>
              <a:gd name="connsiteX1" fmla="*/ 629145 w 12217819"/>
              <a:gd name="connsiteY1" fmla="*/ 0 h 3867150"/>
              <a:gd name="connsiteX2" fmla="*/ 1886445 w 12217819"/>
              <a:gd name="connsiteY2" fmla="*/ 209550 h 3867150"/>
              <a:gd name="connsiteX3" fmla="*/ 2457945 w 12217819"/>
              <a:gd name="connsiteY3" fmla="*/ 476250 h 3867150"/>
              <a:gd name="connsiteX4" fmla="*/ 3562845 w 12217819"/>
              <a:gd name="connsiteY4" fmla="*/ 1333500 h 3867150"/>
              <a:gd name="connsiteX5" fmla="*/ 4020045 w 12217819"/>
              <a:gd name="connsiteY5" fmla="*/ 1428750 h 3867150"/>
              <a:gd name="connsiteX6" fmla="*/ 5486895 w 12217819"/>
              <a:gd name="connsiteY6" fmla="*/ 1428750 h 3867150"/>
              <a:gd name="connsiteX7" fmla="*/ 6458445 w 12217819"/>
              <a:gd name="connsiteY7" fmla="*/ 1562100 h 3867150"/>
              <a:gd name="connsiteX8" fmla="*/ 7544295 w 12217819"/>
              <a:gd name="connsiteY8" fmla="*/ 2266950 h 3867150"/>
              <a:gd name="connsiteX9" fmla="*/ 8877795 w 12217819"/>
              <a:gd name="connsiteY9" fmla="*/ 2400300 h 3867150"/>
              <a:gd name="connsiteX10" fmla="*/ 9982695 w 12217819"/>
              <a:gd name="connsiteY10" fmla="*/ 2628900 h 3867150"/>
              <a:gd name="connsiteX11" fmla="*/ 11373345 w 12217819"/>
              <a:gd name="connsiteY11" fmla="*/ 2971800 h 3867150"/>
              <a:gd name="connsiteX12" fmla="*/ 11849595 w 12217819"/>
              <a:gd name="connsiteY12" fmla="*/ 3143250 h 3867150"/>
              <a:gd name="connsiteX13" fmla="*/ 12200681 w 12217819"/>
              <a:gd name="connsiteY13" fmla="*/ 3165649 h 3867150"/>
              <a:gd name="connsiteX14" fmla="*/ 12217819 w 12217819"/>
              <a:gd name="connsiteY14" fmla="*/ 3185559 h 3867150"/>
              <a:gd name="connsiteX15" fmla="*/ 12211544 w 12217819"/>
              <a:gd name="connsiteY15" fmla="*/ 3359178 h 3867150"/>
              <a:gd name="connsiteX16" fmla="*/ 12211544 w 12217819"/>
              <a:gd name="connsiteY16" fmla="*/ 3867150 h 3867150"/>
              <a:gd name="connsiteX17" fmla="*/ 0 w 12217819"/>
              <a:gd name="connsiteY17" fmla="*/ 3867150 h 3867150"/>
              <a:gd name="connsiteX18" fmla="*/ 0 w 12217819"/>
              <a:gd name="connsiteY18" fmla="*/ 0 h 386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217819" h="3867150">
                <a:moveTo>
                  <a:pt x="0" y="0"/>
                </a:moveTo>
                <a:lnTo>
                  <a:pt x="629145" y="0"/>
                </a:lnTo>
                <a:cubicBezTo>
                  <a:pt x="959345" y="34925"/>
                  <a:pt x="1581645" y="130175"/>
                  <a:pt x="1886445" y="209550"/>
                </a:cubicBezTo>
                <a:cubicBezTo>
                  <a:pt x="2191245" y="288925"/>
                  <a:pt x="2089645" y="190500"/>
                  <a:pt x="2457945" y="476250"/>
                </a:cubicBezTo>
                <a:lnTo>
                  <a:pt x="3562845" y="1333500"/>
                </a:lnTo>
                <a:cubicBezTo>
                  <a:pt x="3823195" y="1492250"/>
                  <a:pt x="3531095" y="1428750"/>
                  <a:pt x="4020045" y="1428750"/>
                </a:cubicBezTo>
                <a:lnTo>
                  <a:pt x="5486895" y="1428750"/>
                </a:lnTo>
                <a:cubicBezTo>
                  <a:pt x="5893295" y="1450975"/>
                  <a:pt x="6096495" y="1327150"/>
                  <a:pt x="6458445" y="1562100"/>
                </a:cubicBezTo>
                <a:lnTo>
                  <a:pt x="7544295" y="2266950"/>
                </a:lnTo>
                <a:cubicBezTo>
                  <a:pt x="7947520" y="2406650"/>
                  <a:pt x="8509495" y="2324100"/>
                  <a:pt x="8877795" y="2400300"/>
                </a:cubicBezTo>
                <a:lnTo>
                  <a:pt x="9982695" y="2628900"/>
                </a:lnTo>
                <a:cubicBezTo>
                  <a:pt x="10398620" y="2724150"/>
                  <a:pt x="11214595" y="2914650"/>
                  <a:pt x="11373345" y="2971800"/>
                </a:cubicBezTo>
                <a:lnTo>
                  <a:pt x="11849595" y="3143250"/>
                </a:lnTo>
                <a:cubicBezTo>
                  <a:pt x="11988501" y="3193256"/>
                  <a:pt x="12122546" y="3107135"/>
                  <a:pt x="12200681" y="3165649"/>
                </a:cubicBezTo>
                <a:lnTo>
                  <a:pt x="12217819" y="3185559"/>
                </a:lnTo>
                <a:lnTo>
                  <a:pt x="12211544" y="3359178"/>
                </a:lnTo>
                <a:lnTo>
                  <a:pt x="12211544" y="3867150"/>
                </a:lnTo>
                <a:lnTo>
                  <a:pt x="0" y="3867150"/>
                </a:lnTo>
                <a:lnTo>
                  <a:pt x="0" y="0"/>
                </a:lnTo>
                <a:close/>
              </a:path>
            </a:pathLst>
          </a:custGeom>
          <a:solidFill>
            <a:srgbClr val="E96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715657" y="530938"/>
            <a:ext cx="4702629" cy="923636"/>
          </a:xfrm>
          <a:prstGeom prst="roundRect">
            <a:avLst>
              <a:gd name="adj" fmla="val 50000"/>
            </a:avLst>
          </a:prstGeom>
          <a:solidFill>
            <a:srgbClr val="EB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5" name="任意多边形 124"/>
          <p:cNvSpPr/>
          <p:nvPr/>
        </p:nvSpPr>
        <p:spPr>
          <a:xfrm>
            <a:off x="-19544" y="3521179"/>
            <a:ext cx="12230595" cy="3336793"/>
          </a:xfrm>
          <a:custGeom>
            <a:avLst/>
            <a:gdLst>
              <a:gd name="connsiteX0" fmla="*/ 0 w 12230595"/>
              <a:gd name="connsiteY0" fmla="*/ 0 h 3336793"/>
              <a:gd name="connsiteX1" fmla="*/ 38595 w 12230595"/>
              <a:gd name="connsiteY1" fmla="*/ 0 h 3336793"/>
              <a:gd name="connsiteX2" fmla="*/ 1276845 w 12230595"/>
              <a:gd name="connsiteY2" fmla="*/ 72148 h 3336793"/>
              <a:gd name="connsiteX3" fmla="*/ 2000745 w 12230595"/>
              <a:gd name="connsiteY3" fmla="*/ 234479 h 3336793"/>
              <a:gd name="connsiteX4" fmla="*/ 2762745 w 12230595"/>
              <a:gd name="connsiteY4" fmla="*/ 775586 h 3336793"/>
              <a:gd name="connsiteX5" fmla="*/ 3829545 w 12230595"/>
              <a:gd name="connsiteY5" fmla="*/ 1370802 h 3336793"/>
              <a:gd name="connsiteX6" fmla="*/ 4401045 w 12230595"/>
              <a:gd name="connsiteY6" fmla="*/ 1406876 h 3336793"/>
              <a:gd name="connsiteX7" fmla="*/ 5524995 w 12230595"/>
              <a:gd name="connsiteY7" fmla="*/ 1406876 h 3336793"/>
              <a:gd name="connsiteX8" fmla="*/ 6572745 w 12230595"/>
              <a:gd name="connsiteY8" fmla="*/ 1659392 h 3336793"/>
              <a:gd name="connsiteX9" fmla="*/ 7220445 w 12230595"/>
              <a:gd name="connsiteY9" fmla="*/ 2128351 h 3336793"/>
              <a:gd name="connsiteX10" fmla="*/ 7868145 w 12230595"/>
              <a:gd name="connsiteY10" fmla="*/ 2218535 h 3336793"/>
              <a:gd name="connsiteX11" fmla="*/ 8611095 w 12230595"/>
              <a:gd name="connsiteY11" fmla="*/ 2326756 h 3336793"/>
              <a:gd name="connsiteX12" fmla="*/ 9582645 w 12230595"/>
              <a:gd name="connsiteY12" fmla="*/ 2326756 h 3336793"/>
              <a:gd name="connsiteX13" fmla="*/ 10401795 w 12230595"/>
              <a:gd name="connsiteY13" fmla="*/ 2471051 h 3336793"/>
              <a:gd name="connsiteX14" fmla="*/ 11259045 w 12230595"/>
              <a:gd name="connsiteY14" fmla="*/ 2849826 h 3336793"/>
              <a:gd name="connsiteX15" fmla="*/ 11887695 w 12230595"/>
              <a:gd name="connsiteY15" fmla="*/ 3066268 h 3336793"/>
              <a:gd name="connsiteX16" fmla="*/ 12230595 w 12230595"/>
              <a:gd name="connsiteY16" fmla="*/ 3066268 h 3336793"/>
              <a:gd name="connsiteX17" fmla="*/ 12230595 w 12230595"/>
              <a:gd name="connsiteY17" fmla="*/ 3317771 h 3336793"/>
              <a:gd name="connsiteX18" fmla="*/ 12211544 w 12230595"/>
              <a:gd name="connsiteY18" fmla="*/ 3317771 h 3336793"/>
              <a:gd name="connsiteX19" fmla="*/ 12211544 w 12230595"/>
              <a:gd name="connsiteY19" fmla="*/ 3336793 h 3336793"/>
              <a:gd name="connsiteX20" fmla="*/ 0 w 12230595"/>
              <a:gd name="connsiteY20" fmla="*/ 3318867 h 3336793"/>
              <a:gd name="connsiteX21" fmla="*/ 0 w 12230595"/>
              <a:gd name="connsiteY21" fmla="*/ 0 h 333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230595" h="3336793">
                <a:moveTo>
                  <a:pt x="0" y="0"/>
                </a:moveTo>
                <a:lnTo>
                  <a:pt x="38595" y="0"/>
                </a:lnTo>
                <a:cubicBezTo>
                  <a:pt x="257670" y="12025"/>
                  <a:pt x="949820" y="33068"/>
                  <a:pt x="1276845" y="72148"/>
                </a:cubicBezTo>
                <a:cubicBezTo>
                  <a:pt x="1603870" y="111227"/>
                  <a:pt x="1746745" y="54111"/>
                  <a:pt x="2000745" y="234479"/>
                </a:cubicBezTo>
                <a:lnTo>
                  <a:pt x="2762745" y="775586"/>
                </a:lnTo>
                <a:cubicBezTo>
                  <a:pt x="3067545" y="964973"/>
                  <a:pt x="3639045" y="1358778"/>
                  <a:pt x="3829545" y="1370802"/>
                </a:cubicBezTo>
                <a:lnTo>
                  <a:pt x="4401045" y="1406876"/>
                </a:lnTo>
                <a:cubicBezTo>
                  <a:pt x="4683620" y="1412888"/>
                  <a:pt x="5175745" y="1322704"/>
                  <a:pt x="5524995" y="1406876"/>
                </a:cubicBezTo>
                <a:lnTo>
                  <a:pt x="6572745" y="1659392"/>
                </a:lnTo>
                <a:cubicBezTo>
                  <a:pt x="6855320" y="1779638"/>
                  <a:pt x="7004545" y="2098289"/>
                  <a:pt x="7220445" y="2128351"/>
                </a:cubicBezTo>
                <a:lnTo>
                  <a:pt x="7868145" y="2218535"/>
                </a:lnTo>
                <a:cubicBezTo>
                  <a:pt x="8099920" y="2251603"/>
                  <a:pt x="8287245" y="2326756"/>
                  <a:pt x="8611095" y="2326756"/>
                </a:cubicBezTo>
                <a:lnTo>
                  <a:pt x="9582645" y="2326756"/>
                </a:lnTo>
                <a:cubicBezTo>
                  <a:pt x="9881095" y="2350806"/>
                  <a:pt x="10116045" y="2344793"/>
                  <a:pt x="10401795" y="2471051"/>
                </a:cubicBezTo>
                <a:lnTo>
                  <a:pt x="11259045" y="2849826"/>
                </a:lnTo>
                <a:cubicBezTo>
                  <a:pt x="11506695" y="2949028"/>
                  <a:pt x="11773395" y="3066268"/>
                  <a:pt x="11887695" y="3066268"/>
                </a:cubicBezTo>
                <a:lnTo>
                  <a:pt x="12230595" y="3066268"/>
                </a:lnTo>
                <a:lnTo>
                  <a:pt x="12230595" y="3317771"/>
                </a:lnTo>
                <a:lnTo>
                  <a:pt x="12211544" y="3317771"/>
                </a:lnTo>
                <a:lnTo>
                  <a:pt x="12211544" y="3336793"/>
                </a:lnTo>
                <a:lnTo>
                  <a:pt x="0" y="3318867"/>
                </a:lnTo>
                <a:lnTo>
                  <a:pt x="0" y="0"/>
                </a:lnTo>
                <a:close/>
              </a:path>
            </a:pathLst>
          </a:custGeom>
          <a:solidFill>
            <a:srgbClr val="ED7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6153150" y="6362700"/>
            <a:ext cx="6000750" cy="495300"/>
          </a:xfrm>
          <a:custGeom>
            <a:avLst/>
            <a:gdLst>
              <a:gd name="connsiteX0" fmla="*/ 0 w 6000750"/>
              <a:gd name="connsiteY0" fmla="*/ 438150 h 457200"/>
              <a:gd name="connsiteX1" fmla="*/ 723900 w 6000750"/>
              <a:gd name="connsiteY1" fmla="*/ 266700 h 457200"/>
              <a:gd name="connsiteX2" fmla="*/ 1333500 w 6000750"/>
              <a:gd name="connsiteY2" fmla="*/ 266700 h 457200"/>
              <a:gd name="connsiteX3" fmla="*/ 1924050 w 6000750"/>
              <a:gd name="connsiteY3" fmla="*/ 228600 h 457200"/>
              <a:gd name="connsiteX4" fmla="*/ 2400300 w 6000750"/>
              <a:gd name="connsiteY4" fmla="*/ 76200 h 457200"/>
              <a:gd name="connsiteX5" fmla="*/ 2724150 w 6000750"/>
              <a:gd name="connsiteY5" fmla="*/ 0 h 457200"/>
              <a:gd name="connsiteX6" fmla="*/ 3657600 w 6000750"/>
              <a:gd name="connsiteY6" fmla="*/ 0 h 457200"/>
              <a:gd name="connsiteX7" fmla="*/ 4057650 w 6000750"/>
              <a:gd name="connsiteY7" fmla="*/ 114300 h 457200"/>
              <a:gd name="connsiteX8" fmla="*/ 4667250 w 6000750"/>
              <a:gd name="connsiteY8" fmla="*/ 76200 h 457200"/>
              <a:gd name="connsiteX9" fmla="*/ 5143500 w 6000750"/>
              <a:gd name="connsiteY9" fmla="*/ 57150 h 457200"/>
              <a:gd name="connsiteX10" fmla="*/ 5467350 w 6000750"/>
              <a:gd name="connsiteY10" fmla="*/ 38100 h 457200"/>
              <a:gd name="connsiteX11" fmla="*/ 5848350 w 6000750"/>
              <a:gd name="connsiteY11" fmla="*/ 400050 h 457200"/>
              <a:gd name="connsiteX12" fmla="*/ 6000750 w 6000750"/>
              <a:gd name="connsiteY12" fmla="*/ 457200 h 457200"/>
              <a:gd name="connsiteX13" fmla="*/ 152400 w 6000750"/>
              <a:gd name="connsiteY13" fmla="*/ 419100 h 457200"/>
              <a:gd name="connsiteX14" fmla="*/ 0 w 6000750"/>
              <a:gd name="connsiteY14" fmla="*/ 43815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00750" h="457200">
                <a:moveTo>
                  <a:pt x="0" y="438150"/>
                </a:moveTo>
                <a:lnTo>
                  <a:pt x="723900" y="266700"/>
                </a:lnTo>
                <a:lnTo>
                  <a:pt x="1333500" y="266700"/>
                </a:lnTo>
                <a:lnTo>
                  <a:pt x="1924050" y="228600"/>
                </a:lnTo>
                <a:lnTo>
                  <a:pt x="2400300" y="76200"/>
                </a:lnTo>
                <a:lnTo>
                  <a:pt x="2724150" y="0"/>
                </a:lnTo>
                <a:lnTo>
                  <a:pt x="3657600" y="0"/>
                </a:lnTo>
                <a:lnTo>
                  <a:pt x="4057650" y="114300"/>
                </a:lnTo>
                <a:lnTo>
                  <a:pt x="4667250" y="76200"/>
                </a:lnTo>
                <a:lnTo>
                  <a:pt x="5143500" y="57150"/>
                </a:lnTo>
                <a:lnTo>
                  <a:pt x="5467350" y="38100"/>
                </a:lnTo>
                <a:lnTo>
                  <a:pt x="5848350" y="400050"/>
                </a:lnTo>
                <a:lnTo>
                  <a:pt x="6000750" y="457200"/>
                </a:lnTo>
                <a:lnTo>
                  <a:pt x="152400" y="419100"/>
                </a:lnTo>
                <a:lnTo>
                  <a:pt x="0" y="438150"/>
                </a:lnTo>
                <a:close/>
              </a:path>
            </a:pathLst>
          </a:custGeom>
          <a:solidFill>
            <a:srgbClr val="E96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7231380" y="6560820"/>
            <a:ext cx="4777740" cy="297180"/>
          </a:xfrm>
          <a:custGeom>
            <a:avLst/>
            <a:gdLst>
              <a:gd name="connsiteX0" fmla="*/ 0 w 4777740"/>
              <a:gd name="connsiteY0" fmla="*/ 281940 h 297180"/>
              <a:gd name="connsiteX1" fmla="*/ 533400 w 4777740"/>
              <a:gd name="connsiteY1" fmla="*/ 182880 h 297180"/>
              <a:gd name="connsiteX2" fmla="*/ 960120 w 4777740"/>
              <a:gd name="connsiteY2" fmla="*/ 175260 h 297180"/>
              <a:gd name="connsiteX3" fmla="*/ 1463040 w 4777740"/>
              <a:gd name="connsiteY3" fmla="*/ 137160 h 297180"/>
              <a:gd name="connsiteX4" fmla="*/ 1821180 w 4777740"/>
              <a:gd name="connsiteY4" fmla="*/ 99060 h 297180"/>
              <a:gd name="connsiteX5" fmla="*/ 1905000 w 4777740"/>
              <a:gd name="connsiteY5" fmla="*/ 45720 h 297180"/>
              <a:gd name="connsiteX6" fmla="*/ 2514600 w 4777740"/>
              <a:gd name="connsiteY6" fmla="*/ 0 h 297180"/>
              <a:gd name="connsiteX7" fmla="*/ 2979420 w 4777740"/>
              <a:gd name="connsiteY7" fmla="*/ 53340 h 297180"/>
              <a:gd name="connsiteX8" fmla="*/ 3436620 w 4777740"/>
              <a:gd name="connsiteY8" fmla="*/ 99060 h 297180"/>
              <a:gd name="connsiteX9" fmla="*/ 3733800 w 4777740"/>
              <a:gd name="connsiteY9" fmla="*/ 53340 h 297180"/>
              <a:gd name="connsiteX10" fmla="*/ 4137660 w 4777740"/>
              <a:gd name="connsiteY10" fmla="*/ 15240 h 297180"/>
              <a:gd name="connsiteX11" fmla="*/ 4427220 w 4777740"/>
              <a:gd name="connsiteY11" fmla="*/ 76200 h 297180"/>
              <a:gd name="connsiteX12" fmla="*/ 4732020 w 4777740"/>
              <a:gd name="connsiteY12" fmla="*/ 190500 h 297180"/>
              <a:gd name="connsiteX13" fmla="*/ 4777740 w 4777740"/>
              <a:gd name="connsiteY13" fmla="*/ 297180 h 297180"/>
              <a:gd name="connsiteX14" fmla="*/ 0 w 4777740"/>
              <a:gd name="connsiteY14" fmla="*/ 281940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77740" h="297180">
                <a:moveTo>
                  <a:pt x="0" y="281940"/>
                </a:moveTo>
                <a:lnTo>
                  <a:pt x="533400" y="182880"/>
                </a:lnTo>
                <a:lnTo>
                  <a:pt x="960120" y="175260"/>
                </a:lnTo>
                <a:lnTo>
                  <a:pt x="1463040" y="137160"/>
                </a:lnTo>
                <a:lnTo>
                  <a:pt x="1821180" y="99060"/>
                </a:lnTo>
                <a:lnTo>
                  <a:pt x="1905000" y="45720"/>
                </a:lnTo>
                <a:lnTo>
                  <a:pt x="2514600" y="0"/>
                </a:lnTo>
                <a:lnTo>
                  <a:pt x="2979420" y="53340"/>
                </a:lnTo>
                <a:lnTo>
                  <a:pt x="3436620" y="99060"/>
                </a:lnTo>
                <a:lnTo>
                  <a:pt x="3733800" y="53340"/>
                </a:lnTo>
                <a:lnTo>
                  <a:pt x="4137660" y="15240"/>
                </a:lnTo>
                <a:lnTo>
                  <a:pt x="4427220" y="76200"/>
                </a:lnTo>
                <a:lnTo>
                  <a:pt x="4732020" y="190500"/>
                </a:lnTo>
                <a:lnTo>
                  <a:pt x="4777740" y="297180"/>
                </a:lnTo>
                <a:lnTo>
                  <a:pt x="0" y="281940"/>
                </a:lnTo>
                <a:close/>
              </a:path>
            </a:pathLst>
          </a:custGeom>
          <a:solidFill>
            <a:srgbClr val="293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5624" y="6629568"/>
            <a:ext cx="107161" cy="218907"/>
          </a:xfrm>
          <a:prstGeom prst="rect">
            <a:avLst/>
          </a:prstGeom>
          <a:solidFill>
            <a:srgbClr val="0C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11248" y="6283417"/>
            <a:ext cx="495912" cy="495912"/>
          </a:xfrm>
          <a:prstGeom prst="ellipse">
            <a:avLst/>
          </a:prstGeom>
          <a:solidFill>
            <a:srgbClr val="E76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1726" y="6359326"/>
            <a:ext cx="54955" cy="549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4238" y="6472549"/>
            <a:ext cx="54955" cy="54955"/>
          </a:xfrm>
          <a:prstGeom prst="ellipse">
            <a:avLst/>
          </a:prstGeom>
          <a:solidFill>
            <a:srgbClr val="EFC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73973" y="6665017"/>
            <a:ext cx="40705" cy="40705"/>
          </a:xfrm>
          <a:prstGeom prst="ellipse">
            <a:avLst/>
          </a:prstGeom>
          <a:solidFill>
            <a:srgbClr val="EFC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71527" y="6659957"/>
            <a:ext cx="17289" cy="17289"/>
          </a:xfrm>
          <a:prstGeom prst="ellipse">
            <a:avLst/>
          </a:prstGeom>
          <a:solidFill>
            <a:srgbClr val="0C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 flipH="1">
            <a:off x="582786" y="6442826"/>
            <a:ext cx="85520" cy="85520"/>
          </a:xfrm>
          <a:prstGeom prst="ellipse">
            <a:avLst/>
          </a:prstGeom>
          <a:solidFill>
            <a:srgbClr val="0C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2255" y="6522452"/>
            <a:ext cx="54955" cy="549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 rot="17590821">
            <a:off x="1567114" y="6109529"/>
            <a:ext cx="358550" cy="116352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17144" y="6037031"/>
            <a:ext cx="401886" cy="82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88174" y="4738853"/>
            <a:ext cx="1859826" cy="1859827"/>
          </a:xfrm>
          <a:prstGeom prst="ellipse">
            <a:avLst/>
          </a:prstGeom>
          <a:solidFill>
            <a:srgbClr val="101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015037" y="5023538"/>
            <a:ext cx="206099" cy="206099"/>
          </a:xfrm>
          <a:prstGeom prst="ellipse">
            <a:avLst/>
          </a:prstGeom>
          <a:solidFill>
            <a:srgbClr val="ADE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461910" y="5448159"/>
            <a:ext cx="206099" cy="206099"/>
          </a:xfrm>
          <a:prstGeom prst="ellipse">
            <a:avLst/>
          </a:prstGeom>
          <a:solidFill>
            <a:srgbClr val="ED7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98445" y="6169974"/>
            <a:ext cx="152655" cy="152655"/>
          </a:xfrm>
          <a:prstGeom prst="ellipse">
            <a:avLst/>
          </a:prstGeom>
          <a:solidFill>
            <a:srgbClr val="EFC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476508" y="6088172"/>
            <a:ext cx="190492" cy="1904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2581559" y="5336689"/>
            <a:ext cx="320728" cy="320728"/>
          </a:xfrm>
          <a:prstGeom prst="ellipse">
            <a:avLst/>
          </a:prstGeom>
          <a:solidFill>
            <a:srgbClr val="ED7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017021" y="5635312"/>
            <a:ext cx="206099" cy="2060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椭圆 53"/>
          <p:cNvSpPr/>
          <p:nvPr/>
        </p:nvSpPr>
        <p:spPr>
          <a:xfrm rot="17590821">
            <a:off x="3403656" y="6446158"/>
            <a:ext cx="120544" cy="640318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28088" y="6533968"/>
            <a:ext cx="161335" cy="329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235447" y="5994051"/>
            <a:ext cx="746618" cy="746617"/>
          </a:xfrm>
          <a:prstGeom prst="ellipse">
            <a:avLst/>
          </a:prstGeom>
          <a:solidFill>
            <a:srgbClr val="101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567387" y="6108336"/>
            <a:ext cx="82738" cy="827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345337" y="6278798"/>
            <a:ext cx="82738" cy="82737"/>
          </a:xfrm>
          <a:prstGeom prst="ellipse">
            <a:avLst/>
          </a:prstGeom>
          <a:solidFill>
            <a:srgbClr val="EFC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480437" y="6568566"/>
            <a:ext cx="61283" cy="61283"/>
          </a:xfrm>
          <a:prstGeom prst="ellipse">
            <a:avLst/>
          </a:prstGeom>
          <a:solidFill>
            <a:srgbClr val="EFC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777864" y="6560949"/>
            <a:ext cx="26029" cy="26029"/>
          </a:xfrm>
          <a:prstGeom prst="ellipse">
            <a:avLst/>
          </a:prstGeom>
          <a:solidFill>
            <a:srgbClr val="ED7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 flipH="1">
            <a:off x="3794814" y="6234049"/>
            <a:ext cx="128755" cy="128755"/>
          </a:xfrm>
          <a:prstGeom prst="ellipse">
            <a:avLst/>
          </a:prstGeom>
          <a:solidFill>
            <a:srgbClr val="ED7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568184" y="6353930"/>
            <a:ext cx="82738" cy="827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 rot="17590821">
            <a:off x="5170224" y="6451318"/>
            <a:ext cx="131770" cy="640318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295911" y="6469162"/>
            <a:ext cx="194089" cy="396484"/>
          </a:xfrm>
          <a:prstGeom prst="rect">
            <a:avLst/>
          </a:prstGeom>
          <a:solidFill>
            <a:srgbClr val="0C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943859" y="5842214"/>
            <a:ext cx="898194" cy="898194"/>
          </a:xfrm>
          <a:prstGeom prst="ellipse">
            <a:avLst/>
          </a:prstGeom>
          <a:solidFill>
            <a:srgbClr val="E76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343188" y="5979701"/>
            <a:ext cx="99534" cy="99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076059" y="6184770"/>
            <a:ext cx="99534" cy="9953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238586" y="6533367"/>
            <a:ext cx="73724" cy="73724"/>
          </a:xfrm>
          <a:prstGeom prst="ellipse">
            <a:avLst/>
          </a:prstGeom>
          <a:solidFill>
            <a:srgbClr val="EFC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561472" y="6489279"/>
            <a:ext cx="101161" cy="101161"/>
          </a:xfrm>
          <a:prstGeom prst="ellipse">
            <a:avLst/>
          </a:prstGeom>
          <a:solidFill>
            <a:srgbClr val="0C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 flipH="1">
            <a:off x="5616787" y="6130936"/>
            <a:ext cx="154894" cy="154894"/>
          </a:xfrm>
          <a:prstGeom prst="ellipse">
            <a:avLst/>
          </a:prstGeom>
          <a:solidFill>
            <a:srgbClr val="0C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344147" y="6275155"/>
            <a:ext cx="99534" cy="99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椭圆 57"/>
          <p:cNvSpPr/>
          <p:nvPr/>
        </p:nvSpPr>
        <p:spPr>
          <a:xfrm flipH="1">
            <a:off x="7679333" y="6779895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椭圆 59"/>
          <p:cNvSpPr/>
          <p:nvPr/>
        </p:nvSpPr>
        <p:spPr>
          <a:xfrm flipH="1">
            <a:off x="10861497" y="6783257"/>
            <a:ext cx="45720" cy="45720"/>
          </a:xfrm>
          <a:prstGeom prst="ellipse">
            <a:avLst/>
          </a:prstGeom>
          <a:solidFill>
            <a:srgbClr val="E6C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 flipH="1">
            <a:off x="10518597" y="6668957"/>
            <a:ext cx="45720" cy="45720"/>
          </a:xfrm>
          <a:prstGeom prst="ellipse">
            <a:avLst/>
          </a:prstGeom>
          <a:solidFill>
            <a:srgbClr val="E96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椭圆 62"/>
          <p:cNvSpPr/>
          <p:nvPr/>
        </p:nvSpPr>
        <p:spPr>
          <a:xfrm flipH="1">
            <a:off x="9504680" y="6774180"/>
            <a:ext cx="45720" cy="45720"/>
          </a:xfrm>
          <a:prstGeom prst="ellipse">
            <a:avLst/>
          </a:prstGeom>
          <a:solidFill>
            <a:srgbClr val="E96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椭圆 63"/>
          <p:cNvSpPr/>
          <p:nvPr/>
        </p:nvSpPr>
        <p:spPr>
          <a:xfrm flipH="1">
            <a:off x="8729980" y="6748780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椭圆 64"/>
          <p:cNvSpPr/>
          <p:nvPr/>
        </p:nvSpPr>
        <p:spPr>
          <a:xfrm flipH="1">
            <a:off x="11638280" y="6697980"/>
            <a:ext cx="45720" cy="45720"/>
          </a:xfrm>
          <a:prstGeom prst="ellipse">
            <a:avLst/>
          </a:prstGeom>
          <a:solidFill>
            <a:srgbClr val="E6C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椭圆 65"/>
          <p:cNvSpPr/>
          <p:nvPr/>
        </p:nvSpPr>
        <p:spPr>
          <a:xfrm flipH="1">
            <a:off x="9698156" y="6485586"/>
            <a:ext cx="45720" cy="45720"/>
          </a:xfrm>
          <a:prstGeom prst="ellipse">
            <a:avLst/>
          </a:prstGeom>
          <a:solidFill>
            <a:srgbClr val="E96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椭圆 66"/>
          <p:cNvSpPr/>
          <p:nvPr/>
        </p:nvSpPr>
        <p:spPr>
          <a:xfrm flipH="1">
            <a:off x="8196580" y="6647180"/>
            <a:ext cx="45720" cy="45720"/>
          </a:xfrm>
          <a:prstGeom prst="ellipse">
            <a:avLst/>
          </a:prstGeom>
          <a:solidFill>
            <a:srgbClr val="E96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椭圆 68"/>
          <p:cNvSpPr/>
          <p:nvPr/>
        </p:nvSpPr>
        <p:spPr>
          <a:xfrm flipH="1">
            <a:off x="11142980" y="6659880"/>
            <a:ext cx="45720" cy="45720"/>
          </a:xfrm>
          <a:prstGeom prst="ellipse">
            <a:avLst/>
          </a:prstGeom>
          <a:solidFill>
            <a:srgbClr val="E96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椭圆 69"/>
          <p:cNvSpPr/>
          <p:nvPr/>
        </p:nvSpPr>
        <p:spPr>
          <a:xfrm flipH="1">
            <a:off x="9720064" y="6591567"/>
            <a:ext cx="45720" cy="45720"/>
          </a:xfrm>
          <a:prstGeom prst="ellipse">
            <a:avLst/>
          </a:prstGeom>
          <a:solidFill>
            <a:srgbClr val="E96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椭圆 72"/>
          <p:cNvSpPr/>
          <p:nvPr/>
        </p:nvSpPr>
        <p:spPr>
          <a:xfrm flipH="1">
            <a:off x="7400746" y="6695514"/>
            <a:ext cx="45720" cy="45720"/>
          </a:xfrm>
          <a:prstGeom prst="ellipse">
            <a:avLst/>
          </a:prstGeom>
          <a:solidFill>
            <a:srgbClr val="E96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椭圆 73"/>
          <p:cNvSpPr/>
          <p:nvPr/>
        </p:nvSpPr>
        <p:spPr>
          <a:xfrm flipH="1">
            <a:off x="9353093" y="6638999"/>
            <a:ext cx="45720" cy="45720"/>
          </a:xfrm>
          <a:prstGeom prst="ellipse">
            <a:avLst/>
          </a:prstGeom>
          <a:solidFill>
            <a:srgbClr val="E6C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5" name="椭圆 74"/>
          <p:cNvSpPr/>
          <p:nvPr/>
        </p:nvSpPr>
        <p:spPr>
          <a:xfrm flipH="1">
            <a:off x="10063937" y="6763011"/>
            <a:ext cx="45720" cy="45720"/>
          </a:xfrm>
          <a:prstGeom prst="ellipse">
            <a:avLst/>
          </a:prstGeom>
          <a:solidFill>
            <a:srgbClr val="E6C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椭圆 75"/>
          <p:cNvSpPr/>
          <p:nvPr/>
        </p:nvSpPr>
        <p:spPr>
          <a:xfrm flipH="1">
            <a:off x="10704461" y="6570229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椭圆 76"/>
          <p:cNvSpPr/>
          <p:nvPr/>
        </p:nvSpPr>
        <p:spPr>
          <a:xfrm flipH="1">
            <a:off x="9886493" y="6524699"/>
            <a:ext cx="45720" cy="45720"/>
          </a:xfrm>
          <a:prstGeom prst="ellipse">
            <a:avLst/>
          </a:prstGeom>
          <a:solidFill>
            <a:srgbClr val="E6C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椭圆 78"/>
          <p:cNvSpPr/>
          <p:nvPr/>
        </p:nvSpPr>
        <p:spPr>
          <a:xfrm flipH="1">
            <a:off x="8451393" y="6664399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0" name="椭圆 79"/>
          <p:cNvSpPr/>
          <p:nvPr/>
        </p:nvSpPr>
        <p:spPr>
          <a:xfrm flipH="1">
            <a:off x="11359693" y="6613599"/>
            <a:ext cx="45720" cy="45720"/>
          </a:xfrm>
          <a:prstGeom prst="ellipse">
            <a:avLst/>
          </a:prstGeom>
          <a:solidFill>
            <a:srgbClr val="E6C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椭圆 80"/>
          <p:cNvSpPr/>
          <p:nvPr/>
        </p:nvSpPr>
        <p:spPr>
          <a:xfrm flipH="1">
            <a:off x="9124493" y="6537399"/>
            <a:ext cx="45720" cy="45720"/>
          </a:xfrm>
          <a:prstGeom prst="ellipse">
            <a:avLst/>
          </a:prstGeom>
          <a:solidFill>
            <a:srgbClr val="E6C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椭圆 81"/>
          <p:cNvSpPr/>
          <p:nvPr/>
        </p:nvSpPr>
        <p:spPr>
          <a:xfrm flipH="1">
            <a:off x="7013396" y="6720597"/>
            <a:ext cx="45720" cy="45720"/>
          </a:xfrm>
          <a:prstGeom prst="ellipse">
            <a:avLst/>
          </a:prstGeom>
          <a:solidFill>
            <a:srgbClr val="E6C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椭圆 82"/>
          <p:cNvSpPr/>
          <p:nvPr/>
        </p:nvSpPr>
        <p:spPr>
          <a:xfrm flipH="1">
            <a:off x="10292893" y="6562799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椭圆 83"/>
          <p:cNvSpPr/>
          <p:nvPr/>
        </p:nvSpPr>
        <p:spPr>
          <a:xfrm flipH="1">
            <a:off x="11029981" y="6526250"/>
            <a:ext cx="45720" cy="45720"/>
          </a:xfrm>
          <a:prstGeom prst="ellipse">
            <a:avLst/>
          </a:prstGeom>
          <a:solidFill>
            <a:srgbClr val="E6C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椭圆 84"/>
          <p:cNvSpPr/>
          <p:nvPr/>
        </p:nvSpPr>
        <p:spPr>
          <a:xfrm flipH="1">
            <a:off x="9441477" y="6507186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椭圆 86"/>
          <p:cNvSpPr/>
          <p:nvPr/>
        </p:nvSpPr>
        <p:spPr>
          <a:xfrm flipH="1">
            <a:off x="9815373" y="6755754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椭圆 87"/>
          <p:cNvSpPr/>
          <p:nvPr/>
        </p:nvSpPr>
        <p:spPr>
          <a:xfrm flipH="1">
            <a:off x="11412448" y="6771645"/>
            <a:ext cx="45720" cy="45720"/>
          </a:xfrm>
          <a:prstGeom prst="ellipse">
            <a:avLst/>
          </a:prstGeom>
          <a:solidFill>
            <a:srgbClr val="E96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椭圆 88"/>
          <p:cNvSpPr/>
          <p:nvPr/>
        </p:nvSpPr>
        <p:spPr>
          <a:xfrm flipH="1">
            <a:off x="11344046" y="651050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481796" y="2724786"/>
            <a:ext cx="386439" cy="151518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347542" y="2002499"/>
            <a:ext cx="653688" cy="653688"/>
            <a:chOff x="262452" y="1815736"/>
            <a:chExt cx="823868" cy="823868"/>
          </a:xfrm>
        </p:grpSpPr>
        <p:sp>
          <p:nvSpPr>
            <p:cNvPr id="91" name="泪滴形 90"/>
            <p:cNvSpPr/>
            <p:nvPr/>
          </p:nvSpPr>
          <p:spPr>
            <a:xfrm rot="8100000">
              <a:off x="262452" y="1815736"/>
              <a:ext cx="823868" cy="823868"/>
            </a:xfrm>
            <a:prstGeom prst="teardrop">
              <a:avLst/>
            </a:prstGeom>
            <a:solidFill>
              <a:srgbClr val="E569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2" name="泪滴形 91"/>
            <p:cNvSpPr/>
            <p:nvPr/>
          </p:nvSpPr>
          <p:spPr>
            <a:xfrm rot="8100000">
              <a:off x="447053" y="2000337"/>
              <a:ext cx="454666" cy="454666"/>
            </a:xfrm>
            <a:prstGeom prst="teardrop">
              <a:avLst/>
            </a:prstGeom>
            <a:solidFill>
              <a:srgbClr val="2C3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0" name="椭圆 99"/>
          <p:cNvSpPr/>
          <p:nvPr/>
        </p:nvSpPr>
        <p:spPr>
          <a:xfrm>
            <a:off x="5480541" y="4852329"/>
            <a:ext cx="386439" cy="151518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1" name="泪滴形 100"/>
          <p:cNvSpPr/>
          <p:nvPr/>
        </p:nvSpPr>
        <p:spPr>
          <a:xfrm rot="8100000">
            <a:off x="5355933" y="4165797"/>
            <a:ext cx="634396" cy="634396"/>
          </a:xfrm>
          <a:prstGeom prst="teardrop">
            <a:avLst/>
          </a:prstGeom>
          <a:solidFill>
            <a:srgbClr val="F1C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2" name="泪滴形 101"/>
          <p:cNvSpPr/>
          <p:nvPr/>
        </p:nvSpPr>
        <p:spPr>
          <a:xfrm rot="8100000">
            <a:off x="5523975" y="4333840"/>
            <a:ext cx="298312" cy="298312"/>
          </a:xfrm>
          <a:prstGeom prst="teardrop">
            <a:avLst/>
          </a:prstGeom>
          <a:solidFill>
            <a:srgbClr val="E56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8604233" y="5981315"/>
            <a:ext cx="386439" cy="151518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" name="泪滴形 104"/>
          <p:cNvSpPr/>
          <p:nvPr/>
        </p:nvSpPr>
        <p:spPr>
          <a:xfrm rot="8100000">
            <a:off x="8499776" y="5317442"/>
            <a:ext cx="594094" cy="594094"/>
          </a:xfrm>
          <a:prstGeom prst="teardrop">
            <a:avLst/>
          </a:prstGeom>
          <a:solidFill>
            <a:srgbClr val="2C3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6" name="泪滴形 105"/>
          <p:cNvSpPr/>
          <p:nvPr/>
        </p:nvSpPr>
        <p:spPr>
          <a:xfrm rot="8100000">
            <a:off x="8663451" y="5481117"/>
            <a:ext cx="266744" cy="266744"/>
          </a:xfrm>
          <a:prstGeom prst="teardrop">
            <a:avLst/>
          </a:prstGeom>
          <a:solidFill>
            <a:srgbClr val="F1C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2704663" y="3764861"/>
            <a:ext cx="386439" cy="151518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7" name="泪滴形 96"/>
          <p:cNvSpPr/>
          <p:nvPr/>
        </p:nvSpPr>
        <p:spPr>
          <a:xfrm rot="8100000">
            <a:off x="2576122" y="3032703"/>
            <a:ext cx="642260" cy="642260"/>
          </a:xfrm>
          <a:prstGeom prst="teardrop">
            <a:avLst/>
          </a:prstGeom>
          <a:solidFill>
            <a:srgbClr val="2C3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8" name="泪滴形 97"/>
          <p:cNvSpPr/>
          <p:nvPr/>
        </p:nvSpPr>
        <p:spPr>
          <a:xfrm rot="8100000">
            <a:off x="2751007" y="3207588"/>
            <a:ext cx="292490" cy="292490"/>
          </a:xfrm>
          <a:prstGeom prst="teardrop">
            <a:avLst/>
          </a:prstGeom>
          <a:solidFill>
            <a:srgbClr val="E96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002963" y="1855866"/>
            <a:ext cx="240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osis" panose="02010503020202060003" pitchFamily="2" charset="0"/>
                <a:ea typeface="等线" panose="02010600030101010101" pitchFamily="2" charset="-122"/>
                <a:cs typeface="+mn-cs"/>
              </a:rPr>
              <a:t>Part One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osis" panose="02010503020202060003" pitchFamily="2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1343753" y="2289721"/>
            <a:ext cx="3661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项目架构</a:t>
            </a:r>
            <a:endParaRPr kumimoji="0" lang="zh-CN" alt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313818" y="2903594"/>
            <a:ext cx="240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osis" panose="02010503020202060003" pitchFamily="2" charset="0"/>
                <a:ea typeface="等线" panose="02010600030101010101" pitchFamily="2" charset="-122"/>
                <a:cs typeface="+mn-cs"/>
              </a:rPr>
              <a:t>Part Two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osis" panose="02010503020202060003" pitchFamily="2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3776394" y="3363493"/>
            <a:ext cx="3661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数据结构</a:t>
            </a:r>
            <a:endParaRPr kumimoji="0" lang="zh-CN" alt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5993131" y="4012916"/>
            <a:ext cx="240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osis" panose="02010503020202060003" pitchFamily="2" charset="0"/>
                <a:ea typeface="等线" panose="02010600030101010101" pitchFamily="2" charset="-122"/>
                <a:cs typeface="+mn-cs"/>
              </a:rPr>
              <a:t>Part Three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osis" panose="02010503020202060003" pitchFamily="2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5993130" y="4473413"/>
            <a:ext cx="3661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</a:rPr>
              <a:t>业务</a:t>
            </a:r>
            <a:r>
              <a:rPr lang="zh-CN" altLang="en-US" sz="2400" dirty="0">
                <a:solidFill>
                  <a:prstClr val="white"/>
                </a:solidFill>
              </a:rPr>
              <a:t>逻辑</a:t>
            </a:r>
            <a:endParaRPr lang="en-GB" altLang="zh-CN" sz="2400" dirty="0">
              <a:solidFill>
                <a:prstClr val="white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9098188" y="5171708"/>
            <a:ext cx="240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osis" panose="02010503020202060003" pitchFamily="2" charset="0"/>
                <a:ea typeface="等线" panose="02010600030101010101" pitchFamily="2" charset="-122"/>
                <a:cs typeface="+mn-cs"/>
              </a:rPr>
              <a:t>Part Four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osis" panose="02010503020202060003" pitchFamily="2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9098187" y="5632205"/>
            <a:ext cx="2942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>
                <a:solidFill>
                  <a:prstClr val="white"/>
                </a:solidFill>
              </a:rPr>
              <a:t>技术框架</a:t>
            </a:r>
            <a:endParaRPr kumimoji="0" lang="en-GB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3902303" y="577258"/>
            <a:ext cx="4329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4800" b="1" i="0" u="none" strike="noStrike" kern="1200" cap="none" spc="300" normalizeH="0" baseline="0" noProof="0" dirty="0">
                <a:ln>
                  <a:noFill/>
                </a:ln>
                <a:solidFill>
                  <a:srgbClr val="F3DE7C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CONTENTS</a:t>
            </a:r>
            <a:endParaRPr kumimoji="0" lang="zh-CN" altLang="en-US" sz="4800" b="1" i="0" u="none" strike="noStrike" kern="1200" cap="none" spc="300" normalizeH="0" baseline="0" noProof="0" dirty="0">
              <a:ln>
                <a:noFill/>
              </a:ln>
              <a:solidFill>
                <a:srgbClr val="F3DE7C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 40"/>
          <p:cNvSpPr/>
          <p:nvPr/>
        </p:nvSpPr>
        <p:spPr>
          <a:xfrm>
            <a:off x="-75554" y="4517072"/>
            <a:ext cx="12305654" cy="2359977"/>
          </a:xfrm>
          <a:custGeom>
            <a:avLst/>
            <a:gdLst>
              <a:gd name="connsiteX0" fmla="*/ 4534445 w 12305654"/>
              <a:gd name="connsiteY0" fmla="*/ 158 h 2359977"/>
              <a:gd name="connsiteX1" fmla="*/ 4971404 w 12305654"/>
              <a:gd name="connsiteY1" fmla="*/ 150177 h 2359977"/>
              <a:gd name="connsiteX2" fmla="*/ 6343004 w 12305654"/>
              <a:gd name="connsiteY2" fmla="*/ 855027 h 2359977"/>
              <a:gd name="connsiteX3" fmla="*/ 7314554 w 12305654"/>
              <a:gd name="connsiteY3" fmla="*/ 1216977 h 2359977"/>
              <a:gd name="connsiteX4" fmla="*/ 8286104 w 12305654"/>
              <a:gd name="connsiteY4" fmla="*/ 1216977 h 2359977"/>
              <a:gd name="connsiteX5" fmla="*/ 8686154 w 12305654"/>
              <a:gd name="connsiteY5" fmla="*/ 531177 h 2359977"/>
              <a:gd name="connsiteX6" fmla="*/ 9086204 w 12305654"/>
              <a:gd name="connsiteY6" fmla="*/ 1159827 h 2359977"/>
              <a:gd name="connsiteX7" fmla="*/ 10210154 w 12305654"/>
              <a:gd name="connsiteY7" fmla="*/ 874077 h 2359977"/>
              <a:gd name="connsiteX8" fmla="*/ 10381604 w 12305654"/>
              <a:gd name="connsiteY8" fmla="*/ 493077 h 2359977"/>
              <a:gd name="connsiteX9" fmla="*/ 10591154 w 12305654"/>
              <a:gd name="connsiteY9" fmla="*/ 855027 h 2359977"/>
              <a:gd name="connsiteX10" fmla="*/ 11543654 w 12305654"/>
              <a:gd name="connsiteY10" fmla="*/ 778827 h 2359977"/>
              <a:gd name="connsiteX11" fmla="*/ 12305654 w 12305654"/>
              <a:gd name="connsiteY11" fmla="*/ 759777 h 2359977"/>
              <a:gd name="connsiteX12" fmla="*/ 12305654 w 12305654"/>
              <a:gd name="connsiteY12" fmla="*/ 2359977 h 2359977"/>
              <a:gd name="connsiteX13" fmla="*/ 0 w 12305654"/>
              <a:gd name="connsiteY13" fmla="*/ 2340928 h 2359977"/>
              <a:gd name="connsiteX14" fmla="*/ 61040 w 12305654"/>
              <a:gd name="connsiteY14" fmla="*/ 2340928 h 2359977"/>
              <a:gd name="connsiteX15" fmla="*/ 61040 w 12305654"/>
              <a:gd name="connsiteY15" fmla="*/ 965706 h 2359977"/>
              <a:gd name="connsiteX16" fmla="*/ 78809 w 12305654"/>
              <a:gd name="connsiteY16" fmla="*/ 962902 h 2359977"/>
              <a:gd name="connsiteX17" fmla="*/ 304154 w 12305654"/>
              <a:gd name="connsiteY17" fmla="*/ 969327 h 2359977"/>
              <a:gd name="connsiteX18" fmla="*/ 1009004 w 12305654"/>
              <a:gd name="connsiteY18" fmla="*/ 550227 h 2359977"/>
              <a:gd name="connsiteX19" fmla="*/ 1390004 w 12305654"/>
              <a:gd name="connsiteY19" fmla="*/ 474027 h 2359977"/>
              <a:gd name="connsiteX20" fmla="*/ 1904354 w 12305654"/>
              <a:gd name="connsiteY20" fmla="*/ 188277 h 2359977"/>
              <a:gd name="connsiteX21" fmla="*/ 2399654 w 12305654"/>
              <a:gd name="connsiteY21" fmla="*/ 73977 h 2359977"/>
              <a:gd name="connsiteX22" fmla="*/ 3428354 w 12305654"/>
              <a:gd name="connsiteY22" fmla="*/ 73977 h 2359977"/>
              <a:gd name="connsiteX23" fmla="*/ 4247504 w 12305654"/>
              <a:gd name="connsiteY23" fmla="*/ 16827 h 2359977"/>
              <a:gd name="connsiteX24" fmla="*/ 4534445 w 12305654"/>
              <a:gd name="connsiteY24" fmla="*/ 158 h 235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305654" h="2359977">
                <a:moveTo>
                  <a:pt x="4534445" y="158"/>
                </a:moveTo>
                <a:cubicBezTo>
                  <a:pt x="4626123" y="2540"/>
                  <a:pt x="4742804" y="32702"/>
                  <a:pt x="4971404" y="150177"/>
                </a:cubicBezTo>
                <a:lnTo>
                  <a:pt x="6343004" y="855027"/>
                </a:lnTo>
                <a:cubicBezTo>
                  <a:pt x="6733529" y="1032827"/>
                  <a:pt x="6990704" y="1216977"/>
                  <a:pt x="7314554" y="1216977"/>
                </a:cubicBezTo>
                <a:lnTo>
                  <a:pt x="8286104" y="1216977"/>
                </a:lnTo>
                <a:lnTo>
                  <a:pt x="8686154" y="531177"/>
                </a:lnTo>
                <a:lnTo>
                  <a:pt x="9086204" y="1159827"/>
                </a:lnTo>
                <a:lnTo>
                  <a:pt x="10210154" y="874077"/>
                </a:lnTo>
                <a:lnTo>
                  <a:pt x="10381604" y="493077"/>
                </a:lnTo>
                <a:lnTo>
                  <a:pt x="10591154" y="855027"/>
                </a:lnTo>
                <a:cubicBezTo>
                  <a:pt x="10784829" y="902652"/>
                  <a:pt x="11257904" y="794702"/>
                  <a:pt x="11543654" y="778827"/>
                </a:cubicBezTo>
                <a:cubicBezTo>
                  <a:pt x="11829404" y="762952"/>
                  <a:pt x="12178654" y="496252"/>
                  <a:pt x="12305654" y="759777"/>
                </a:cubicBezTo>
                <a:lnTo>
                  <a:pt x="12305654" y="2359977"/>
                </a:lnTo>
                <a:lnTo>
                  <a:pt x="0" y="2340928"/>
                </a:lnTo>
                <a:lnTo>
                  <a:pt x="61040" y="2340928"/>
                </a:lnTo>
                <a:lnTo>
                  <a:pt x="61040" y="965706"/>
                </a:lnTo>
                <a:lnTo>
                  <a:pt x="78809" y="962902"/>
                </a:lnTo>
                <a:cubicBezTo>
                  <a:pt x="133869" y="962348"/>
                  <a:pt x="206894" y="986161"/>
                  <a:pt x="304154" y="969327"/>
                </a:cubicBezTo>
                <a:cubicBezTo>
                  <a:pt x="469254" y="940752"/>
                  <a:pt x="828029" y="632777"/>
                  <a:pt x="1009004" y="550227"/>
                </a:cubicBezTo>
                <a:cubicBezTo>
                  <a:pt x="1189979" y="467677"/>
                  <a:pt x="1263004" y="499427"/>
                  <a:pt x="1390004" y="474027"/>
                </a:cubicBezTo>
                <a:cubicBezTo>
                  <a:pt x="1539229" y="413702"/>
                  <a:pt x="1739254" y="226377"/>
                  <a:pt x="1904354" y="188277"/>
                </a:cubicBezTo>
                <a:lnTo>
                  <a:pt x="2399654" y="73977"/>
                </a:lnTo>
                <a:cubicBezTo>
                  <a:pt x="2653654" y="54927"/>
                  <a:pt x="3155304" y="93027"/>
                  <a:pt x="3428354" y="73977"/>
                </a:cubicBezTo>
                <a:lnTo>
                  <a:pt x="4247504" y="16827"/>
                </a:lnTo>
                <a:cubicBezTo>
                  <a:pt x="4376092" y="23177"/>
                  <a:pt x="4442767" y="-2223"/>
                  <a:pt x="4534445" y="158"/>
                </a:cubicBezTo>
                <a:close/>
              </a:path>
            </a:pathLst>
          </a:custGeom>
          <a:solidFill>
            <a:srgbClr val="EB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06422" y="5448300"/>
            <a:ext cx="12042728" cy="1409700"/>
          </a:xfrm>
          <a:custGeom>
            <a:avLst/>
            <a:gdLst>
              <a:gd name="connsiteX0" fmla="*/ 0 w 11258550"/>
              <a:gd name="connsiteY0" fmla="*/ 1257300 h 1276350"/>
              <a:gd name="connsiteX1" fmla="*/ 476250 w 11258550"/>
              <a:gd name="connsiteY1" fmla="*/ 1104900 h 1276350"/>
              <a:gd name="connsiteX2" fmla="*/ 1200150 w 11258550"/>
              <a:gd name="connsiteY2" fmla="*/ 971550 h 1276350"/>
              <a:gd name="connsiteX3" fmla="*/ 2000250 w 11258550"/>
              <a:gd name="connsiteY3" fmla="*/ 971550 h 1276350"/>
              <a:gd name="connsiteX4" fmla="*/ 3181350 w 11258550"/>
              <a:gd name="connsiteY4" fmla="*/ 971550 h 1276350"/>
              <a:gd name="connsiteX5" fmla="*/ 4248150 w 11258550"/>
              <a:gd name="connsiteY5" fmla="*/ 819150 h 1276350"/>
              <a:gd name="connsiteX6" fmla="*/ 5181600 w 11258550"/>
              <a:gd name="connsiteY6" fmla="*/ 609600 h 1276350"/>
              <a:gd name="connsiteX7" fmla="*/ 6515100 w 11258550"/>
              <a:gd name="connsiteY7" fmla="*/ 628650 h 1276350"/>
              <a:gd name="connsiteX8" fmla="*/ 7905750 w 11258550"/>
              <a:gd name="connsiteY8" fmla="*/ 476250 h 1276350"/>
              <a:gd name="connsiteX9" fmla="*/ 8991600 w 11258550"/>
              <a:gd name="connsiteY9" fmla="*/ 171450 h 1276350"/>
              <a:gd name="connsiteX10" fmla="*/ 10077450 w 11258550"/>
              <a:gd name="connsiteY10" fmla="*/ 0 h 1276350"/>
              <a:gd name="connsiteX11" fmla="*/ 11239500 w 11258550"/>
              <a:gd name="connsiteY11" fmla="*/ 0 h 1276350"/>
              <a:gd name="connsiteX12" fmla="*/ 11258550 w 11258550"/>
              <a:gd name="connsiteY12" fmla="*/ 1276350 h 1276350"/>
              <a:gd name="connsiteX13" fmla="*/ 0 w 11258550"/>
              <a:gd name="connsiteY13" fmla="*/ 125730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258550" h="1276350">
                <a:moveTo>
                  <a:pt x="0" y="1257300"/>
                </a:moveTo>
                <a:lnTo>
                  <a:pt x="476250" y="1104900"/>
                </a:lnTo>
                <a:lnTo>
                  <a:pt x="1200150" y="971550"/>
                </a:lnTo>
                <a:lnTo>
                  <a:pt x="2000250" y="971550"/>
                </a:lnTo>
                <a:lnTo>
                  <a:pt x="3181350" y="971550"/>
                </a:lnTo>
                <a:lnTo>
                  <a:pt x="4248150" y="819150"/>
                </a:lnTo>
                <a:lnTo>
                  <a:pt x="5181600" y="609600"/>
                </a:lnTo>
                <a:lnTo>
                  <a:pt x="6515100" y="628650"/>
                </a:lnTo>
                <a:lnTo>
                  <a:pt x="7905750" y="476250"/>
                </a:lnTo>
                <a:lnTo>
                  <a:pt x="8991600" y="171450"/>
                </a:lnTo>
                <a:lnTo>
                  <a:pt x="10077450" y="0"/>
                </a:lnTo>
                <a:lnTo>
                  <a:pt x="11239500" y="0"/>
                </a:lnTo>
                <a:lnTo>
                  <a:pt x="11258550" y="1276350"/>
                </a:lnTo>
                <a:lnTo>
                  <a:pt x="0" y="1257300"/>
                </a:lnTo>
                <a:close/>
              </a:path>
            </a:pathLst>
          </a:custGeom>
          <a:solidFill>
            <a:srgbClr val="E8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62150" y="6038850"/>
            <a:ext cx="228600" cy="228600"/>
          </a:xfrm>
          <a:prstGeom prst="ellipse">
            <a:avLst/>
          </a:prstGeom>
          <a:solidFill>
            <a:srgbClr val="E56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57601" y="5829302"/>
            <a:ext cx="228598" cy="228598"/>
          </a:xfrm>
          <a:prstGeom prst="ellipse">
            <a:avLst/>
          </a:prstGeom>
          <a:solidFill>
            <a:srgbClr val="2A3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90800" y="5295900"/>
            <a:ext cx="228600" cy="228600"/>
          </a:xfrm>
          <a:prstGeom prst="ellipse">
            <a:avLst/>
          </a:prstGeom>
          <a:solidFill>
            <a:srgbClr val="F4B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4823887" y="5583872"/>
            <a:ext cx="226378" cy="226378"/>
          </a:xfrm>
          <a:prstGeom prst="ellipse">
            <a:avLst/>
          </a:prstGeom>
          <a:solidFill>
            <a:srgbClr val="F5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6057900" y="6567169"/>
            <a:ext cx="226378" cy="226378"/>
          </a:xfrm>
          <a:prstGeom prst="ellipse">
            <a:avLst/>
          </a:prstGeom>
          <a:solidFill>
            <a:srgbClr val="E86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7236778" y="6451758"/>
            <a:ext cx="230822" cy="2308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10397966" y="6596379"/>
            <a:ext cx="118746" cy="118746"/>
          </a:xfrm>
          <a:prstGeom prst="ellipse">
            <a:avLst/>
          </a:prstGeom>
          <a:solidFill>
            <a:srgbClr val="EBB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11086941" y="6085204"/>
            <a:ext cx="175896" cy="175896"/>
          </a:xfrm>
          <a:prstGeom prst="ellipse">
            <a:avLst/>
          </a:prstGeom>
          <a:solidFill>
            <a:srgbClr val="2A3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11974510" y="6419212"/>
            <a:ext cx="178438" cy="178438"/>
          </a:xfrm>
          <a:prstGeom prst="ellipse">
            <a:avLst/>
          </a:prstGeom>
          <a:solidFill>
            <a:srgbClr val="F5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990599" y="4882673"/>
            <a:ext cx="11258550" cy="1975327"/>
          </a:xfrm>
          <a:custGeom>
            <a:avLst/>
            <a:gdLst>
              <a:gd name="connsiteX0" fmla="*/ 9326512 w 11258550"/>
              <a:gd name="connsiteY0" fmla="*/ 0 h 1975327"/>
              <a:gd name="connsiteX1" fmla="*/ 9719257 w 11258550"/>
              <a:gd name="connsiteY1" fmla="*/ 992210 h 1975327"/>
              <a:gd name="connsiteX2" fmla="*/ 10077450 w 11258550"/>
              <a:gd name="connsiteY2" fmla="*/ 946627 h 1975327"/>
              <a:gd name="connsiteX3" fmla="*/ 11239500 w 11258550"/>
              <a:gd name="connsiteY3" fmla="*/ 946627 h 1975327"/>
              <a:gd name="connsiteX4" fmla="*/ 11258550 w 11258550"/>
              <a:gd name="connsiteY4" fmla="*/ 1975327 h 1975327"/>
              <a:gd name="connsiteX5" fmla="*/ 0 w 11258550"/>
              <a:gd name="connsiteY5" fmla="*/ 1959973 h 1975327"/>
              <a:gd name="connsiteX6" fmla="*/ 476250 w 11258550"/>
              <a:gd name="connsiteY6" fmla="*/ 1837144 h 1975327"/>
              <a:gd name="connsiteX7" fmla="*/ 1200150 w 11258550"/>
              <a:gd name="connsiteY7" fmla="*/ 1729668 h 1975327"/>
              <a:gd name="connsiteX8" fmla="*/ 2000250 w 11258550"/>
              <a:gd name="connsiteY8" fmla="*/ 1729668 h 1975327"/>
              <a:gd name="connsiteX9" fmla="*/ 3181350 w 11258550"/>
              <a:gd name="connsiteY9" fmla="*/ 1729668 h 1975327"/>
              <a:gd name="connsiteX10" fmla="*/ 4248150 w 11258550"/>
              <a:gd name="connsiteY10" fmla="*/ 1606838 h 1975327"/>
              <a:gd name="connsiteX11" fmla="*/ 5181600 w 11258550"/>
              <a:gd name="connsiteY11" fmla="*/ 1437947 h 1975327"/>
              <a:gd name="connsiteX12" fmla="*/ 6515100 w 11258550"/>
              <a:gd name="connsiteY12" fmla="*/ 1453300 h 1975327"/>
              <a:gd name="connsiteX13" fmla="*/ 7905750 w 11258550"/>
              <a:gd name="connsiteY13" fmla="*/ 1330471 h 1975327"/>
              <a:gd name="connsiteX14" fmla="*/ 8887819 w 11258550"/>
              <a:gd name="connsiteY14" fmla="*/ 1108290 h 197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58550" h="1975327">
                <a:moveTo>
                  <a:pt x="9326512" y="0"/>
                </a:moveTo>
                <a:lnTo>
                  <a:pt x="9719257" y="992210"/>
                </a:lnTo>
                <a:lnTo>
                  <a:pt x="10077450" y="946627"/>
                </a:lnTo>
                <a:lnTo>
                  <a:pt x="11239500" y="946627"/>
                </a:lnTo>
                <a:lnTo>
                  <a:pt x="11258550" y="1975327"/>
                </a:lnTo>
                <a:lnTo>
                  <a:pt x="0" y="1959973"/>
                </a:lnTo>
                <a:lnTo>
                  <a:pt x="476250" y="1837144"/>
                </a:lnTo>
                <a:lnTo>
                  <a:pt x="1200150" y="1729668"/>
                </a:lnTo>
                <a:lnTo>
                  <a:pt x="2000250" y="1729668"/>
                </a:lnTo>
                <a:lnTo>
                  <a:pt x="3181350" y="1729668"/>
                </a:lnTo>
                <a:lnTo>
                  <a:pt x="4248150" y="1606838"/>
                </a:lnTo>
                <a:lnTo>
                  <a:pt x="5181600" y="1437947"/>
                </a:lnTo>
                <a:lnTo>
                  <a:pt x="6515100" y="1453300"/>
                </a:lnTo>
                <a:lnTo>
                  <a:pt x="7905750" y="1330471"/>
                </a:lnTo>
                <a:lnTo>
                  <a:pt x="8887819" y="1108290"/>
                </a:lnTo>
                <a:close/>
              </a:path>
            </a:pathLst>
          </a:custGeom>
          <a:solidFill>
            <a:srgbClr val="EB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21" y="-161908"/>
            <a:ext cx="9858628" cy="70389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9719" y="1938845"/>
            <a:ext cx="1292662" cy="34904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b="1" spc="300" dirty="0" smtClean="0">
                <a:solidFill>
                  <a:srgbClr val="F3DE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项目架构</a:t>
            </a:r>
            <a:endParaRPr lang="zh-CN" altLang="en-US" sz="3600" b="1" spc="300" dirty="0">
              <a:solidFill>
                <a:srgbClr val="F3DE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120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 40"/>
          <p:cNvSpPr/>
          <p:nvPr/>
        </p:nvSpPr>
        <p:spPr>
          <a:xfrm>
            <a:off x="-75554" y="4517072"/>
            <a:ext cx="12305654" cy="2359977"/>
          </a:xfrm>
          <a:custGeom>
            <a:avLst/>
            <a:gdLst>
              <a:gd name="connsiteX0" fmla="*/ 4534445 w 12305654"/>
              <a:gd name="connsiteY0" fmla="*/ 158 h 2359977"/>
              <a:gd name="connsiteX1" fmla="*/ 4971404 w 12305654"/>
              <a:gd name="connsiteY1" fmla="*/ 150177 h 2359977"/>
              <a:gd name="connsiteX2" fmla="*/ 6343004 w 12305654"/>
              <a:gd name="connsiteY2" fmla="*/ 855027 h 2359977"/>
              <a:gd name="connsiteX3" fmla="*/ 7314554 w 12305654"/>
              <a:gd name="connsiteY3" fmla="*/ 1216977 h 2359977"/>
              <a:gd name="connsiteX4" fmla="*/ 8286104 w 12305654"/>
              <a:gd name="connsiteY4" fmla="*/ 1216977 h 2359977"/>
              <a:gd name="connsiteX5" fmla="*/ 8686154 w 12305654"/>
              <a:gd name="connsiteY5" fmla="*/ 531177 h 2359977"/>
              <a:gd name="connsiteX6" fmla="*/ 9086204 w 12305654"/>
              <a:gd name="connsiteY6" fmla="*/ 1159827 h 2359977"/>
              <a:gd name="connsiteX7" fmla="*/ 10210154 w 12305654"/>
              <a:gd name="connsiteY7" fmla="*/ 874077 h 2359977"/>
              <a:gd name="connsiteX8" fmla="*/ 10381604 w 12305654"/>
              <a:gd name="connsiteY8" fmla="*/ 493077 h 2359977"/>
              <a:gd name="connsiteX9" fmla="*/ 10591154 w 12305654"/>
              <a:gd name="connsiteY9" fmla="*/ 855027 h 2359977"/>
              <a:gd name="connsiteX10" fmla="*/ 11543654 w 12305654"/>
              <a:gd name="connsiteY10" fmla="*/ 778827 h 2359977"/>
              <a:gd name="connsiteX11" fmla="*/ 12305654 w 12305654"/>
              <a:gd name="connsiteY11" fmla="*/ 759777 h 2359977"/>
              <a:gd name="connsiteX12" fmla="*/ 12305654 w 12305654"/>
              <a:gd name="connsiteY12" fmla="*/ 2359977 h 2359977"/>
              <a:gd name="connsiteX13" fmla="*/ 0 w 12305654"/>
              <a:gd name="connsiteY13" fmla="*/ 2340928 h 2359977"/>
              <a:gd name="connsiteX14" fmla="*/ 61040 w 12305654"/>
              <a:gd name="connsiteY14" fmla="*/ 2340928 h 2359977"/>
              <a:gd name="connsiteX15" fmla="*/ 61040 w 12305654"/>
              <a:gd name="connsiteY15" fmla="*/ 965706 h 2359977"/>
              <a:gd name="connsiteX16" fmla="*/ 78809 w 12305654"/>
              <a:gd name="connsiteY16" fmla="*/ 962902 h 2359977"/>
              <a:gd name="connsiteX17" fmla="*/ 304154 w 12305654"/>
              <a:gd name="connsiteY17" fmla="*/ 969327 h 2359977"/>
              <a:gd name="connsiteX18" fmla="*/ 1009004 w 12305654"/>
              <a:gd name="connsiteY18" fmla="*/ 550227 h 2359977"/>
              <a:gd name="connsiteX19" fmla="*/ 1390004 w 12305654"/>
              <a:gd name="connsiteY19" fmla="*/ 474027 h 2359977"/>
              <a:gd name="connsiteX20" fmla="*/ 1904354 w 12305654"/>
              <a:gd name="connsiteY20" fmla="*/ 188277 h 2359977"/>
              <a:gd name="connsiteX21" fmla="*/ 2399654 w 12305654"/>
              <a:gd name="connsiteY21" fmla="*/ 73977 h 2359977"/>
              <a:gd name="connsiteX22" fmla="*/ 3428354 w 12305654"/>
              <a:gd name="connsiteY22" fmla="*/ 73977 h 2359977"/>
              <a:gd name="connsiteX23" fmla="*/ 4247504 w 12305654"/>
              <a:gd name="connsiteY23" fmla="*/ 16827 h 2359977"/>
              <a:gd name="connsiteX24" fmla="*/ 4534445 w 12305654"/>
              <a:gd name="connsiteY24" fmla="*/ 158 h 235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305654" h="2359977">
                <a:moveTo>
                  <a:pt x="4534445" y="158"/>
                </a:moveTo>
                <a:cubicBezTo>
                  <a:pt x="4626123" y="2540"/>
                  <a:pt x="4742804" y="32702"/>
                  <a:pt x="4971404" y="150177"/>
                </a:cubicBezTo>
                <a:lnTo>
                  <a:pt x="6343004" y="855027"/>
                </a:lnTo>
                <a:cubicBezTo>
                  <a:pt x="6733529" y="1032827"/>
                  <a:pt x="6990704" y="1216977"/>
                  <a:pt x="7314554" y="1216977"/>
                </a:cubicBezTo>
                <a:lnTo>
                  <a:pt x="8286104" y="1216977"/>
                </a:lnTo>
                <a:lnTo>
                  <a:pt x="8686154" y="531177"/>
                </a:lnTo>
                <a:lnTo>
                  <a:pt x="9086204" y="1159827"/>
                </a:lnTo>
                <a:lnTo>
                  <a:pt x="10210154" y="874077"/>
                </a:lnTo>
                <a:lnTo>
                  <a:pt x="10381604" y="493077"/>
                </a:lnTo>
                <a:lnTo>
                  <a:pt x="10591154" y="855027"/>
                </a:lnTo>
                <a:cubicBezTo>
                  <a:pt x="10784829" y="902652"/>
                  <a:pt x="11257904" y="794702"/>
                  <a:pt x="11543654" y="778827"/>
                </a:cubicBezTo>
                <a:cubicBezTo>
                  <a:pt x="11829404" y="762952"/>
                  <a:pt x="12178654" y="496252"/>
                  <a:pt x="12305654" y="759777"/>
                </a:cubicBezTo>
                <a:lnTo>
                  <a:pt x="12305654" y="2359977"/>
                </a:lnTo>
                <a:lnTo>
                  <a:pt x="0" y="2340928"/>
                </a:lnTo>
                <a:lnTo>
                  <a:pt x="61040" y="2340928"/>
                </a:lnTo>
                <a:lnTo>
                  <a:pt x="61040" y="965706"/>
                </a:lnTo>
                <a:lnTo>
                  <a:pt x="78809" y="962902"/>
                </a:lnTo>
                <a:cubicBezTo>
                  <a:pt x="133869" y="962348"/>
                  <a:pt x="206894" y="986161"/>
                  <a:pt x="304154" y="969327"/>
                </a:cubicBezTo>
                <a:cubicBezTo>
                  <a:pt x="469254" y="940752"/>
                  <a:pt x="828029" y="632777"/>
                  <a:pt x="1009004" y="550227"/>
                </a:cubicBezTo>
                <a:cubicBezTo>
                  <a:pt x="1189979" y="467677"/>
                  <a:pt x="1263004" y="499427"/>
                  <a:pt x="1390004" y="474027"/>
                </a:cubicBezTo>
                <a:cubicBezTo>
                  <a:pt x="1539229" y="413702"/>
                  <a:pt x="1739254" y="226377"/>
                  <a:pt x="1904354" y="188277"/>
                </a:cubicBezTo>
                <a:lnTo>
                  <a:pt x="2399654" y="73977"/>
                </a:lnTo>
                <a:cubicBezTo>
                  <a:pt x="2653654" y="54927"/>
                  <a:pt x="3155304" y="93027"/>
                  <a:pt x="3428354" y="73977"/>
                </a:cubicBezTo>
                <a:lnTo>
                  <a:pt x="4247504" y="16827"/>
                </a:lnTo>
                <a:cubicBezTo>
                  <a:pt x="4376092" y="23177"/>
                  <a:pt x="4442767" y="-2223"/>
                  <a:pt x="4534445" y="158"/>
                </a:cubicBezTo>
                <a:close/>
              </a:path>
            </a:pathLst>
          </a:custGeom>
          <a:solidFill>
            <a:srgbClr val="EB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06422" y="5448300"/>
            <a:ext cx="12042728" cy="1409700"/>
          </a:xfrm>
          <a:custGeom>
            <a:avLst/>
            <a:gdLst>
              <a:gd name="connsiteX0" fmla="*/ 0 w 11258550"/>
              <a:gd name="connsiteY0" fmla="*/ 1257300 h 1276350"/>
              <a:gd name="connsiteX1" fmla="*/ 476250 w 11258550"/>
              <a:gd name="connsiteY1" fmla="*/ 1104900 h 1276350"/>
              <a:gd name="connsiteX2" fmla="*/ 1200150 w 11258550"/>
              <a:gd name="connsiteY2" fmla="*/ 971550 h 1276350"/>
              <a:gd name="connsiteX3" fmla="*/ 2000250 w 11258550"/>
              <a:gd name="connsiteY3" fmla="*/ 971550 h 1276350"/>
              <a:gd name="connsiteX4" fmla="*/ 3181350 w 11258550"/>
              <a:gd name="connsiteY4" fmla="*/ 971550 h 1276350"/>
              <a:gd name="connsiteX5" fmla="*/ 4248150 w 11258550"/>
              <a:gd name="connsiteY5" fmla="*/ 819150 h 1276350"/>
              <a:gd name="connsiteX6" fmla="*/ 5181600 w 11258550"/>
              <a:gd name="connsiteY6" fmla="*/ 609600 h 1276350"/>
              <a:gd name="connsiteX7" fmla="*/ 6515100 w 11258550"/>
              <a:gd name="connsiteY7" fmla="*/ 628650 h 1276350"/>
              <a:gd name="connsiteX8" fmla="*/ 7905750 w 11258550"/>
              <a:gd name="connsiteY8" fmla="*/ 476250 h 1276350"/>
              <a:gd name="connsiteX9" fmla="*/ 8991600 w 11258550"/>
              <a:gd name="connsiteY9" fmla="*/ 171450 h 1276350"/>
              <a:gd name="connsiteX10" fmla="*/ 10077450 w 11258550"/>
              <a:gd name="connsiteY10" fmla="*/ 0 h 1276350"/>
              <a:gd name="connsiteX11" fmla="*/ 11239500 w 11258550"/>
              <a:gd name="connsiteY11" fmla="*/ 0 h 1276350"/>
              <a:gd name="connsiteX12" fmla="*/ 11258550 w 11258550"/>
              <a:gd name="connsiteY12" fmla="*/ 1276350 h 1276350"/>
              <a:gd name="connsiteX13" fmla="*/ 0 w 11258550"/>
              <a:gd name="connsiteY13" fmla="*/ 125730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258550" h="1276350">
                <a:moveTo>
                  <a:pt x="0" y="1257300"/>
                </a:moveTo>
                <a:lnTo>
                  <a:pt x="476250" y="1104900"/>
                </a:lnTo>
                <a:lnTo>
                  <a:pt x="1200150" y="971550"/>
                </a:lnTo>
                <a:lnTo>
                  <a:pt x="2000250" y="971550"/>
                </a:lnTo>
                <a:lnTo>
                  <a:pt x="3181350" y="971550"/>
                </a:lnTo>
                <a:lnTo>
                  <a:pt x="4248150" y="819150"/>
                </a:lnTo>
                <a:lnTo>
                  <a:pt x="5181600" y="609600"/>
                </a:lnTo>
                <a:lnTo>
                  <a:pt x="6515100" y="628650"/>
                </a:lnTo>
                <a:lnTo>
                  <a:pt x="7905750" y="476250"/>
                </a:lnTo>
                <a:lnTo>
                  <a:pt x="8991600" y="171450"/>
                </a:lnTo>
                <a:lnTo>
                  <a:pt x="10077450" y="0"/>
                </a:lnTo>
                <a:lnTo>
                  <a:pt x="11239500" y="0"/>
                </a:lnTo>
                <a:lnTo>
                  <a:pt x="11258550" y="1276350"/>
                </a:lnTo>
                <a:lnTo>
                  <a:pt x="0" y="1257300"/>
                </a:lnTo>
                <a:close/>
              </a:path>
            </a:pathLst>
          </a:custGeom>
          <a:solidFill>
            <a:srgbClr val="E8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62150" y="6038850"/>
            <a:ext cx="228600" cy="228600"/>
          </a:xfrm>
          <a:prstGeom prst="ellipse">
            <a:avLst/>
          </a:prstGeom>
          <a:solidFill>
            <a:srgbClr val="E56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57601" y="5829302"/>
            <a:ext cx="228598" cy="228598"/>
          </a:xfrm>
          <a:prstGeom prst="ellipse">
            <a:avLst/>
          </a:prstGeom>
          <a:solidFill>
            <a:srgbClr val="2A3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90800" y="5295900"/>
            <a:ext cx="228600" cy="228600"/>
          </a:xfrm>
          <a:prstGeom prst="ellipse">
            <a:avLst/>
          </a:prstGeom>
          <a:solidFill>
            <a:srgbClr val="F4B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4823887" y="5583872"/>
            <a:ext cx="226378" cy="226378"/>
          </a:xfrm>
          <a:prstGeom prst="ellipse">
            <a:avLst/>
          </a:prstGeom>
          <a:solidFill>
            <a:srgbClr val="F5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6057900" y="6567169"/>
            <a:ext cx="226378" cy="226378"/>
          </a:xfrm>
          <a:prstGeom prst="ellipse">
            <a:avLst/>
          </a:prstGeom>
          <a:solidFill>
            <a:srgbClr val="E86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7236778" y="6451758"/>
            <a:ext cx="230822" cy="2308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10397966" y="6596379"/>
            <a:ext cx="118746" cy="118746"/>
          </a:xfrm>
          <a:prstGeom prst="ellipse">
            <a:avLst/>
          </a:prstGeom>
          <a:solidFill>
            <a:srgbClr val="EBB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11086941" y="6085204"/>
            <a:ext cx="175896" cy="175896"/>
          </a:xfrm>
          <a:prstGeom prst="ellipse">
            <a:avLst/>
          </a:prstGeom>
          <a:solidFill>
            <a:srgbClr val="2A3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11974510" y="6419212"/>
            <a:ext cx="178438" cy="178438"/>
          </a:xfrm>
          <a:prstGeom prst="ellipse">
            <a:avLst/>
          </a:prstGeom>
          <a:solidFill>
            <a:srgbClr val="F5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990599" y="4882673"/>
            <a:ext cx="11258550" cy="1975327"/>
          </a:xfrm>
          <a:custGeom>
            <a:avLst/>
            <a:gdLst>
              <a:gd name="connsiteX0" fmla="*/ 9326512 w 11258550"/>
              <a:gd name="connsiteY0" fmla="*/ 0 h 1975327"/>
              <a:gd name="connsiteX1" fmla="*/ 9719257 w 11258550"/>
              <a:gd name="connsiteY1" fmla="*/ 992210 h 1975327"/>
              <a:gd name="connsiteX2" fmla="*/ 10077450 w 11258550"/>
              <a:gd name="connsiteY2" fmla="*/ 946627 h 1975327"/>
              <a:gd name="connsiteX3" fmla="*/ 11239500 w 11258550"/>
              <a:gd name="connsiteY3" fmla="*/ 946627 h 1975327"/>
              <a:gd name="connsiteX4" fmla="*/ 11258550 w 11258550"/>
              <a:gd name="connsiteY4" fmla="*/ 1975327 h 1975327"/>
              <a:gd name="connsiteX5" fmla="*/ 0 w 11258550"/>
              <a:gd name="connsiteY5" fmla="*/ 1959973 h 1975327"/>
              <a:gd name="connsiteX6" fmla="*/ 476250 w 11258550"/>
              <a:gd name="connsiteY6" fmla="*/ 1837144 h 1975327"/>
              <a:gd name="connsiteX7" fmla="*/ 1200150 w 11258550"/>
              <a:gd name="connsiteY7" fmla="*/ 1729668 h 1975327"/>
              <a:gd name="connsiteX8" fmla="*/ 2000250 w 11258550"/>
              <a:gd name="connsiteY8" fmla="*/ 1729668 h 1975327"/>
              <a:gd name="connsiteX9" fmla="*/ 3181350 w 11258550"/>
              <a:gd name="connsiteY9" fmla="*/ 1729668 h 1975327"/>
              <a:gd name="connsiteX10" fmla="*/ 4248150 w 11258550"/>
              <a:gd name="connsiteY10" fmla="*/ 1606838 h 1975327"/>
              <a:gd name="connsiteX11" fmla="*/ 5181600 w 11258550"/>
              <a:gd name="connsiteY11" fmla="*/ 1437947 h 1975327"/>
              <a:gd name="connsiteX12" fmla="*/ 6515100 w 11258550"/>
              <a:gd name="connsiteY12" fmla="*/ 1453300 h 1975327"/>
              <a:gd name="connsiteX13" fmla="*/ 7905750 w 11258550"/>
              <a:gd name="connsiteY13" fmla="*/ 1330471 h 1975327"/>
              <a:gd name="connsiteX14" fmla="*/ 8887819 w 11258550"/>
              <a:gd name="connsiteY14" fmla="*/ 1108290 h 197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58550" h="1975327">
                <a:moveTo>
                  <a:pt x="9326512" y="0"/>
                </a:moveTo>
                <a:lnTo>
                  <a:pt x="9719257" y="992210"/>
                </a:lnTo>
                <a:lnTo>
                  <a:pt x="10077450" y="946627"/>
                </a:lnTo>
                <a:lnTo>
                  <a:pt x="11239500" y="946627"/>
                </a:lnTo>
                <a:lnTo>
                  <a:pt x="11258550" y="1975327"/>
                </a:lnTo>
                <a:lnTo>
                  <a:pt x="0" y="1959973"/>
                </a:lnTo>
                <a:lnTo>
                  <a:pt x="476250" y="1837144"/>
                </a:lnTo>
                <a:lnTo>
                  <a:pt x="1200150" y="1729668"/>
                </a:lnTo>
                <a:lnTo>
                  <a:pt x="2000250" y="1729668"/>
                </a:lnTo>
                <a:lnTo>
                  <a:pt x="3181350" y="1729668"/>
                </a:lnTo>
                <a:lnTo>
                  <a:pt x="4248150" y="1606838"/>
                </a:lnTo>
                <a:lnTo>
                  <a:pt x="5181600" y="1437947"/>
                </a:lnTo>
                <a:lnTo>
                  <a:pt x="6515100" y="1453300"/>
                </a:lnTo>
                <a:lnTo>
                  <a:pt x="7905750" y="1330471"/>
                </a:lnTo>
                <a:lnTo>
                  <a:pt x="8887819" y="1108290"/>
                </a:lnTo>
                <a:close/>
              </a:path>
            </a:pathLst>
          </a:custGeom>
          <a:solidFill>
            <a:srgbClr val="EB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71900" y="120058"/>
            <a:ext cx="432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F3DE7C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数据结构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F3DE7C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84" y="1364230"/>
            <a:ext cx="12241284" cy="13814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4" y="3336892"/>
            <a:ext cx="12235544" cy="185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 40"/>
          <p:cNvSpPr/>
          <p:nvPr/>
        </p:nvSpPr>
        <p:spPr>
          <a:xfrm>
            <a:off x="-75554" y="4517072"/>
            <a:ext cx="12305654" cy="2359977"/>
          </a:xfrm>
          <a:custGeom>
            <a:avLst/>
            <a:gdLst>
              <a:gd name="connsiteX0" fmla="*/ 4534445 w 12305654"/>
              <a:gd name="connsiteY0" fmla="*/ 158 h 2359977"/>
              <a:gd name="connsiteX1" fmla="*/ 4971404 w 12305654"/>
              <a:gd name="connsiteY1" fmla="*/ 150177 h 2359977"/>
              <a:gd name="connsiteX2" fmla="*/ 6343004 w 12305654"/>
              <a:gd name="connsiteY2" fmla="*/ 855027 h 2359977"/>
              <a:gd name="connsiteX3" fmla="*/ 7314554 w 12305654"/>
              <a:gd name="connsiteY3" fmla="*/ 1216977 h 2359977"/>
              <a:gd name="connsiteX4" fmla="*/ 8286104 w 12305654"/>
              <a:gd name="connsiteY4" fmla="*/ 1216977 h 2359977"/>
              <a:gd name="connsiteX5" fmla="*/ 8686154 w 12305654"/>
              <a:gd name="connsiteY5" fmla="*/ 531177 h 2359977"/>
              <a:gd name="connsiteX6" fmla="*/ 9086204 w 12305654"/>
              <a:gd name="connsiteY6" fmla="*/ 1159827 h 2359977"/>
              <a:gd name="connsiteX7" fmla="*/ 10210154 w 12305654"/>
              <a:gd name="connsiteY7" fmla="*/ 874077 h 2359977"/>
              <a:gd name="connsiteX8" fmla="*/ 10381604 w 12305654"/>
              <a:gd name="connsiteY8" fmla="*/ 493077 h 2359977"/>
              <a:gd name="connsiteX9" fmla="*/ 10591154 w 12305654"/>
              <a:gd name="connsiteY9" fmla="*/ 855027 h 2359977"/>
              <a:gd name="connsiteX10" fmla="*/ 11543654 w 12305654"/>
              <a:gd name="connsiteY10" fmla="*/ 778827 h 2359977"/>
              <a:gd name="connsiteX11" fmla="*/ 12305654 w 12305654"/>
              <a:gd name="connsiteY11" fmla="*/ 759777 h 2359977"/>
              <a:gd name="connsiteX12" fmla="*/ 12305654 w 12305654"/>
              <a:gd name="connsiteY12" fmla="*/ 2359977 h 2359977"/>
              <a:gd name="connsiteX13" fmla="*/ 0 w 12305654"/>
              <a:gd name="connsiteY13" fmla="*/ 2340928 h 2359977"/>
              <a:gd name="connsiteX14" fmla="*/ 61040 w 12305654"/>
              <a:gd name="connsiteY14" fmla="*/ 2340928 h 2359977"/>
              <a:gd name="connsiteX15" fmla="*/ 61040 w 12305654"/>
              <a:gd name="connsiteY15" fmla="*/ 965706 h 2359977"/>
              <a:gd name="connsiteX16" fmla="*/ 78809 w 12305654"/>
              <a:gd name="connsiteY16" fmla="*/ 962902 h 2359977"/>
              <a:gd name="connsiteX17" fmla="*/ 304154 w 12305654"/>
              <a:gd name="connsiteY17" fmla="*/ 969327 h 2359977"/>
              <a:gd name="connsiteX18" fmla="*/ 1009004 w 12305654"/>
              <a:gd name="connsiteY18" fmla="*/ 550227 h 2359977"/>
              <a:gd name="connsiteX19" fmla="*/ 1390004 w 12305654"/>
              <a:gd name="connsiteY19" fmla="*/ 474027 h 2359977"/>
              <a:gd name="connsiteX20" fmla="*/ 1904354 w 12305654"/>
              <a:gd name="connsiteY20" fmla="*/ 188277 h 2359977"/>
              <a:gd name="connsiteX21" fmla="*/ 2399654 w 12305654"/>
              <a:gd name="connsiteY21" fmla="*/ 73977 h 2359977"/>
              <a:gd name="connsiteX22" fmla="*/ 3428354 w 12305654"/>
              <a:gd name="connsiteY22" fmla="*/ 73977 h 2359977"/>
              <a:gd name="connsiteX23" fmla="*/ 4247504 w 12305654"/>
              <a:gd name="connsiteY23" fmla="*/ 16827 h 2359977"/>
              <a:gd name="connsiteX24" fmla="*/ 4534445 w 12305654"/>
              <a:gd name="connsiteY24" fmla="*/ 158 h 235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305654" h="2359977">
                <a:moveTo>
                  <a:pt x="4534445" y="158"/>
                </a:moveTo>
                <a:cubicBezTo>
                  <a:pt x="4626123" y="2540"/>
                  <a:pt x="4742804" y="32702"/>
                  <a:pt x="4971404" y="150177"/>
                </a:cubicBezTo>
                <a:lnTo>
                  <a:pt x="6343004" y="855027"/>
                </a:lnTo>
                <a:cubicBezTo>
                  <a:pt x="6733529" y="1032827"/>
                  <a:pt x="6990704" y="1216977"/>
                  <a:pt x="7314554" y="1216977"/>
                </a:cubicBezTo>
                <a:lnTo>
                  <a:pt x="8286104" y="1216977"/>
                </a:lnTo>
                <a:lnTo>
                  <a:pt x="8686154" y="531177"/>
                </a:lnTo>
                <a:lnTo>
                  <a:pt x="9086204" y="1159827"/>
                </a:lnTo>
                <a:lnTo>
                  <a:pt x="10210154" y="874077"/>
                </a:lnTo>
                <a:lnTo>
                  <a:pt x="10381604" y="493077"/>
                </a:lnTo>
                <a:lnTo>
                  <a:pt x="10591154" y="855027"/>
                </a:lnTo>
                <a:cubicBezTo>
                  <a:pt x="10784829" y="902652"/>
                  <a:pt x="11257904" y="794702"/>
                  <a:pt x="11543654" y="778827"/>
                </a:cubicBezTo>
                <a:cubicBezTo>
                  <a:pt x="11829404" y="762952"/>
                  <a:pt x="12178654" y="496252"/>
                  <a:pt x="12305654" y="759777"/>
                </a:cubicBezTo>
                <a:lnTo>
                  <a:pt x="12305654" y="2359977"/>
                </a:lnTo>
                <a:lnTo>
                  <a:pt x="0" y="2340928"/>
                </a:lnTo>
                <a:lnTo>
                  <a:pt x="61040" y="2340928"/>
                </a:lnTo>
                <a:lnTo>
                  <a:pt x="61040" y="965706"/>
                </a:lnTo>
                <a:lnTo>
                  <a:pt x="78809" y="962902"/>
                </a:lnTo>
                <a:cubicBezTo>
                  <a:pt x="133869" y="962348"/>
                  <a:pt x="206894" y="986161"/>
                  <a:pt x="304154" y="969327"/>
                </a:cubicBezTo>
                <a:cubicBezTo>
                  <a:pt x="469254" y="940752"/>
                  <a:pt x="828029" y="632777"/>
                  <a:pt x="1009004" y="550227"/>
                </a:cubicBezTo>
                <a:cubicBezTo>
                  <a:pt x="1189979" y="467677"/>
                  <a:pt x="1263004" y="499427"/>
                  <a:pt x="1390004" y="474027"/>
                </a:cubicBezTo>
                <a:cubicBezTo>
                  <a:pt x="1539229" y="413702"/>
                  <a:pt x="1739254" y="226377"/>
                  <a:pt x="1904354" y="188277"/>
                </a:cubicBezTo>
                <a:lnTo>
                  <a:pt x="2399654" y="73977"/>
                </a:lnTo>
                <a:cubicBezTo>
                  <a:pt x="2653654" y="54927"/>
                  <a:pt x="3155304" y="93027"/>
                  <a:pt x="3428354" y="73977"/>
                </a:cubicBezTo>
                <a:lnTo>
                  <a:pt x="4247504" y="16827"/>
                </a:lnTo>
                <a:cubicBezTo>
                  <a:pt x="4376092" y="23177"/>
                  <a:pt x="4442767" y="-2223"/>
                  <a:pt x="4534445" y="158"/>
                </a:cubicBezTo>
                <a:close/>
              </a:path>
            </a:pathLst>
          </a:custGeom>
          <a:solidFill>
            <a:srgbClr val="EB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06422" y="5448300"/>
            <a:ext cx="12042728" cy="1409700"/>
          </a:xfrm>
          <a:custGeom>
            <a:avLst/>
            <a:gdLst>
              <a:gd name="connsiteX0" fmla="*/ 0 w 11258550"/>
              <a:gd name="connsiteY0" fmla="*/ 1257300 h 1276350"/>
              <a:gd name="connsiteX1" fmla="*/ 476250 w 11258550"/>
              <a:gd name="connsiteY1" fmla="*/ 1104900 h 1276350"/>
              <a:gd name="connsiteX2" fmla="*/ 1200150 w 11258550"/>
              <a:gd name="connsiteY2" fmla="*/ 971550 h 1276350"/>
              <a:gd name="connsiteX3" fmla="*/ 2000250 w 11258550"/>
              <a:gd name="connsiteY3" fmla="*/ 971550 h 1276350"/>
              <a:gd name="connsiteX4" fmla="*/ 3181350 w 11258550"/>
              <a:gd name="connsiteY4" fmla="*/ 971550 h 1276350"/>
              <a:gd name="connsiteX5" fmla="*/ 4248150 w 11258550"/>
              <a:gd name="connsiteY5" fmla="*/ 819150 h 1276350"/>
              <a:gd name="connsiteX6" fmla="*/ 5181600 w 11258550"/>
              <a:gd name="connsiteY6" fmla="*/ 609600 h 1276350"/>
              <a:gd name="connsiteX7" fmla="*/ 6515100 w 11258550"/>
              <a:gd name="connsiteY7" fmla="*/ 628650 h 1276350"/>
              <a:gd name="connsiteX8" fmla="*/ 7905750 w 11258550"/>
              <a:gd name="connsiteY8" fmla="*/ 476250 h 1276350"/>
              <a:gd name="connsiteX9" fmla="*/ 8991600 w 11258550"/>
              <a:gd name="connsiteY9" fmla="*/ 171450 h 1276350"/>
              <a:gd name="connsiteX10" fmla="*/ 10077450 w 11258550"/>
              <a:gd name="connsiteY10" fmla="*/ 0 h 1276350"/>
              <a:gd name="connsiteX11" fmla="*/ 11239500 w 11258550"/>
              <a:gd name="connsiteY11" fmla="*/ 0 h 1276350"/>
              <a:gd name="connsiteX12" fmla="*/ 11258550 w 11258550"/>
              <a:gd name="connsiteY12" fmla="*/ 1276350 h 1276350"/>
              <a:gd name="connsiteX13" fmla="*/ 0 w 11258550"/>
              <a:gd name="connsiteY13" fmla="*/ 125730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258550" h="1276350">
                <a:moveTo>
                  <a:pt x="0" y="1257300"/>
                </a:moveTo>
                <a:lnTo>
                  <a:pt x="476250" y="1104900"/>
                </a:lnTo>
                <a:lnTo>
                  <a:pt x="1200150" y="971550"/>
                </a:lnTo>
                <a:lnTo>
                  <a:pt x="2000250" y="971550"/>
                </a:lnTo>
                <a:lnTo>
                  <a:pt x="3181350" y="971550"/>
                </a:lnTo>
                <a:lnTo>
                  <a:pt x="4248150" y="819150"/>
                </a:lnTo>
                <a:lnTo>
                  <a:pt x="5181600" y="609600"/>
                </a:lnTo>
                <a:lnTo>
                  <a:pt x="6515100" y="628650"/>
                </a:lnTo>
                <a:lnTo>
                  <a:pt x="7905750" y="476250"/>
                </a:lnTo>
                <a:lnTo>
                  <a:pt x="8991600" y="171450"/>
                </a:lnTo>
                <a:lnTo>
                  <a:pt x="10077450" y="0"/>
                </a:lnTo>
                <a:lnTo>
                  <a:pt x="11239500" y="0"/>
                </a:lnTo>
                <a:lnTo>
                  <a:pt x="11258550" y="1276350"/>
                </a:lnTo>
                <a:lnTo>
                  <a:pt x="0" y="1257300"/>
                </a:lnTo>
                <a:close/>
              </a:path>
            </a:pathLst>
          </a:custGeom>
          <a:solidFill>
            <a:srgbClr val="E8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62150" y="6038850"/>
            <a:ext cx="228600" cy="228600"/>
          </a:xfrm>
          <a:prstGeom prst="ellipse">
            <a:avLst/>
          </a:prstGeom>
          <a:solidFill>
            <a:srgbClr val="E56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57601" y="5829302"/>
            <a:ext cx="228598" cy="228598"/>
          </a:xfrm>
          <a:prstGeom prst="ellipse">
            <a:avLst/>
          </a:prstGeom>
          <a:solidFill>
            <a:srgbClr val="2A3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90800" y="5295900"/>
            <a:ext cx="228600" cy="228600"/>
          </a:xfrm>
          <a:prstGeom prst="ellipse">
            <a:avLst/>
          </a:prstGeom>
          <a:solidFill>
            <a:srgbClr val="F4B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4823887" y="5583872"/>
            <a:ext cx="226378" cy="226378"/>
          </a:xfrm>
          <a:prstGeom prst="ellipse">
            <a:avLst/>
          </a:prstGeom>
          <a:solidFill>
            <a:srgbClr val="F5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6057900" y="6567169"/>
            <a:ext cx="226378" cy="226378"/>
          </a:xfrm>
          <a:prstGeom prst="ellipse">
            <a:avLst/>
          </a:prstGeom>
          <a:solidFill>
            <a:srgbClr val="E86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7236778" y="6451758"/>
            <a:ext cx="230822" cy="2308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10397966" y="6596379"/>
            <a:ext cx="118746" cy="118746"/>
          </a:xfrm>
          <a:prstGeom prst="ellipse">
            <a:avLst/>
          </a:prstGeom>
          <a:solidFill>
            <a:srgbClr val="EBB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11086941" y="6085204"/>
            <a:ext cx="175896" cy="175896"/>
          </a:xfrm>
          <a:prstGeom prst="ellipse">
            <a:avLst/>
          </a:prstGeom>
          <a:solidFill>
            <a:srgbClr val="2A3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11974510" y="6419212"/>
            <a:ext cx="178438" cy="178438"/>
          </a:xfrm>
          <a:prstGeom prst="ellipse">
            <a:avLst/>
          </a:prstGeom>
          <a:solidFill>
            <a:srgbClr val="F5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990599" y="4882673"/>
            <a:ext cx="11258550" cy="1975327"/>
          </a:xfrm>
          <a:custGeom>
            <a:avLst/>
            <a:gdLst>
              <a:gd name="connsiteX0" fmla="*/ 9326512 w 11258550"/>
              <a:gd name="connsiteY0" fmla="*/ 0 h 1975327"/>
              <a:gd name="connsiteX1" fmla="*/ 9719257 w 11258550"/>
              <a:gd name="connsiteY1" fmla="*/ 992210 h 1975327"/>
              <a:gd name="connsiteX2" fmla="*/ 10077450 w 11258550"/>
              <a:gd name="connsiteY2" fmla="*/ 946627 h 1975327"/>
              <a:gd name="connsiteX3" fmla="*/ 11239500 w 11258550"/>
              <a:gd name="connsiteY3" fmla="*/ 946627 h 1975327"/>
              <a:gd name="connsiteX4" fmla="*/ 11258550 w 11258550"/>
              <a:gd name="connsiteY4" fmla="*/ 1975327 h 1975327"/>
              <a:gd name="connsiteX5" fmla="*/ 0 w 11258550"/>
              <a:gd name="connsiteY5" fmla="*/ 1959973 h 1975327"/>
              <a:gd name="connsiteX6" fmla="*/ 476250 w 11258550"/>
              <a:gd name="connsiteY6" fmla="*/ 1837144 h 1975327"/>
              <a:gd name="connsiteX7" fmla="*/ 1200150 w 11258550"/>
              <a:gd name="connsiteY7" fmla="*/ 1729668 h 1975327"/>
              <a:gd name="connsiteX8" fmla="*/ 2000250 w 11258550"/>
              <a:gd name="connsiteY8" fmla="*/ 1729668 h 1975327"/>
              <a:gd name="connsiteX9" fmla="*/ 3181350 w 11258550"/>
              <a:gd name="connsiteY9" fmla="*/ 1729668 h 1975327"/>
              <a:gd name="connsiteX10" fmla="*/ 4248150 w 11258550"/>
              <a:gd name="connsiteY10" fmla="*/ 1606838 h 1975327"/>
              <a:gd name="connsiteX11" fmla="*/ 5181600 w 11258550"/>
              <a:gd name="connsiteY11" fmla="*/ 1437947 h 1975327"/>
              <a:gd name="connsiteX12" fmla="*/ 6515100 w 11258550"/>
              <a:gd name="connsiteY12" fmla="*/ 1453300 h 1975327"/>
              <a:gd name="connsiteX13" fmla="*/ 7905750 w 11258550"/>
              <a:gd name="connsiteY13" fmla="*/ 1330471 h 1975327"/>
              <a:gd name="connsiteX14" fmla="*/ 8887819 w 11258550"/>
              <a:gd name="connsiteY14" fmla="*/ 1108290 h 197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58550" h="1975327">
                <a:moveTo>
                  <a:pt x="9326512" y="0"/>
                </a:moveTo>
                <a:lnTo>
                  <a:pt x="9719257" y="992210"/>
                </a:lnTo>
                <a:lnTo>
                  <a:pt x="10077450" y="946627"/>
                </a:lnTo>
                <a:lnTo>
                  <a:pt x="11239500" y="946627"/>
                </a:lnTo>
                <a:lnTo>
                  <a:pt x="11258550" y="1975327"/>
                </a:lnTo>
                <a:lnTo>
                  <a:pt x="0" y="1959973"/>
                </a:lnTo>
                <a:lnTo>
                  <a:pt x="476250" y="1837144"/>
                </a:lnTo>
                <a:lnTo>
                  <a:pt x="1200150" y="1729668"/>
                </a:lnTo>
                <a:lnTo>
                  <a:pt x="2000250" y="1729668"/>
                </a:lnTo>
                <a:lnTo>
                  <a:pt x="3181350" y="1729668"/>
                </a:lnTo>
                <a:lnTo>
                  <a:pt x="4248150" y="1606838"/>
                </a:lnTo>
                <a:lnTo>
                  <a:pt x="5181600" y="1437947"/>
                </a:lnTo>
                <a:lnTo>
                  <a:pt x="6515100" y="1453300"/>
                </a:lnTo>
                <a:lnTo>
                  <a:pt x="7905750" y="1330471"/>
                </a:lnTo>
                <a:lnTo>
                  <a:pt x="8887819" y="1108290"/>
                </a:lnTo>
                <a:close/>
              </a:path>
            </a:pathLst>
          </a:custGeom>
          <a:solidFill>
            <a:srgbClr val="EB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86199" y="78269"/>
            <a:ext cx="432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F3DE7C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业务逻辑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F3DE7C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74" y="800800"/>
            <a:ext cx="4902202" cy="5914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774" y="800800"/>
            <a:ext cx="4870310" cy="59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 40"/>
          <p:cNvSpPr/>
          <p:nvPr/>
        </p:nvSpPr>
        <p:spPr>
          <a:xfrm>
            <a:off x="-75554" y="4517072"/>
            <a:ext cx="12305654" cy="2359977"/>
          </a:xfrm>
          <a:custGeom>
            <a:avLst/>
            <a:gdLst>
              <a:gd name="connsiteX0" fmla="*/ 4534445 w 12305654"/>
              <a:gd name="connsiteY0" fmla="*/ 158 h 2359977"/>
              <a:gd name="connsiteX1" fmla="*/ 4971404 w 12305654"/>
              <a:gd name="connsiteY1" fmla="*/ 150177 h 2359977"/>
              <a:gd name="connsiteX2" fmla="*/ 6343004 w 12305654"/>
              <a:gd name="connsiteY2" fmla="*/ 855027 h 2359977"/>
              <a:gd name="connsiteX3" fmla="*/ 7314554 w 12305654"/>
              <a:gd name="connsiteY3" fmla="*/ 1216977 h 2359977"/>
              <a:gd name="connsiteX4" fmla="*/ 8286104 w 12305654"/>
              <a:gd name="connsiteY4" fmla="*/ 1216977 h 2359977"/>
              <a:gd name="connsiteX5" fmla="*/ 8686154 w 12305654"/>
              <a:gd name="connsiteY5" fmla="*/ 531177 h 2359977"/>
              <a:gd name="connsiteX6" fmla="*/ 9086204 w 12305654"/>
              <a:gd name="connsiteY6" fmla="*/ 1159827 h 2359977"/>
              <a:gd name="connsiteX7" fmla="*/ 10210154 w 12305654"/>
              <a:gd name="connsiteY7" fmla="*/ 874077 h 2359977"/>
              <a:gd name="connsiteX8" fmla="*/ 10381604 w 12305654"/>
              <a:gd name="connsiteY8" fmla="*/ 493077 h 2359977"/>
              <a:gd name="connsiteX9" fmla="*/ 10591154 w 12305654"/>
              <a:gd name="connsiteY9" fmla="*/ 855027 h 2359977"/>
              <a:gd name="connsiteX10" fmla="*/ 11543654 w 12305654"/>
              <a:gd name="connsiteY10" fmla="*/ 778827 h 2359977"/>
              <a:gd name="connsiteX11" fmla="*/ 12305654 w 12305654"/>
              <a:gd name="connsiteY11" fmla="*/ 759777 h 2359977"/>
              <a:gd name="connsiteX12" fmla="*/ 12305654 w 12305654"/>
              <a:gd name="connsiteY12" fmla="*/ 2359977 h 2359977"/>
              <a:gd name="connsiteX13" fmla="*/ 0 w 12305654"/>
              <a:gd name="connsiteY13" fmla="*/ 2340928 h 2359977"/>
              <a:gd name="connsiteX14" fmla="*/ 61040 w 12305654"/>
              <a:gd name="connsiteY14" fmla="*/ 2340928 h 2359977"/>
              <a:gd name="connsiteX15" fmla="*/ 61040 w 12305654"/>
              <a:gd name="connsiteY15" fmla="*/ 965706 h 2359977"/>
              <a:gd name="connsiteX16" fmla="*/ 78809 w 12305654"/>
              <a:gd name="connsiteY16" fmla="*/ 962902 h 2359977"/>
              <a:gd name="connsiteX17" fmla="*/ 304154 w 12305654"/>
              <a:gd name="connsiteY17" fmla="*/ 969327 h 2359977"/>
              <a:gd name="connsiteX18" fmla="*/ 1009004 w 12305654"/>
              <a:gd name="connsiteY18" fmla="*/ 550227 h 2359977"/>
              <a:gd name="connsiteX19" fmla="*/ 1390004 w 12305654"/>
              <a:gd name="connsiteY19" fmla="*/ 474027 h 2359977"/>
              <a:gd name="connsiteX20" fmla="*/ 1904354 w 12305654"/>
              <a:gd name="connsiteY20" fmla="*/ 188277 h 2359977"/>
              <a:gd name="connsiteX21" fmla="*/ 2399654 w 12305654"/>
              <a:gd name="connsiteY21" fmla="*/ 73977 h 2359977"/>
              <a:gd name="connsiteX22" fmla="*/ 3428354 w 12305654"/>
              <a:gd name="connsiteY22" fmla="*/ 73977 h 2359977"/>
              <a:gd name="connsiteX23" fmla="*/ 4247504 w 12305654"/>
              <a:gd name="connsiteY23" fmla="*/ 16827 h 2359977"/>
              <a:gd name="connsiteX24" fmla="*/ 4534445 w 12305654"/>
              <a:gd name="connsiteY24" fmla="*/ 158 h 235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305654" h="2359977">
                <a:moveTo>
                  <a:pt x="4534445" y="158"/>
                </a:moveTo>
                <a:cubicBezTo>
                  <a:pt x="4626123" y="2540"/>
                  <a:pt x="4742804" y="32702"/>
                  <a:pt x="4971404" y="150177"/>
                </a:cubicBezTo>
                <a:lnTo>
                  <a:pt x="6343004" y="855027"/>
                </a:lnTo>
                <a:cubicBezTo>
                  <a:pt x="6733529" y="1032827"/>
                  <a:pt x="6990704" y="1216977"/>
                  <a:pt x="7314554" y="1216977"/>
                </a:cubicBezTo>
                <a:lnTo>
                  <a:pt x="8286104" y="1216977"/>
                </a:lnTo>
                <a:lnTo>
                  <a:pt x="8686154" y="531177"/>
                </a:lnTo>
                <a:lnTo>
                  <a:pt x="9086204" y="1159827"/>
                </a:lnTo>
                <a:lnTo>
                  <a:pt x="10210154" y="874077"/>
                </a:lnTo>
                <a:lnTo>
                  <a:pt x="10381604" y="493077"/>
                </a:lnTo>
                <a:lnTo>
                  <a:pt x="10591154" y="855027"/>
                </a:lnTo>
                <a:cubicBezTo>
                  <a:pt x="10784829" y="902652"/>
                  <a:pt x="11257904" y="794702"/>
                  <a:pt x="11543654" y="778827"/>
                </a:cubicBezTo>
                <a:cubicBezTo>
                  <a:pt x="11829404" y="762952"/>
                  <a:pt x="12178654" y="496252"/>
                  <a:pt x="12305654" y="759777"/>
                </a:cubicBezTo>
                <a:lnTo>
                  <a:pt x="12305654" y="2359977"/>
                </a:lnTo>
                <a:lnTo>
                  <a:pt x="0" y="2340928"/>
                </a:lnTo>
                <a:lnTo>
                  <a:pt x="61040" y="2340928"/>
                </a:lnTo>
                <a:lnTo>
                  <a:pt x="61040" y="965706"/>
                </a:lnTo>
                <a:lnTo>
                  <a:pt x="78809" y="962902"/>
                </a:lnTo>
                <a:cubicBezTo>
                  <a:pt x="133869" y="962348"/>
                  <a:pt x="206894" y="986161"/>
                  <a:pt x="304154" y="969327"/>
                </a:cubicBezTo>
                <a:cubicBezTo>
                  <a:pt x="469254" y="940752"/>
                  <a:pt x="828029" y="632777"/>
                  <a:pt x="1009004" y="550227"/>
                </a:cubicBezTo>
                <a:cubicBezTo>
                  <a:pt x="1189979" y="467677"/>
                  <a:pt x="1263004" y="499427"/>
                  <a:pt x="1390004" y="474027"/>
                </a:cubicBezTo>
                <a:cubicBezTo>
                  <a:pt x="1539229" y="413702"/>
                  <a:pt x="1739254" y="226377"/>
                  <a:pt x="1904354" y="188277"/>
                </a:cubicBezTo>
                <a:lnTo>
                  <a:pt x="2399654" y="73977"/>
                </a:lnTo>
                <a:cubicBezTo>
                  <a:pt x="2653654" y="54927"/>
                  <a:pt x="3155304" y="93027"/>
                  <a:pt x="3428354" y="73977"/>
                </a:cubicBezTo>
                <a:lnTo>
                  <a:pt x="4247504" y="16827"/>
                </a:lnTo>
                <a:cubicBezTo>
                  <a:pt x="4376092" y="23177"/>
                  <a:pt x="4442767" y="-2223"/>
                  <a:pt x="4534445" y="158"/>
                </a:cubicBezTo>
                <a:close/>
              </a:path>
            </a:pathLst>
          </a:custGeom>
          <a:solidFill>
            <a:srgbClr val="EB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06422" y="5448300"/>
            <a:ext cx="12042728" cy="1409700"/>
          </a:xfrm>
          <a:custGeom>
            <a:avLst/>
            <a:gdLst>
              <a:gd name="connsiteX0" fmla="*/ 0 w 11258550"/>
              <a:gd name="connsiteY0" fmla="*/ 1257300 h 1276350"/>
              <a:gd name="connsiteX1" fmla="*/ 476250 w 11258550"/>
              <a:gd name="connsiteY1" fmla="*/ 1104900 h 1276350"/>
              <a:gd name="connsiteX2" fmla="*/ 1200150 w 11258550"/>
              <a:gd name="connsiteY2" fmla="*/ 971550 h 1276350"/>
              <a:gd name="connsiteX3" fmla="*/ 2000250 w 11258550"/>
              <a:gd name="connsiteY3" fmla="*/ 971550 h 1276350"/>
              <a:gd name="connsiteX4" fmla="*/ 3181350 w 11258550"/>
              <a:gd name="connsiteY4" fmla="*/ 971550 h 1276350"/>
              <a:gd name="connsiteX5" fmla="*/ 4248150 w 11258550"/>
              <a:gd name="connsiteY5" fmla="*/ 819150 h 1276350"/>
              <a:gd name="connsiteX6" fmla="*/ 5181600 w 11258550"/>
              <a:gd name="connsiteY6" fmla="*/ 609600 h 1276350"/>
              <a:gd name="connsiteX7" fmla="*/ 6515100 w 11258550"/>
              <a:gd name="connsiteY7" fmla="*/ 628650 h 1276350"/>
              <a:gd name="connsiteX8" fmla="*/ 7905750 w 11258550"/>
              <a:gd name="connsiteY8" fmla="*/ 476250 h 1276350"/>
              <a:gd name="connsiteX9" fmla="*/ 8991600 w 11258550"/>
              <a:gd name="connsiteY9" fmla="*/ 171450 h 1276350"/>
              <a:gd name="connsiteX10" fmla="*/ 10077450 w 11258550"/>
              <a:gd name="connsiteY10" fmla="*/ 0 h 1276350"/>
              <a:gd name="connsiteX11" fmla="*/ 11239500 w 11258550"/>
              <a:gd name="connsiteY11" fmla="*/ 0 h 1276350"/>
              <a:gd name="connsiteX12" fmla="*/ 11258550 w 11258550"/>
              <a:gd name="connsiteY12" fmla="*/ 1276350 h 1276350"/>
              <a:gd name="connsiteX13" fmla="*/ 0 w 11258550"/>
              <a:gd name="connsiteY13" fmla="*/ 125730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258550" h="1276350">
                <a:moveTo>
                  <a:pt x="0" y="1257300"/>
                </a:moveTo>
                <a:lnTo>
                  <a:pt x="476250" y="1104900"/>
                </a:lnTo>
                <a:lnTo>
                  <a:pt x="1200150" y="971550"/>
                </a:lnTo>
                <a:lnTo>
                  <a:pt x="2000250" y="971550"/>
                </a:lnTo>
                <a:lnTo>
                  <a:pt x="3181350" y="971550"/>
                </a:lnTo>
                <a:lnTo>
                  <a:pt x="4248150" y="819150"/>
                </a:lnTo>
                <a:lnTo>
                  <a:pt x="5181600" y="609600"/>
                </a:lnTo>
                <a:lnTo>
                  <a:pt x="6515100" y="628650"/>
                </a:lnTo>
                <a:lnTo>
                  <a:pt x="7905750" y="476250"/>
                </a:lnTo>
                <a:lnTo>
                  <a:pt x="8991600" y="171450"/>
                </a:lnTo>
                <a:lnTo>
                  <a:pt x="10077450" y="0"/>
                </a:lnTo>
                <a:lnTo>
                  <a:pt x="11239500" y="0"/>
                </a:lnTo>
                <a:lnTo>
                  <a:pt x="11258550" y="1276350"/>
                </a:lnTo>
                <a:lnTo>
                  <a:pt x="0" y="1257300"/>
                </a:lnTo>
                <a:close/>
              </a:path>
            </a:pathLst>
          </a:custGeom>
          <a:solidFill>
            <a:srgbClr val="E8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62150" y="6038850"/>
            <a:ext cx="228600" cy="228600"/>
          </a:xfrm>
          <a:prstGeom prst="ellipse">
            <a:avLst/>
          </a:prstGeom>
          <a:solidFill>
            <a:srgbClr val="E56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57601" y="5829302"/>
            <a:ext cx="228598" cy="228598"/>
          </a:xfrm>
          <a:prstGeom prst="ellipse">
            <a:avLst/>
          </a:prstGeom>
          <a:solidFill>
            <a:srgbClr val="2A3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90800" y="5295900"/>
            <a:ext cx="228600" cy="228600"/>
          </a:xfrm>
          <a:prstGeom prst="ellipse">
            <a:avLst/>
          </a:prstGeom>
          <a:solidFill>
            <a:srgbClr val="F4B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4823887" y="5583872"/>
            <a:ext cx="226378" cy="226378"/>
          </a:xfrm>
          <a:prstGeom prst="ellipse">
            <a:avLst/>
          </a:prstGeom>
          <a:solidFill>
            <a:srgbClr val="F5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6057900" y="6567169"/>
            <a:ext cx="226378" cy="226378"/>
          </a:xfrm>
          <a:prstGeom prst="ellipse">
            <a:avLst/>
          </a:prstGeom>
          <a:solidFill>
            <a:srgbClr val="E86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7236778" y="6451758"/>
            <a:ext cx="230822" cy="2308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10397966" y="6596379"/>
            <a:ext cx="118746" cy="118746"/>
          </a:xfrm>
          <a:prstGeom prst="ellipse">
            <a:avLst/>
          </a:prstGeom>
          <a:solidFill>
            <a:srgbClr val="EBB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11086941" y="6085204"/>
            <a:ext cx="175896" cy="175896"/>
          </a:xfrm>
          <a:prstGeom prst="ellipse">
            <a:avLst/>
          </a:prstGeom>
          <a:solidFill>
            <a:srgbClr val="2A3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11974510" y="6419212"/>
            <a:ext cx="178438" cy="178438"/>
          </a:xfrm>
          <a:prstGeom prst="ellipse">
            <a:avLst/>
          </a:prstGeom>
          <a:solidFill>
            <a:srgbClr val="F5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990599" y="4882673"/>
            <a:ext cx="11258550" cy="1975327"/>
          </a:xfrm>
          <a:custGeom>
            <a:avLst/>
            <a:gdLst>
              <a:gd name="connsiteX0" fmla="*/ 9326512 w 11258550"/>
              <a:gd name="connsiteY0" fmla="*/ 0 h 1975327"/>
              <a:gd name="connsiteX1" fmla="*/ 9719257 w 11258550"/>
              <a:gd name="connsiteY1" fmla="*/ 992210 h 1975327"/>
              <a:gd name="connsiteX2" fmla="*/ 10077450 w 11258550"/>
              <a:gd name="connsiteY2" fmla="*/ 946627 h 1975327"/>
              <a:gd name="connsiteX3" fmla="*/ 11239500 w 11258550"/>
              <a:gd name="connsiteY3" fmla="*/ 946627 h 1975327"/>
              <a:gd name="connsiteX4" fmla="*/ 11258550 w 11258550"/>
              <a:gd name="connsiteY4" fmla="*/ 1975327 h 1975327"/>
              <a:gd name="connsiteX5" fmla="*/ 0 w 11258550"/>
              <a:gd name="connsiteY5" fmla="*/ 1959973 h 1975327"/>
              <a:gd name="connsiteX6" fmla="*/ 476250 w 11258550"/>
              <a:gd name="connsiteY6" fmla="*/ 1837144 h 1975327"/>
              <a:gd name="connsiteX7" fmla="*/ 1200150 w 11258550"/>
              <a:gd name="connsiteY7" fmla="*/ 1729668 h 1975327"/>
              <a:gd name="connsiteX8" fmla="*/ 2000250 w 11258550"/>
              <a:gd name="connsiteY8" fmla="*/ 1729668 h 1975327"/>
              <a:gd name="connsiteX9" fmla="*/ 3181350 w 11258550"/>
              <a:gd name="connsiteY9" fmla="*/ 1729668 h 1975327"/>
              <a:gd name="connsiteX10" fmla="*/ 4248150 w 11258550"/>
              <a:gd name="connsiteY10" fmla="*/ 1606838 h 1975327"/>
              <a:gd name="connsiteX11" fmla="*/ 5181600 w 11258550"/>
              <a:gd name="connsiteY11" fmla="*/ 1437947 h 1975327"/>
              <a:gd name="connsiteX12" fmla="*/ 6515100 w 11258550"/>
              <a:gd name="connsiteY12" fmla="*/ 1453300 h 1975327"/>
              <a:gd name="connsiteX13" fmla="*/ 7905750 w 11258550"/>
              <a:gd name="connsiteY13" fmla="*/ 1330471 h 1975327"/>
              <a:gd name="connsiteX14" fmla="*/ 8887819 w 11258550"/>
              <a:gd name="connsiteY14" fmla="*/ 1108290 h 197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58550" h="1975327">
                <a:moveTo>
                  <a:pt x="9326512" y="0"/>
                </a:moveTo>
                <a:lnTo>
                  <a:pt x="9719257" y="992210"/>
                </a:lnTo>
                <a:lnTo>
                  <a:pt x="10077450" y="946627"/>
                </a:lnTo>
                <a:lnTo>
                  <a:pt x="11239500" y="946627"/>
                </a:lnTo>
                <a:lnTo>
                  <a:pt x="11258550" y="1975327"/>
                </a:lnTo>
                <a:lnTo>
                  <a:pt x="0" y="1959973"/>
                </a:lnTo>
                <a:lnTo>
                  <a:pt x="476250" y="1837144"/>
                </a:lnTo>
                <a:lnTo>
                  <a:pt x="1200150" y="1729668"/>
                </a:lnTo>
                <a:lnTo>
                  <a:pt x="2000250" y="1729668"/>
                </a:lnTo>
                <a:lnTo>
                  <a:pt x="3181350" y="1729668"/>
                </a:lnTo>
                <a:lnTo>
                  <a:pt x="4248150" y="1606838"/>
                </a:lnTo>
                <a:lnTo>
                  <a:pt x="5181600" y="1437947"/>
                </a:lnTo>
                <a:lnTo>
                  <a:pt x="6515100" y="1453300"/>
                </a:lnTo>
                <a:lnTo>
                  <a:pt x="7905750" y="1330471"/>
                </a:lnTo>
                <a:lnTo>
                  <a:pt x="8887819" y="1108290"/>
                </a:lnTo>
                <a:close/>
              </a:path>
            </a:pathLst>
          </a:custGeom>
          <a:solidFill>
            <a:srgbClr val="EB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86199" y="78269"/>
            <a:ext cx="432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F3DE7C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业务逻辑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F3DE7C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58" y="1140819"/>
            <a:ext cx="5976742" cy="51547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334" y="1140819"/>
            <a:ext cx="6200666" cy="513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9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 40"/>
          <p:cNvSpPr/>
          <p:nvPr/>
        </p:nvSpPr>
        <p:spPr>
          <a:xfrm>
            <a:off x="-75554" y="4517072"/>
            <a:ext cx="12305654" cy="2359977"/>
          </a:xfrm>
          <a:custGeom>
            <a:avLst/>
            <a:gdLst>
              <a:gd name="connsiteX0" fmla="*/ 4534445 w 12305654"/>
              <a:gd name="connsiteY0" fmla="*/ 158 h 2359977"/>
              <a:gd name="connsiteX1" fmla="*/ 4971404 w 12305654"/>
              <a:gd name="connsiteY1" fmla="*/ 150177 h 2359977"/>
              <a:gd name="connsiteX2" fmla="*/ 6343004 w 12305654"/>
              <a:gd name="connsiteY2" fmla="*/ 855027 h 2359977"/>
              <a:gd name="connsiteX3" fmla="*/ 7314554 w 12305654"/>
              <a:gd name="connsiteY3" fmla="*/ 1216977 h 2359977"/>
              <a:gd name="connsiteX4" fmla="*/ 8286104 w 12305654"/>
              <a:gd name="connsiteY4" fmla="*/ 1216977 h 2359977"/>
              <a:gd name="connsiteX5" fmla="*/ 8686154 w 12305654"/>
              <a:gd name="connsiteY5" fmla="*/ 531177 h 2359977"/>
              <a:gd name="connsiteX6" fmla="*/ 9086204 w 12305654"/>
              <a:gd name="connsiteY6" fmla="*/ 1159827 h 2359977"/>
              <a:gd name="connsiteX7" fmla="*/ 10210154 w 12305654"/>
              <a:gd name="connsiteY7" fmla="*/ 874077 h 2359977"/>
              <a:gd name="connsiteX8" fmla="*/ 10381604 w 12305654"/>
              <a:gd name="connsiteY8" fmla="*/ 493077 h 2359977"/>
              <a:gd name="connsiteX9" fmla="*/ 10591154 w 12305654"/>
              <a:gd name="connsiteY9" fmla="*/ 855027 h 2359977"/>
              <a:gd name="connsiteX10" fmla="*/ 11543654 w 12305654"/>
              <a:gd name="connsiteY10" fmla="*/ 778827 h 2359977"/>
              <a:gd name="connsiteX11" fmla="*/ 12305654 w 12305654"/>
              <a:gd name="connsiteY11" fmla="*/ 759777 h 2359977"/>
              <a:gd name="connsiteX12" fmla="*/ 12305654 w 12305654"/>
              <a:gd name="connsiteY12" fmla="*/ 2359977 h 2359977"/>
              <a:gd name="connsiteX13" fmla="*/ 0 w 12305654"/>
              <a:gd name="connsiteY13" fmla="*/ 2340928 h 2359977"/>
              <a:gd name="connsiteX14" fmla="*/ 61040 w 12305654"/>
              <a:gd name="connsiteY14" fmla="*/ 2340928 h 2359977"/>
              <a:gd name="connsiteX15" fmla="*/ 61040 w 12305654"/>
              <a:gd name="connsiteY15" fmla="*/ 965706 h 2359977"/>
              <a:gd name="connsiteX16" fmla="*/ 78809 w 12305654"/>
              <a:gd name="connsiteY16" fmla="*/ 962902 h 2359977"/>
              <a:gd name="connsiteX17" fmla="*/ 304154 w 12305654"/>
              <a:gd name="connsiteY17" fmla="*/ 969327 h 2359977"/>
              <a:gd name="connsiteX18" fmla="*/ 1009004 w 12305654"/>
              <a:gd name="connsiteY18" fmla="*/ 550227 h 2359977"/>
              <a:gd name="connsiteX19" fmla="*/ 1390004 w 12305654"/>
              <a:gd name="connsiteY19" fmla="*/ 474027 h 2359977"/>
              <a:gd name="connsiteX20" fmla="*/ 1904354 w 12305654"/>
              <a:gd name="connsiteY20" fmla="*/ 188277 h 2359977"/>
              <a:gd name="connsiteX21" fmla="*/ 2399654 w 12305654"/>
              <a:gd name="connsiteY21" fmla="*/ 73977 h 2359977"/>
              <a:gd name="connsiteX22" fmla="*/ 3428354 w 12305654"/>
              <a:gd name="connsiteY22" fmla="*/ 73977 h 2359977"/>
              <a:gd name="connsiteX23" fmla="*/ 4247504 w 12305654"/>
              <a:gd name="connsiteY23" fmla="*/ 16827 h 2359977"/>
              <a:gd name="connsiteX24" fmla="*/ 4534445 w 12305654"/>
              <a:gd name="connsiteY24" fmla="*/ 158 h 235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305654" h="2359977">
                <a:moveTo>
                  <a:pt x="4534445" y="158"/>
                </a:moveTo>
                <a:cubicBezTo>
                  <a:pt x="4626123" y="2540"/>
                  <a:pt x="4742804" y="32702"/>
                  <a:pt x="4971404" y="150177"/>
                </a:cubicBezTo>
                <a:lnTo>
                  <a:pt x="6343004" y="855027"/>
                </a:lnTo>
                <a:cubicBezTo>
                  <a:pt x="6733529" y="1032827"/>
                  <a:pt x="6990704" y="1216977"/>
                  <a:pt x="7314554" y="1216977"/>
                </a:cubicBezTo>
                <a:lnTo>
                  <a:pt x="8286104" y="1216977"/>
                </a:lnTo>
                <a:lnTo>
                  <a:pt x="8686154" y="531177"/>
                </a:lnTo>
                <a:lnTo>
                  <a:pt x="9086204" y="1159827"/>
                </a:lnTo>
                <a:lnTo>
                  <a:pt x="10210154" y="874077"/>
                </a:lnTo>
                <a:lnTo>
                  <a:pt x="10381604" y="493077"/>
                </a:lnTo>
                <a:lnTo>
                  <a:pt x="10591154" y="855027"/>
                </a:lnTo>
                <a:cubicBezTo>
                  <a:pt x="10784829" y="902652"/>
                  <a:pt x="11257904" y="794702"/>
                  <a:pt x="11543654" y="778827"/>
                </a:cubicBezTo>
                <a:cubicBezTo>
                  <a:pt x="11829404" y="762952"/>
                  <a:pt x="12178654" y="496252"/>
                  <a:pt x="12305654" y="759777"/>
                </a:cubicBezTo>
                <a:lnTo>
                  <a:pt x="12305654" y="2359977"/>
                </a:lnTo>
                <a:lnTo>
                  <a:pt x="0" y="2340928"/>
                </a:lnTo>
                <a:lnTo>
                  <a:pt x="61040" y="2340928"/>
                </a:lnTo>
                <a:lnTo>
                  <a:pt x="61040" y="965706"/>
                </a:lnTo>
                <a:lnTo>
                  <a:pt x="78809" y="962902"/>
                </a:lnTo>
                <a:cubicBezTo>
                  <a:pt x="133869" y="962348"/>
                  <a:pt x="206894" y="986161"/>
                  <a:pt x="304154" y="969327"/>
                </a:cubicBezTo>
                <a:cubicBezTo>
                  <a:pt x="469254" y="940752"/>
                  <a:pt x="828029" y="632777"/>
                  <a:pt x="1009004" y="550227"/>
                </a:cubicBezTo>
                <a:cubicBezTo>
                  <a:pt x="1189979" y="467677"/>
                  <a:pt x="1263004" y="499427"/>
                  <a:pt x="1390004" y="474027"/>
                </a:cubicBezTo>
                <a:cubicBezTo>
                  <a:pt x="1539229" y="413702"/>
                  <a:pt x="1739254" y="226377"/>
                  <a:pt x="1904354" y="188277"/>
                </a:cubicBezTo>
                <a:lnTo>
                  <a:pt x="2399654" y="73977"/>
                </a:lnTo>
                <a:cubicBezTo>
                  <a:pt x="2653654" y="54927"/>
                  <a:pt x="3155304" y="93027"/>
                  <a:pt x="3428354" y="73977"/>
                </a:cubicBezTo>
                <a:lnTo>
                  <a:pt x="4247504" y="16827"/>
                </a:lnTo>
                <a:cubicBezTo>
                  <a:pt x="4376092" y="23177"/>
                  <a:pt x="4442767" y="-2223"/>
                  <a:pt x="4534445" y="158"/>
                </a:cubicBezTo>
                <a:close/>
              </a:path>
            </a:pathLst>
          </a:custGeom>
          <a:solidFill>
            <a:srgbClr val="EB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06422" y="5448300"/>
            <a:ext cx="12042728" cy="1409700"/>
          </a:xfrm>
          <a:custGeom>
            <a:avLst/>
            <a:gdLst>
              <a:gd name="connsiteX0" fmla="*/ 0 w 11258550"/>
              <a:gd name="connsiteY0" fmla="*/ 1257300 h 1276350"/>
              <a:gd name="connsiteX1" fmla="*/ 476250 w 11258550"/>
              <a:gd name="connsiteY1" fmla="*/ 1104900 h 1276350"/>
              <a:gd name="connsiteX2" fmla="*/ 1200150 w 11258550"/>
              <a:gd name="connsiteY2" fmla="*/ 971550 h 1276350"/>
              <a:gd name="connsiteX3" fmla="*/ 2000250 w 11258550"/>
              <a:gd name="connsiteY3" fmla="*/ 971550 h 1276350"/>
              <a:gd name="connsiteX4" fmla="*/ 3181350 w 11258550"/>
              <a:gd name="connsiteY4" fmla="*/ 971550 h 1276350"/>
              <a:gd name="connsiteX5" fmla="*/ 4248150 w 11258550"/>
              <a:gd name="connsiteY5" fmla="*/ 819150 h 1276350"/>
              <a:gd name="connsiteX6" fmla="*/ 5181600 w 11258550"/>
              <a:gd name="connsiteY6" fmla="*/ 609600 h 1276350"/>
              <a:gd name="connsiteX7" fmla="*/ 6515100 w 11258550"/>
              <a:gd name="connsiteY7" fmla="*/ 628650 h 1276350"/>
              <a:gd name="connsiteX8" fmla="*/ 7905750 w 11258550"/>
              <a:gd name="connsiteY8" fmla="*/ 476250 h 1276350"/>
              <a:gd name="connsiteX9" fmla="*/ 8991600 w 11258550"/>
              <a:gd name="connsiteY9" fmla="*/ 171450 h 1276350"/>
              <a:gd name="connsiteX10" fmla="*/ 10077450 w 11258550"/>
              <a:gd name="connsiteY10" fmla="*/ 0 h 1276350"/>
              <a:gd name="connsiteX11" fmla="*/ 11239500 w 11258550"/>
              <a:gd name="connsiteY11" fmla="*/ 0 h 1276350"/>
              <a:gd name="connsiteX12" fmla="*/ 11258550 w 11258550"/>
              <a:gd name="connsiteY12" fmla="*/ 1276350 h 1276350"/>
              <a:gd name="connsiteX13" fmla="*/ 0 w 11258550"/>
              <a:gd name="connsiteY13" fmla="*/ 125730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258550" h="1276350">
                <a:moveTo>
                  <a:pt x="0" y="1257300"/>
                </a:moveTo>
                <a:lnTo>
                  <a:pt x="476250" y="1104900"/>
                </a:lnTo>
                <a:lnTo>
                  <a:pt x="1200150" y="971550"/>
                </a:lnTo>
                <a:lnTo>
                  <a:pt x="2000250" y="971550"/>
                </a:lnTo>
                <a:lnTo>
                  <a:pt x="3181350" y="971550"/>
                </a:lnTo>
                <a:lnTo>
                  <a:pt x="4248150" y="819150"/>
                </a:lnTo>
                <a:lnTo>
                  <a:pt x="5181600" y="609600"/>
                </a:lnTo>
                <a:lnTo>
                  <a:pt x="6515100" y="628650"/>
                </a:lnTo>
                <a:lnTo>
                  <a:pt x="7905750" y="476250"/>
                </a:lnTo>
                <a:lnTo>
                  <a:pt x="8991600" y="171450"/>
                </a:lnTo>
                <a:lnTo>
                  <a:pt x="10077450" y="0"/>
                </a:lnTo>
                <a:lnTo>
                  <a:pt x="11239500" y="0"/>
                </a:lnTo>
                <a:lnTo>
                  <a:pt x="11258550" y="1276350"/>
                </a:lnTo>
                <a:lnTo>
                  <a:pt x="0" y="1257300"/>
                </a:lnTo>
                <a:close/>
              </a:path>
            </a:pathLst>
          </a:custGeom>
          <a:solidFill>
            <a:srgbClr val="E8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62150" y="6038850"/>
            <a:ext cx="228600" cy="228600"/>
          </a:xfrm>
          <a:prstGeom prst="ellipse">
            <a:avLst/>
          </a:prstGeom>
          <a:solidFill>
            <a:srgbClr val="E56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57601" y="5829302"/>
            <a:ext cx="228598" cy="228598"/>
          </a:xfrm>
          <a:prstGeom prst="ellipse">
            <a:avLst/>
          </a:prstGeom>
          <a:solidFill>
            <a:srgbClr val="2A3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90800" y="5295900"/>
            <a:ext cx="228600" cy="228600"/>
          </a:xfrm>
          <a:prstGeom prst="ellipse">
            <a:avLst/>
          </a:prstGeom>
          <a:solidFill>
            <a:srgbClr val="F4B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4823887" y="5583872"/>
            <a:ext cx="226378" cy="226378"/>
          </a:xfrm>
          <a:prstGeom prst="ellipse">
            <a:avLst/>
          </a:prstGeom>
          <a:solidFill>
            <a:srgbClr val="F5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6057900" y="6567169"/>
            <a:ext cx="226378" cy="226378"/>
          </a:xfrm>
          <a:prstGeom prst="ellipse">
            <a:avLst/>
          </a:prstGeom>
          <a:solidFill>
            <a:srgbClr val="E86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7236778" y="6451758"/>
            <a:ext cx="230822" cy="2308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10397966" y="6596379"/>
            <a:ext cx="118746" cy="118746"/>
          </a:xfrm>
          <a:prstGeom prst="ellipse">
            <a:avLst/>
          </a:prstGeom>
          <a:solidFill>
            <a:srgbClr val="EBB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11086941" y="6085204"/>
            <a:ext cx="175896" cy="175896"/>
          </a:xfrm>
          <a:prstGeom prst="ellipse">
            <a:avLst/>
          </a:prstGeom>
          <a:solidFill>
            <a:srgbClr val="2A3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11974510" y="6419212"/>
            <a:ext cx="178438" cy="178438"/>
          </a:xfrm>
          <a:prstGeom prst="ellipse">
            <a:avLst/>
          </a:prstGeom>
          <a:solidFill>
            <a:srgbClr val="F5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990599" y="4882673"/>
            <a:ext cx="11258550" cy="1975327"/>
          </a:xfrm>
          <a:custGeom>
            <a:avLst/>
            <a:gdLst>
              <a:gd name="connsiteX0" fmla="*/ 9326512 w 11258550"/>
              <a:gd name="connsiteY0" fmla="*/ 0 h 1975327"/>
              <a:gd name="connsiteX1" fmla="*/ 9719257 w 11258550"/>
              <a:gd name="connsiteY1" fmla="*/ 992210 h 1975327"/>
              <a:gd name="connsiteX2" fmla="*/ 10077450 w 11258550"/>
              <a:gd name="connsiteY2" fmla="*/ 946627 h 1975327"/>
              <a:gd name="connsiteX3" fmla="*/ 11239500 w 11258550"/>
              <a:gd name="connsiteY3" fmla="*/ 946627 h 1975327"/>
              <a:gd name="connsiteX4" fmla="*/ 11258550 w 11258550"/>
              <a:gd name="connsiteY4" fmla="*/ 1975327 h 1975327"/>
              <a:gd name="connsiteX5" fmla="*/ 0 w 11258550"/>
              <a:gd name="connsiteY5" fmla="*/ 1959973 h 1975327"/>
              <a:gd name="connsiteX6" fmla="*/ 476250 w 11258550"/>
              <a:gd name="connsiteY6" fmla="*/ 1837144 h 1975327"/>
              <a:gd name="connsiteX7" fmla="*/ 1200150 w 11258550"/>
              <a:gd name="connsiteY7" fmla="*/ 1729668 h 1975327"/>
              <a:gd name="connsiteX8" fmla="*/ 2000250 w 11258550"/>
              <a:gd name="connsiteY8" fmla="*/ 1729668 h 1975327"/>
              <a:gd name="connsiteX9" fmla="*/ 3181350 w 11258550"/>
              <a:gd name="connsiteY9" fmla="*/ 1729668 h 1975327"/>
              <a:gd name="connsiteX10" fmla="*/ 4248150 w 11258550"/>
              <a:gd name="connsiteY10" fmla="*/ 1606838 h 1975327"/>
              <a:gd name="connsiteX11" fmla="*/ 5181600 w 11258550"/>
              <a:gd name="connsiteY11" fmla="*/ 1437947 h 1975327"/>
              <a:gd name="connsiteX12" fmla="*/ 6515100 w 11258550"/>
              <a:gd name="connsiteY12" fmla="*/ 1453300 h 1975327"/>
              <a:gd name="connsiteX13" fmla="*/ 7905750 w 11258550"/>
              <a:gd name="connsiteY13" fmla="*/ 1330471 h 1975327"/>
              <a:gd name="connsiteX14" fmla="*/ 8887819 w 11258550"/>
              <a:gd name="connsiteY14" fmla="*/ 1108290 h 197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58550" h="1975327">
                <a:moveTo>
                  <a:pt x="9326512" y="0"/>
                </a:moveTo>
                <a:lnTo>
                  <a:pt x="9719257" y="992210"/>
                </a:lnTo>
                <a:lnTo>
                  <a:pt x="10077450" y="946627"/>
                </a:lnTo>
                <a:lnTo>
                  <a:pt x="11239500" y="946627"/>
                </a:lnTo>
                <a:lnTo>
                  <a:pt x="11258550" y="1975327"/>
                </a:lnTo>
                <a:lnTo>
                  <a:pt x="0" y="1959973"/>
                </a:lnTo>
                <a:lnTo>
                  <a:pt x="476250" y="1837144"/>
                </a:lnTo>
                <a:lnTo>
                  <a:pt x="1200150" y="1729668"/>
                </a:lnTo>
                <a:lnTo>
                  <a:pt x="2000250" y="1729668"/>
                </a:lnTo>
                <a:lnTo>
                  <a:pt x="3181350" y="1729668"/>
                </a:lnTo>
                <a:lnTo>
                  <a:pt x="4248150" y="1606838"/>
                </a:lnTo>
                <a:lnTo>
                  <a:pt x="5181600" y="1437947"/>
                </a:lnTo>
                <a:lnTo>
                  <a:pt x="6515100" y="1453300"/>
                </a:lnTo>
                <a:lnTo>
                  <a:pt x="7905750" y="1330471"/>
                </a:lnTo>
                <a:lnTo>
                  <a:pt x="8887819" y="1108290"/>
                </a:lnTo>
                <a:close/>
              </a:path>
            </a:pathLst>
          </a:custGeom>
          <a:solidFill>
            <a:srgbClr val="EB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86199" y="78269"/>
            <a:ext cx="432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F3DE7C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技术框架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F3DE7C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46090" y="3329526"/>
            <a:ext cx="4329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F3DE7C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实现业务逻辑的</a:t>
            </a:r>
            <a:endParaRPr kumimoji="0" lang="en-US" altLang="zh-CN" sz="3200" b="1" i="0" u="none" strike="noStrike" kern="1200" cap="none" spc="300" normalizeH="0" baseline="0" noProof="0" dirty="0" smtClean="0">
              <a:ln>
                <a:noFill/>
              </a:ln>
              <a:solidFill>
                <a:srgbClr val="F3DE7C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F3DE7C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服务器模型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3DE7C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46090" y="1821659"/>
            <a:ext cx="4329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300" normalizeH="0" baseline="0" noProof="0" dirty="0" err="1" smtClean="0">
                <a:ln>
                  <a:noFill/>
                </a:ln>
                <a:solidFill>
                  <a:srgbClr val="F3DE7C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Qt</a:t>
            </a:r>
            <a:r>
              <a:rPr kumimoji="0" lang="zh-CN" altLang="en-US" sz="32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F3DE7C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图形界面库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3DE7C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12816" y="1045603"/>
            <a:ext cx="4329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F3DE7C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双系统</a:t>
            </a:r>
            <a:r>
              <a:rPr kumimoji="0" lang="en-US" altLang="zh-CN" sz="32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F3DE7C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Socket</a:t>
            </a:r>
            <a:r>
              <a:rPr kumimoji="0" lang="zh-CN" altLang="en-US" sz="32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F3DE7C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通信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3DE7C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16754" y="2603305"/>
            <a:ext cx="4329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F3DE7C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百度地图的应用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3DE7C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16754" y="4487605"/>
            <a:ext cx="4329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F3DE7C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实现业务逻辑的</a:t>
            </a:r>
            <a:endParaRPr kumimoji="0" lang="en-US" altLang="zh-CN" sz="3200" b="1" i="0" u="none" strike="noStrike" kern="1200" cap="none" spc="300" normalizeH="0" baseline="0" noProof="0" dirty="0" smtClean="0">
              <a:ln>
                <a:noFill/>
              </a:ln>
              <a:solidFill>
                <a:srgbClr val="F3DE7C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F3DE7C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两个客户端模型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3DE7C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26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60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Dosis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My_way</dc:creator>
  <cp:lastModifiedBy>My_way</cp:lastModifiedBy>
  <cp:revision>6</cp:revision>
  <dcterms:created xsi:type="dcterms:W3CDTF">2015-05-05T08:02:14Z</dcterms:created>
  <dcterms:modified xsi:type="dcterms:W3CDTF">2018-01-01T14:20:11Z</dcterms:modified>
</cp:coreProperties>
</file>