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3A3C5-7A36-D032-0C24-E8BB44C5F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30B8FD-525C-CFEF-ADB0-B139B66DA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C2B91D-DC72-D2A6-E4BF-2B64E36F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E633-1D5F-4193-9E3E-940304F83049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9EA72-65B1-E762-EF4B-32CCF958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898DFF-DACD-F262-D93C-5F68D222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CB9-0857-4FF4-938E-2D18DEBE8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10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9EEE2-DB53-044B-8F33-A9970CB7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25CAA7-6DC4-754B-276E-28FE8EFF9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03555D-EEDC-0DA1-974A-4260379A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E633-1D5F-4193-9E3E-940304F83049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B29B54-1B2C-3BE5-D98C-F7890C63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1E73D7-0410-2AB8-E592-5CBE3AC5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CB9-0857-4FF4-938E-2D18DEBE8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45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63DC3A2-C281-ED38-F277-38CD8E4AB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56C5FB-6F9F-B63D-2876-63424CC29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76CAA-BC2E-030C-4AC4-BC9A25AA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E633-1D5F-4193-9E3E-940304F83049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24E78C-C4A2-9546-2AF1-5C117ED9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08B34-CC05-9892-A35F-8971CE9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CB9-0857-4FF4-938E-2D18DEBE8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70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AB16DA-C3AE-E876-217E-75107825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F3524E-3D48-9D66-CE6F-42C4A976A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7B36A1-F620-3CCB-32C2-39DA606C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E633-1D5F-4193-9E3E-940304F83049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D4CEAC-03DA-7BB6-4E5A-AFF05C6D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A20C6B-B38B-5444-D801-22C3B326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CB9-0857-4FF4-938E-2D18DEBE8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72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23871-BD57-F9F8-821A-FBFB8286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6F4540-4F3C-F717-C42F-BADB87148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C85FEC-9C7D-13F3-E3A3-EF433BED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E633-1D5F-4193-9E3E-940304F83049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634380-D197-DA6E-714C-A2484882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931C60-C18A-881A-FF5A-8C7655E4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CB9-0857-4FF4-938E-2D18DEBE8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03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F1920-7473-9D51-0A95-322C1F75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73D0B-F3A3-BA15-82CB-42A46BF81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06F24E-234A-83DC-17B1-789A3308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30716C-83AE-B6F5-6D66-92E37720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E633-1D5F-4193-9E3E-940304F83049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F88131-8D63-FF1A-B6DE-F69AB904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DD6A60-1D22-5A6C-F69B-6DEE3AC4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CB9-0857-4FF4-938E-2D18DEBE8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43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6F4E7-9F74-85EF-092E-A2F6BDAF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83F811-95BC-680E-5A76-DE445654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D662CF-68D3-1C47-FD8A-B791DE580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CA9C3A-1375-DE11-FF87-ABEA8B698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DC95EF-574B-FE91-95D6-F45334CF2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C4BA3D4-DD60-A691-5CFF-A1B25849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E633-1D5F-4193-9E3E-940304F83049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08B0D0-3DA7-5E50-EC37-8F63DFA1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ED22AE-3C34-0F61-BA2C-341EDF6A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CB9-0857-4FF4-938E-2D18DEBE8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17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69874A-CD7C-61D1-D18D-6A2053CD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6AD3C8-D7FC-1744-D7C3-C1B3A13E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E633-1D5F-4193-9E3E-940304F83049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C9B80D-E32E-B26D-66FB-6E55DA9E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A7C61C-CDB9-D537-CA40-A94FD915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CB9-0857-4FF4-938E-2D18DEBE8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5EDAA7-AF24-ADCA-135C-C4ECB41C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E633-1D5F-4193-9E3E-940304F83049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3B1D14-C4DC-785D-AF83-0D074196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AD8C55-30B7-B022-C2CD-0473664E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CB9-0857-4FF4-938E-2D18DEBE8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92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A3EA7-239A-213E-69C1-F8A8D586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2FBCEB-55A1-CA38-46DE-689EAC316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DE6BB0-8E44-BF3C-F4FE-7D06821D4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BA3067-8ECF-338B-F35A-EEE899C8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E633-1D5F-4193-9E3E-940304F83049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E5BDD1-F66D-2C24-92A3-D6F7F433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711277-2F1F-B4A2-F8D0-1E4CEA6B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CB9-0857-4FF4-938E-2D18DEBE8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60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876F6-4F61-3A10-35D9-6F0E4779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8BFC3CA-4419-1FE1-C3EF-96C5DA6AC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D2BDB2-0C9E-8003-38C7-D0BA15EA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1DE85C-5DB6-24BB-C06A-A76C2A4A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E633-1D5F-4193-9E3E-940304F83049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0C0D7E-8BED-A20E-F0CC-AE34E528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A5E686-40D6-F011-B04F-215E9706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FBCB9-0857-4FF4-938E-2D18DEBE8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7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01A313-B42C-D229-8C64-A68ACFAC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FBA12F-8AAC-9684-9AA9-EEABACEF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F7C592-2132-77F8-48BA-3BDD5647F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E633-1D5F-4193-9E3E-940304F83049}" type="datetimeFigureOut">
              <a:rPr kumimoji="1" lang="ja-JP" altLang="en-US" smtClean="0"/>
              <a:t>2023/8/29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3E41D4-702B-40B5-7EFE-3560BE54E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6D32DD-69EF-C720-9EAF-9434A1EC2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FBCB9-0857-4FF4-938E-2D18DEBE8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03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442CC-5E7B-E6E1-06D2-FDFD081C6E83}"/>
              </a:ext>
            </a:extLst>
          </p:cNvPr>
          <p:cNvSpPr/>
          <p:nvPr/>
        </p:nvSpPr>
        <p:spPr>
          <a:xfrm>
            <a:off x="603382" y="1111113"/>
            <a:ext cx="924341" cy="589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4E9A4A-0E0A-7CDF-F8D9-3003BBFFE6C0}"/>
              </a:ext>
            </a:extLst>
          </p:cNvPr>
          <p:cNvSpPr txBox="1"/>
          <p:nvPr/>
        </p:nvSpPr>
        <p:spPr>
          <a:xfrm>
            <a:off x="354905" y="1454614"/>
            <a:ext cx="1424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/>
              <a:t>パスワード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F066C3-26B6-D288-639E-52E343727B8F}"/>
              </a:ext>
            </a:extLst>
          </p:cNvPr>
          <p:cNvSpPr/>
          <p:nvPr/>
        </p:nvSpPr>
        <p:spPr>
          <a:xfrm>
            <a:off x="743842" y="1196725"/>
            <a:ext cx="643420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BA1A7FB-DA16-48A1-DDC6-D706A91F9BE8}"/>
              </a:ext>
            </a:extLst>
          </p:cNvPr>
          <p:cNvCxnSpPr>
            <a:cxnSpLocks/>
          </p:cNvCxnSpPr>
          <p:nvPr/>
        </p:nvCxnSpPr>
        <p:spPr>
          <a:xfrm>
            <a:off x="1527723" y="1421386"/>
            <a:ext cx="861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68A506F-5790-70C3-7F2A-DF2715BFA974}"/>
              </a:ext>
            </a:extLst>
          </p:cNvPr>
          <p:cNvSpPr/>
          <p:nvPr/>
        </p:nvSpPr>
        <p:spPr>
          <a:xfrm>
            <a:off x="2389667" y="962341"/>
            <a:ext cx="3133726" cy="1910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5B4E9A5-C382-E7C7-1035-B2A0773AA5BC}"/>
              </a:ext>
            </a:extLst>
          </p:cNvPr>
          <p:cNvSpPr txBox="1"/>
          <p:nvPr/>
        </p:nvSpPr>
        <p:spPr>
          <a:xfrm>
            <a:off x="1166531" y="900645"/>
            <a:ext cx="869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/password</a:t>
            </a:r>
            <a:endParaRPr kumimoji="1" lang="ja-JP" altLang="en-US" sz="10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061499-7F42-A088-81EB-92371E5C5CE6}"/>
              </a:ext>
            </a:extLst>
          </p:cNvPr>
          <p:cNvSpPr/>
          <p:nvPr/>
        </p:nvSpPr>
        <p:spPr>
          <a:xfrm>
            <a:off x="3997173" y="997256"/>
            <a:ext cx="1466951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マイページにログイン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96835EB-3AF6-4B93-6BC7-B5E489DB3480}"/>
              </a:ext>
            </a:extLst>
          </p:cNvPr>
          <p:cNvSpPr/>
          <p:nvPr/>
        </p:nvSpPr>
        <p:spPr>
          <a:xfrm>
            <a:off x="3132957" y="997256"/>
            <a:ext cx="820325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ログアウト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D89C7EA-3C25-7EB7-2E9A-27EB56F49AF0}"/>
              </a:ext>
            </a:extLst>
          </p:cNvPr>
          <p:cNvCxnSpPr>
            <a:cxnSpLocks/>
          </p:cNvCxnSpPr>
          <p:nvPr/>
        </p:nvCxnSpPr>
        <p:spPr>
          <a:xfrm>
            <a:off x="1016548" y="900645"/>
            <a:ext cx="0" cy="21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F5E2215-A467-F3B1-32FC-F3C4DF671264}"/>
              </a:ext>
            </a:extLst>
          </p:cNvPr>
          <p:cNvCxnSpPr>
            <a:cxnSpLocks/>
          </p:cNvCxnSpPr>
          <p:nvPr/>
        </p:nvCxnSpPr>
        <p:spPr>
          <a:xfrm flipV="1">
            <a:off x="1016548" y="891800"/>
            <a:ext cx="2517369" cy="6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A0056F-1E41-2DBA-ACA6-983AA6BA46F5}"/>
              </a:ext>
            </a:extLst>
          </p:cNvPr>
          <p:cNvSpPr/>
          <p:nvPr/>
        </p:nvSpPr>
        <p:spPr>
          <a:xfrm>
            <a:off x="2465095" y="1525995"/>
            <a:ext cx="2271228" cy="912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87206DA-F9DA-F7D8-43FD-C4D2F5B9698D}"/>
              </a:ext>
            </a:extLst>
          </p:cNvPr>
          <p:cNvSpPr/>
          <p:nvPr/>
        </p:nvSpPr>
        <p:spPr>
          <a:xfrm>
            <a:off x="2469578" y="1524051"/>
            <a:ext cx="890106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ブログ記事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DB66408-259F-603D-1815-F22A3D16D3A6}"/>
              </a:ext>
            </a:extLst>
          </p:cNvPr>
          <p:cNvSpPr/>
          <p:nvPr/>
        </p:nvSpPr>
        <p:spPr>
          <a:xfrm>
            <a:off x="2551372" y="1740222"/>
            <a:ext cx="643420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title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1B57129-BA7D-687B-AF4E-CF9FDD9A947C}"/>
              </a:ext>
            </a:extLst>
          </p:cNvPr>
          <p:cNvSpPr/>
          <p:nvPr/>
        </p:nvSpPr>
        <p:spPr>
          <a:xfrm>
            <a:off x="2551372" y="1944525"/>
            <a:ext cx="2098674" cy="458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context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9326D03-3E88-F4E3-A244-23F214153807}"/>
              </a:ext>
            </a:extLst>
          </p:cNvPr>
          <p:cNvSpPr txBox="1"/>
          <p:nvPr/>
        </p:nvSpPr>
        <p:spPr>
          <a:xfrm>
            <a:off x="2479934" y="2509497"/>
            <a:ext cx="14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/>
              <a:t>・</a:t>
            </a:r>
            <a:endParaRPr lang="en-US" altLang="ja-JP" sz="600" dirty="0"/>
          </a:p>
          <a:p>
            <a:r>
              <a:rPr kumimoji="1" lang="ja-JP" altLang="en-US" sz="600" dirty="0"/>
              <a:t>・</a:t>
            </a:r>
            <a:endParaRPr kumimoji="1" lang="en-US" altLang="ja-JP" sz="600" dirty="0"/>
          </a:p>
          <a:p>
            <a:r>
              <a:rPr lang="ja-JP" altLang="en-US" sz="600" dirty="0"/>
              <a:t>・</a:t>
            </a:r>
            <a:endParaRPr kumimoji="1" lang="en-US" altLang="ja-JP" sz="6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503FF3E-747F-6F66-24BA-49ABAECEAC83}"/>
              </a:ext>
            </a:extLst>
          </p:cNvPr>
          <p:cNvCxnSpPr>
            <a:cxnSpLocks/>
          </p:cNvCxnSpPr>
          <p:nvPr/>
        </p:nvCxnSpPr>
        <p:spPr>
          <a:xfrm>
            <a:off x="5464124" y="1071558"/>
            <a:ext cx="208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ED251D0-2680-37B8-01E0-E4C4E6ADB1E9}"/>
              </a:ext>
            </a:extLst>
          </p:cNvPr>
          <p:cNvSpPr/>
          <p:nvPr/>
        </p:nvSpPr>
        <p:spPr>
          <a:xfrm>
            <a:off x="5675352" y="886690"/>
            <a:ext cx="1801454" cy="91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6B7118A-7E39-4FD4-E609-8DC83DE499CE}"/>
              </a:ext>
            </a:extLst>
          </p:cNvPr>
          <p:cNvSpPr txBox="1"/>
          <p:nvPr/>
        </p:nvSpPr>
        <p:spPr>
          <a:xfrm>
            <a:off x="5635827" y="883004"/>
            <a:ext cx="1424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/>
              <a:t>ログイン</a:t>
            </a:r>
            <a:endParaRPr kumimoji="1" lang="ja-JP" altLang="en-US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3A38AF2-5CDE-ABE2-8145-F0CAEA319895}"/>
              </a:ext>
            </a:extLst>
          </p:cNvPr>
          <p:cNvSpPr txBox="1"/>
          <p:nvPr/>
        </p:nvSpPr>
        <p:spPr>
          <a:xfrm>
            <a:off x="4167834" y="750048"/>
            <a:ext cx="869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/top</a:t>
            </a:r>
            <a:endParaRPr kumimoji="1" lang="ja-JP" altLang="en-US" sz="10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3FFDB88-340D-2D55-E64C-F2C51277A792}"/>
              </a:ext>
            </a:extLst>
          </p:cNvPr>
          <p:cNvCxnSpPr>
            <a:cxnSpLocks/>
          </p:cNvCxnSpPr>
          <p:nvPr/>
        </p:nvCxnSpPr>
        <p:spPr>
          <a:xfrm>
            <a:off x="3533917" y="891800"/>
            <a:ext cx="0" cy="105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DAF473A-E54E-7C3E-2BB9-38E4ABEF09F8}"/>
              </a:ext>
            </a:extLst>
          </p:cNvPr>
          <p:cNvSpPr/>
          <p:nvPr/>
        </p:nvSpPr>
        <p:spPr>
          <a:xfrm>
            <a:off x="3919290" y="1670096"/>
            <a:ext cx="703875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投稿者名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63B8B411-AF09-212A-9E01-D0D27319B8C7}"/>
              </a:ext>
            </a:extLst>
          </p:cNvPr>
          <p:cNvSpPr/>
          <p:nvPr/>
        </p:nvSpPr>
        <p:spPr>
          <a:xfrm>
            <a:off x="6468980" y="1154360"/>
            <a:ext cx="723403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8A52019-C711-323E-75DA-2AF043FA394F}"/>
              </a:ext>
            </a:extLst>
          </p:cNvPr>
          <p:cNvSpPr txBox="1"/>
          <p:nvPr/>
        </p:nvSpPr>
        <p:spPr>
          <a:xfrm>
            <a:off x="5625255" y="1115332"/>
            <a:ext cx="587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Email</a:t>
            </a:r>
            <a:endParaRPr kumimoji="1" lang="ja-JP" altLang="en-US" sz="10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398314B-BCFA-CD19-2D79-DDDD6F3DD5F4}"/>
              </a:ext>
            </a:extLst>
          </p:cNvPr>
          <p:cNvSpPr txBox="1"/>
          <p:nvPr/>
        </p:nvSpPr>
        <p:spPr>
          <a:xfrm>
            <a:off x="5648068" y="1331503"/>
            <a:ext cx="867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/>
              <a:t>パスワード</a:t>
            </a:r>
            <a:endParaRPr kumimoji="1" lang="ja-JP" altLang="en-US" sz="1000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83565D6-6AA4-A5C9-00EC-729E33000FF2}"/>
              </a:ext>
            </a:extLst>
          </p:cNvPr>
          <p:cNvSpPr/>
          <p:nvPr/>
        </p:nvSpPr>
        <p:spPr>
          <a:xfrm>
            <a:off x="6468979" y="1351773"/>
            <a:ext cx="723403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9A63876-836A-BE47-D4C8-F26F674C7D25}"/>
              </a:ext>
            </a:extLst>
          </p:cNvPr>
          <p:cNvSpPr txBox="1"/>
          <p:nvPr/>
        </p:nvSpPr>
        <p:spPr>
          <a:xfrm>
            <a:off x="5648068" y="665076"/>
            <a:ext cx="869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/login</a:t>
            </a:r>
            <a:endParaRPr kumimoji="1" lang="ja-JP" altLang="en-US" sz="10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D9515D1-DFED-0303-D687-556E6C23022D}"/>
              </a:ext>
            </a:extLst>
          </p:cNvPr>
          <p:cNvSpPr/>
          <p:nvPr/>
        </p:nvSpPr>
        <p:spPr>
          <a:xfrm>
            <a:off x="5916103" y="2234859"/>
            <a:ext cx="1562133" cy="1408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EC5066A-E9FD-E90A-076C-792AF45A9906}"/>
              </a:ext>
            </a:extLst>
          </p:cNvPr>
          <p:cNvSpPr txBox="1"/>
          <p:nvPr/>
        </p:nvSpPr>
        <p:spPr>
          <a:xfrm>
            <a:off x="5876578" y="2231174"/>
            <a:ext cx="1424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/>
              <a:t>登録</a:t>
            </a:r>
            <a:endParaRPr kumimoji="1" lang="ja-JP" altLang="en-US" sz="10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C701808-9306-0A3F-46D1-447AF366904B}"/>
              </a:ext>
            </a:extLst>
          </p:cNvPr>
          <p:cNvSpPr/>
          <p:nvPr/>
        </p:nvSpPr>
        <p:spPr>
          <a:xfrm>
            <a:off x="6698734" y="2779951"/>
            <a:ext cx="723403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33930EC-54B7-C510-8ED6-771B48EDBC9F}"/>
              </a:ext>
            </a:extLst>
          </p:cNvPr>
          <p:cNvSpPr txBox="1"/>
          <p:nvPr/>
        </p:nvSpPr>
        <p:spPr>
          <a:xfrm>
            <a:off x="5905284" y="2756861"/>
            <a:ext cx="587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Email</a:t>
            </a:r>
            <a:endParaRPr kumimoji="1" lang="ja-JP" altLang="en-US" sz="10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BA8F0E5-7D74-DC9D-A5D3-9C83CBBE600C}"/>
              </a:ext>
            </a:extLst>
          </p:cNvPr>
          <p:cNvSpPr txBox="1"/>
          <p:nvPr/>
        </p:nvSpPr>
        <p:spPr>
          <a:xfrm>
            <a:off x="5877822" y="2957094"/>
            <a:ext cx="867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/>
              <a:t>パスワード</a:t>
            </a:r>
            <a:endParaRPr kumimoji="1" lang="ja-JP" altLang="en-US" sz="10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2EED940-10B1-AB1C-9880-8A16A7BE2603}"/>
              </a:ext>
            </a:extLst>
          </p:cNvPr>
          <p:cNvSpPr/>
          <p:nvPr/>
        </p:nvSpPr>
        <p:spPr>
          <a:xfrm>
            <a:off x="6698733" y="2977364"/>
            <a:ext cx="723403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9CF3577-7C17-F14B-7E53-F3F1B9697F02}"/>
              </a:ext>
            </a:extLst>
          </p:cNvPr>
          <p:cNvSpPr/>
          <p:nvPr/>
        </p:nvSpPr>
        <p:spPr>
          <a:xfrm>
            <a:off x="4003158" y="1238442"/>
            <a:ext cx="1466951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アカウント登録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CE150855-10B1-0410-BE84-A93466E5E02D}"/>
              </a:ext>
            </a:extLst>
          </p:cNvPr>
          <p:cNvCxnSpPr>
            <a:cxnSpLocks/>
          </p:cNvCxnSpPr>
          <p:nvPr/>
        </p:nvCxnSpPr>
        <p:spPr>
          <a:xfrm>
            <a:off x="5063657" y="1425603"/>
            <a:ext cx="815716" cy="151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235060E-C401-C8B4-E4DA-C2BE5731983E}"/>
              </a:ext>
            </a:extLst>
          </p:cNvPr>
          <p:cNvSpPr txBox="1"/>
          <p:nvPr/>
        </p:nvSpPr>
        <p:spPr>
          <a:xfrm>
            <a:off x="8566089" y="4022499"/>
            <a:ext cx="3237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/&lt;</a:t>
            </a:r>
            <a:r>
              <a:rPr kumimoji="1" lang="en-US" altLang="ja-JP" sz="1000" dirty="0" err="1"/>
              <a:t>int:id</a:t>
            </a:r>
            <a:r>
              <a:rPr kumimoji="1" lang="en-US" altLang="ja-JP" sz="1000" dirty="0"/>
              <a:t>(user Table</a:t>
            </a:r>
            <a:r>
              <a:rPr kumimoji="1" lang="ja-JP" altLang="en-US" sz="1000" dirty="0"/>
              <a:t>の</a:t>
            </a:r>
            <a:r>
              <a:rPr kumimoji="1" lang="en-US" altLang="ja-JP" sz="1000" dirty="0"/>
              <a:t>id)&gt;/update</a:t>
            </a:r>
            <a:endParaRPr kumimoji="1" lang="ja-JP" altLang="en-US" sz="10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89C208A-F763-E8D3-89D1-10D6B089C73B}"/>
              </a:ext>
            </a:extLst>
          </p:cNvPr>
          <p:cNvSpPr txBox="1"/>
          <p:nvPr/>
        </p:nvSpPr>
        <p:spPr>
          <a:xfrm>
            <a:off x="5893290" y="2575362"/>
            <a:ext cx="72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/>
              <a:t>ユーザ名</a:t>
            </a:r>
            <a:endParaRPr kumimoji="1" lang="ja-JP" altLang="en-US" sz="1000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B7DB03D8-9486-4F66-C646-7E5CC86202C4}"/>
              </a:ext>
            </a:extLst>
          </p:cNvPr>
          <p:cNvSpPr/>
          <p:nvPr/>
        </p:nvSpPr>
        <p:spPr>
          <a:xfrm>
            <a:off x="6698733" y="2582538"/>
            <a:ext cx="723403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88ACEF0-97FB-73B4-7F6D-D941BDB56B13}"/>
              </a:ext>
            </a:extLst>
          </p:cNvPr>
          <p:cNvCxnSpPr>
            <a:cxnSpLocks/>
          </p:cNvCxnSpPr>
          <p:nvPr/>
        </p:nvCxnSpPr>
        <p:spPr>
          <a:xfrm flipH="1">
            <a:off x="5515354" y="1773990"/>
            <a:ext cx="1716188" cy="25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038DE0F-260F-3887-8B2B-EA260A9AD359}"/>
              </a:ext>
            </a:extLst>
          </p:cNvPr>
          <p:cNvCxnSpPr>
            <a:cxnSpLocks/>
          </p:cNvCxnSpPr>
          <p:nvPr/>
        </p:nvCxnSpPr>
        <p:spPr>
          <a:xfrm>
            <a:off x="7476806" y="1196725"/>
            <a:ext cx="866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20047842-8EEC-9026-7FC5-C50F3F51C19A}"/>
              </a:ext>
            </a:extLst>
          </p:cNvPr>
          <p:cNvSpPr/>
          <p:nvPr/>
        </p:nvSpPr>
        <p:spPr>
          <a:xfrm>
            <a:off x="9315366" y="4261189"/>
            <a:ext cx="1691944" cy="1205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F7BB541E-2673-E54D-2A28-4D145B11E517}"/>
              </a:ext>
            </a:extLst>
          </p:cNvPr>
          <p:cNvSpPr/>
          <p:nvPr/>
        </p:nvSpPr>
        <p:spPr>
          <a:xfrm>
            <a:off x="10108109" y="4707657"/>
            <a:ext cx="723403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19AF9E0-4416-68FB-7C37-C1AE08472569}"/>
              </a:ext>
            </a:extLst>
          </p:cNvPr>
          <p:cNvSpPr txBox="1"/>
          <p:nvPr/>
        </p:nvSpPr>
        <p:spPr>
          <a:xfrm>
            <a:off x="9302665" y="4503068"/>
            <a:ext cx="72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/>
              <a:t>ユーザ名</a:t>
            </a:r>
            <a:endParaRPr kumimoji="1" lang="ja-JP" altLang="en-US" sz="1000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BB90730D-7138-E1A4-9D77-D3DA9CC81F24}"/>
              </a:ext>
            </a:extLst>
          </p:cNvPr>
          <p:cNvSpPr/>
          <p:nvPr/>
        </p:nvSpPr>
        <p:spPr>
          <a:xfrm>
            <a:off x="10108108" y="4510244"/>
            <a:ext cx="723403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1C232CAF-8F13-3838-CFA5-2E6E29227A16}"/>
              </a:ext>
            </a:extLst>
          </p:cNvPr>
          <p:cNvSpPr txBox="1"/>
          <p:nvPr/>
        </p:nvSpPr>
        <p:spPr>
          <a:xfrm>
            <a:off x="9200256" y="4270085"/>
            <a:ext cx="1840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/>
              <a:t>アカウント情報の変更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05379E8-7F3D-8B98-E52C-A09A809862F8}"/>
              </a:ext>
            </a:extLst>
          </p:cNvPr>
          <p:cNvSpPr txBox="1"/>
          <p:nvPr/>
        </p:nvSpPr>
        <p:spPr>
          <a:xfrm>
            <a:off x="9302665" y="4699963"/>
            <a:ext cx="72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Email</a:t>
            </a:r>
            <a:endParaRPr kumimoji="1" lang="ja-JP" altLang="en-US" sz="1000" dirty="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95CE156-66DF-2A24-9D92-34378369518A}"/>
              </a:ext>
            </a:extLst>
          </p:cNvPr>
          <p:cNvSpPr/>
          <p:nvPr/>
        </p:nvSpPr>
        <p:spPr>
          <a:xfrm>
            <a:off x="9767434" y="5027247"/>
            <a:ext cx="723403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更新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7F76B456-1EC6-F951-A703-A3B769A3B0A1}"/>
              </a:ext>
            </a:extLst>
          </p:cNvPr>
          <p:cNvSpPr/>
          <p:nvPr/>
        </p:nvSpPr>
        <p:spPr>
          <a:xfrm>
            <a:off x="10381407" y="5249073"/>
            <a:ext cx="490432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戻る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0B047E09-7EA6-4D4A-E97B-08311235142C}"/>
              </a:ext>
            </a:extLst>
          </p:cNvPr>
          <p:cNvSpPr/>
          <p:nvPr/>
        </p:nvSpPr>
        <p:spPr>
          <a:xfrm>
            <a:off x="6254991" y="3198742"/>
            <a:ext cx="723403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登録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5EBA8250-BE1B-51E5-9632-ACB7855FFA5E}"/>
              </a:ext>
            </a:extLst>
          </p:cNvPr>
          <p:cNvSpPr/>
          <p:nvPr/>
        </p:nvSpPr>
        <p:spPr>
          <a:xfrm>
            <a:off x="6976578" y="3423885"/>
            <a:ext cx="461227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戻る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6DB446F3-D8B6-9320-C6B6-4C7350CD5668}"/>
              </a:ext>
            </a:extLst>
          </p:cNvPr>
          <p:cNvSpPr/>
          <p:nvPr/>
        </p:nvSpPr>
        <p:spPr>
          <a:xfrm>
            <a:off x="6040778" y="1560415"/>
            <a:ext cx="723403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ログイン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88F1CAF3-DFD9-D1B5-F553-FDDBED2FD409}"/>
              </a:ext>
            </a:extLst>
          </p:cNvPr>
          <p:cNvSpPr/>
          <p:nvPr/>
        </p:nvSpPr>
        <p:spPr>
          <a:xfrm>
            <a:off x="6981141" y="1592575"/>
            <a:ext cx="461227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戻る</a:t>
            </a: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50D05186-9597-DB60-BE3A-E5863A16A883}"/>
              </a:ext>
            </a:extLst>
          </p:cNvPr>
          <p:cNvCxnSpPr>
            <a:cxnSpLocks/>
          </p:cNvCxnSpPr>
          <p:nvPr/>
        </p:nvCxnSpPr>
        <p:spPr>
          <a:xfrm flipV="1">
            <a:off x="5342124" y="2881568"/>
            <a:ext cx="0" cy="64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6960F250-0300-0839-8BA3-C08A50F6D6FC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5342124" y="3510024"/>
            <a:ext cx="1634454" cy="12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D4B1E1A3-15F8-86FD-F71D-8B14247CC4CC}"/>
              </a:ext>
            </a:extLst>
          </p:cNvPr>
          <p:cNvCxnSpPr>
            <a:cxnSpLocks/>
          </p:cNvCxnSpPr>
          <p:nvPr/>
        </p:nvCxnSpPr>
        <p:spPr>
          <a:xfrm flipH="1" flipV="1">
            <a:off x="7406684" y="1810404"/>
            <a:ext cx="1951" cy="42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AD7A7C28-368E-200C-87C5-60468B9B0F72}"/>
              </a:ext>
            </a:extLst>
          </p:cNvPr>
          <p:cNvCxnSpPr>
            <a:cxnSpLocks/>
          </p:cNvCxnSpPr>
          <p:nvPr/>
        </p:nvCxnSpPr>
        <p:spPr>
          <a:xfrm flipV="1">
            <a:off x="10871839" y="4318983"/>
            <a:ext cx="692784" cy="1019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142A74E9-DDED-2E95-5ADD-BC70A224D49D}"/>
              </a:ext>
            </a:extLst>
          </p:cNvPr>
          <p:cNvCxnSpPr>
            <a:cxnSpLocks/>
          </p:cNvCxnSpPr>
          <p:nvPr/>
        </p:nvCxnSpPr>
        <p:spPr>
          <a:xfrm flipV="1">
            <a:off x="10497188" y="4699963"/>
            <a:ext cx="619547" cy="464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73D4AE90-C499-CFE8-5D23-0FF8F37AB396}"/>
              </a:ext>
            </a:extLst>
          </p:cNvPr>
          <p:cNvSpPr txBox="1"/>
          <p:nvPr/>
        </p:nvSpPr>
        <p:spPr>
          <a:xfrm>
            <a:off x="5791509" y="3632238"/>
            <a:ext cx="869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/signup</a:t>
            </a:r>
            <a:endParaRPr kumimoji="1" lang="ja-JP" altLang="en-US" sz="1000" dirty="0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02E89A2-9EE0-9EAA-C8C7-DDBAAF1B98FB}"/>
              </a:ext>
            </a:extLst>
          </p:cNvPr>
          <p:cNvSpPr/>
          <p:nvPr/>
        </p:nvSpPr>
        <p:spPr>
          <a:xfrm>
            <a:off x="8338644" y="886644"/>
            <a:ext cx="3195023" cy="2488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040915CE-773E-9CDB-3A23-8F902C477E3C}"/>
              </a:ext>
            </a:extLst>
          </p:cNvPr>
          <p:cNvSpPr/>
          <p:nvPr/>
        </p:nvSpPr>
        <p:spPr>
          <a:xfrm>
            <a:off x="10756189" y="935093"/>
            <a:ext cx="723403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新規投稿</a:t>
            </a: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3603E73E-85E9-C66A-7541-BEA8B836F50A}"/>
              </a:ext>
            </a:extLst>
          </p:cNvPr>
          <p:cNvSpPr/>
          <p:nvPr/>
        </p:nvSpPr>
        <p:spPr>
          <a:xfrm>
            <a:off x="8380771" y="1154360"/>
            <a:ext cx="2322191" cy="1273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EA0A541-08E9-7094-F855-F82F5FA8CA8C}"/>
              </a:ext>
            </a:extLst>
          </p:cNvPr>
          <p:cNvSpPr/>
          <p:nvPr/>
        </p:nvSpPr>
        <p:spPr>
          <a:xfrm>
            <a:off x="8394787" y="1197912"/>
            <a:ext cx="890106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ブログ記事</a:t>
            </a: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CD9A30FB-3C0E-FACC-78FE-7127CA1CB41C}"/>
              </a:ext>
            </a:extLst>
          </p:cNvPr>
          <p:cNvSpPr/>
          <p:nvPr/>
        </p:nvSpPr>
        <p:spPr>
          <a:xfrm>
            <a:off x="8476581" y="1414083"/>
            <a:ext cx="643420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title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334A857-8C56-0250-8AC0-856DBAA2B8B4}"/>
              </a:ext>
            </a:extLst>
          </p:cNvPr>
          <p:cNvSpPr/>
          <p:nvPr/>
        </p:nvSpPr>
        <p:spPr>
          <a:xfrm>
            <a:off x="8476581" y="1618386"/>
            <a:ext cx="2098674" cy="458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context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E19C6E10-D82C-088A-DFA4-FB366FADFDC8}"/>
              </a:ext>
            </a:extLst>
          </p:cNvPr>
          <p:cNvSpPr txBox="1"/>
          <p:nvPr/>
        </p:nvSpPr>
        <p:spPr>
          <a:xfrm>
            <a:off x="116367" y="1687746"/>
            <a:ext cx="2171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このページ以外のページは、</a:t>
            </a:r>
            <a:r>
              <a:rPr lang="en-US" altLang="ja-JP" sz="1000" dirty="0"/>
              <a:t>password</a:t>
            </a:r>
            <a:r>
              <a:rPr lang="ja-JP" altLang="en-US" sz="1000" dirty="0"/>
              <a:t>の認証を通っていない場合、アクセスできない形にしています。尚、この部分のパスワード認証は、</a:t>
            </a:r>
            <a:r>
              <a:rPr lang="en-US" altLang="ja-JP" sz="1000" dirty="0"/>
              <a:t>session</a:t>
            </a:r>
            <a:r>
              <a:rPr lang="ja-JP" altLang="en-US" sz="1000" dirty="0"/>
              <a:t>を利用したもので行っています。</a:t>
            </a:r>
            <a:endParaRPr lang="en-US" altLang="ja-JP" sz="1000" dirty="0"/>
          </a:p>
          <a:p>
            <a:r>
              <a:rPr kumimoji="1" lang="ja-JP" altLang="en-US" sz="1000" dirty="0"/>
              <a:t>そのため、</a:t>
            </a:r>
            <a:r>
              <a:rPr kumimoji="1" lang="en-US" altLang="ja-JP" sz="1000" dirty="0"/>
              <a:t>/password</a:t>
            </a:r>
            <a:r>
              <a:rPr kumimoji="1" lang="ja-JP" altLang="en-US" sz="1000" dirty="0"/>
              <a:t>以外の関数のルーティング初めに、以下の</a:t>
            </a:r>
            <a:r>
              <a:rPr kumimoji="1" lang="en-US" altLang="ja-JP" sz="1000" dirty="0"/>
              <a:t>if</a:t>
            </a:r>
            <a:r>
              <a:rPr kumimoji="1" lang="ja-JP" altLang="en-US" sz="1000" dirty="0"/>
              <a:t>文が入ってます。</a:t>
            </a: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17FC643B-D926-AF8F-CB33-B65FDBB3C24B}"/>
              </a:ext>
            </a:extLst>
          </p:cNvPr>
          <p:cNvSpPr txBox="1"/>
          <p:nvPr/>
        </p:nvSpPr>
        <p:spPr>
          <a:xfrm>
            <a:off x="79475" y="3103943"/>
            <a:ext cx="261557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if 'login' in session and session['login']:</a:t>
            </a:r>
            <a:endParaRPr kumimoji="1" lang="ja-JP" altLang="en-US" sz="1000" dirty="0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CC071B9F-F452-D76E-B9D2-29B8352C4849}"/>
              </a:ext>
            </a:extLst>
          </p:cNvPr>
          <p:cNvSpPr txBox="1"/>
          <p:nvPr/>
        </p:nvSpPr>
        <p:spPr>
          <a:xfrm>
            <a:off x="2222870" y="674901"/>
            <a:ext cx="869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/logout</a:t>
            </a:r>
            <a:endParaRPr kumimoji="1" lang="ja-JP" altLang="en-US" sz="1000" dirty="0"/>
          </a:p>
        </p:txBody>
      </p:sp>
      <p:sp>
        <p:nvSpPr>
          <p:cNvPr id="146" name="吹き出し: 上矢印 145">
            <a:extLst>
              <a:ext uri="{FF2B5EF4-FFF2-40B4-BE49-F238E27FC236}">
                <a16:creationId xmlns:a16="http://schemas.microsoft.com/office/drawing/2014/main" id="{9AB6EE99-4689-AC5F-43F4-E2B6194AE376}"/>
              </a:ext>
            </a:extLst>
          </p:cNvPr>
          <p:cNvSpPr/>
          <p:nvPr/>
        </p:nvSpPr>
        <p:spPr>
          <a:xfrm>
            <a:off x="3269027" y="2435114"/>
            <a:ext cx="1890386" cy="647723"/>
          </a:xfrm>
          <a:prstGeom prst="upArrowCallout">
            <a:avLst>
              <a:gd name="adj1" fmla="val 20996"/>
              <a:gd name="adj2" fmla="val 9653"/>
              <a:gd name="adj3" fmla="val 25000"/>
              <a:gd name="adj4" fmla="val 7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このページでは、全ユーザーのブログ記事を全表示する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DC1928B8-F47A-FC57-9F21-B39525A397A6}"/>
              </a:ext>
            </a:extLst>
          </p:cNvPr>
          <p:cNvSpPr txBox="1"/>
          <p:nvPr/>
        </p:nvSpPr>
        <p:spPr>
          <a:xfrm>
            <a:off x="8388155" y="2466940"/>
            <a:ext cx="14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/>
              <a:t>・</a:t>
            </a:r>
            <a:endParaRPr lang="en-US" altLang="ja-JP" sz="600" dirty="0"/>
          </a:p>
          <a:p>
            <a:r>
              <a:rPr kumimoji="1" lang="ja-JP" altLang="en-US" sz="600" dirty="0"/>
              <a:t>・</a:t>
            </a:r>
            <a:endParaRPr kumimoji="1" lang="en-US" altLang="ja-JP" sz="600" dirty="0"/>
          </a:p>
          <a:p>
            <a:r>
              <a:rPr lang="ja-JP" altLang="en-US" sz="600" dirty="0"/>
              <a:t>・</a:t>
            </a:r>
            <a:endParaRPr kumimoji="1" lang="en-US" altLang="ja-JP" sz="600" dirty="0"/>
          </a:p>
        </p:txBody>
      </p:sp>
      <p:sp>
        <p:nvSpPr>
          <p:cNvPr id="153" name="吹き出し: 上矢印 152">
            <a:extLst>
              <a:ext uri="{FF2B5EF4-FFF2-40B4-BE49-F238E27FC236}">
                <a16:creationId xmlns:a16="http://schemas.microsoft.com/office/drawing/2014/main" id="{36234AF1-0102-84F3-08F3-8308F450F4F4}"/>
              </a:ext>
            </a:extLst>
          </p:cNvPr>
          <p:cNvSpPr/>
          <p:nvPr/>
        </p:nvSpPr>
        <p:spPr>
          <a:xfrm>
            <a:off x="8089170" y="2488913"/>
            <a:ext cx="1890386" cy="1193240"/>
          </a:xfrm>
          <a:prstGeom prst="upArrowCallout">
            <a:avLst>
              <a:gd name="adj1" fmla="val 20996"/>
              <a:gd name="adj2" fmla="val 9653"/>
              <a:gd name="adj3" fmla="val 25000"/>
              <a:gd name="adj4" fmla="val 7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このページでは、マイページにログインしてきたユーザーのブログ記事のみをすべて表示する</a:t>
            </a: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CF1C3A0E-D4D8-FCC0-7C8C-B3A58AD8CD61}"/>
              </a:ext>
            </a:extLst>
          </p:cNvPr>
          <p:cNvSpPr/>
          <p:nvPr/>
        </p:nvSpPr>
        <p:spPr>
          <a:xfrm>
            <a:off x="9265460" y="2230204"/>
            <a:ext cx="643420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編集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88794305-881F-7EE5-57FC-C3316765C708}"/>
              </a:ext>
            </a:extLst>
          </p:cNvPr>
          <p:cNvSpPr/>
          <p:nvPr/>
        </p:nvSpPr>
        <p:spPr>
          <a:xfrm>
            <a:off x="9959841" y="2230204"/>
            <a:ext cx="643420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削除</a:t>
            </a:r>
          </a:p>
        </p:txBody>
      </p:sp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BAB552B1-40C4-DC59-4797-F8F610C6FEB4}"/>
              </a:ext>
            </a:extLst>
          </p:cNvPr>
          <p:cNvCxnSpPr>
            <a:cxnSpLocks/>
          </p:cNvCxnSpPr>
          <p:nvPr/>
        </p:nvCxnSpPr>
        <p:spPr>
          <a:xfrm flipV="1">
            <a:off x="10292516" y="2402482"/>
            <a:ext cx="0" cy="18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653C0F2F-A7B6-B2DA-8A0F-BD252D33B518}"/>
              </a:ext>
            </a:extLst>
          </p:cNvPr>
          <p:cNvSpPr txBox="1"/>
          <p:nvPr/>
        </p:nvSpPr>
        <p:spPr>
          <a:xfrm>
            <a:off x="9078512" y="2553918"/>
            <a:ext cx="3365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/>
              <a:t>/&lt;</a:t>
            </a:r>
            <a:r>
              <a:rPr lang="en-US" altLang="ja-JP" sz="800" dirty="0" err="1"/>
              <a:t>int:id</a:t>
            </a:r>
            <a:r>
              <a:rPr lang="en-US" altLang="ja-JP" sz="800" dirty="0"/>
              <a:t>(user table)&gt;/&lt;</a:t>
            </a:r>
            <a:r>
              <a:rPr lang="en-US" altLang="ja-JP" sz="800" dirty="0" err="1"/>
              <a:t>int:id</a:t>
            </a:r>
            <a:r>
              <a:rPr lang="en-US" altLang="ja-JP" sz="800" dirty="0"/>
              <a:t>(blog table)&gt;</a:t>
            </a:r>
            <a:r>
              <a:rPr kumimoji="1" lang="en-US" altLang="ja-JP" sz="800" dirty="0"/>
              <a:t>/</a:t>
            </a:r>
            <a:r>
              <a:rPr kumimoji="1" lang="en-US" altLang="ja-JP" sz="800" dirty="0" err="1"/>
              <a:t>blogdelete</a:t>
            </a:r>
            <a:endParaRPr kumimoji="1" lang="ja-JP" altLang="en-US" sz="800" dirty="0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3C4AEA70-CBF1-BA15-D1A6-DD3287FD8E43}"/>
              </a:ext>
            </a:extLst>
          </p:cNvPr>
          <p:cNvSpPr txBox="1"/>
          <p:nvPr/>
        </p:nvSpPr>
        <p:spPr>
          <a:xfrm>
            <a:off x="8167538" y="678176"/>
            <a:ext cx="2294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/&lt;</a:t>
            </a:r>
            <a:r>
              <a:rPr kumimoji="1" lang="en-US" altLang="ja-JP" sz="1000" dirty="0" err="1"/>
              <a:t>int:id</a:t>
            </a:r>
            <a:r>
              <a:rPr kumimoji="1" lang="en-US" altLang="ja-JP" sz="1000" dirty="0"/>
              <a:t>(user </a:t>
            </a:r>
            <a:r>
              <a:rPr lang="en-US" altLang="ja-JP" sz="1000" dirty="0"/>
              <a:t>t</a:t>
            </a:r>
            <a:r>
              <a:rPr kumimoji="1" lang="en-US" altLang="ja-JP" sz="1000" dirty="0"/>
              <a:t>able)&gt;/blog</a:t>
            </a:r>
            <a:endParaRPr kumimoji="1" lang="ja-JP" altLang="en-US" sz="1000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1E034659-A390-CC7B-FDE4-90B860398C39}"/>
              </a:ext>
            </a:extLst>
          </p:cNvPr>
          <p:cNvSpPr/>
          <p:nvPr/>
        </p:nvSpPr>
        <p:spPr>
          <a:xfrm>
            <a:off x="10063874" y="3019426"/>
            <a:ext cx="1385475" cy="168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アカウントの</a:t>
            </a:r>
            <a:r>
              <a:rPr lang="ja-JP" altLang="en-US" sz="1000" dirty="0">
                <a:solidFill>
                  <a:schemeClr val="tx1"/>
                </a:solidFill>
              </a:rPr>
              <a:t>編集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EB290658-A3D9-AA79-C1E4-6685B7556CB6}"/>
              </a:ext>
            </a:extLst>
          </p:cNvPr>
          <p:cNvCxnSpPr>
            <a:cxnSpLocks/>
          </p:cNvCxnSpPr>
          <p:nvPr/>
        </p:nvCxnSpPr>
        <p:spPr>
          <a:xfrm flipH="1" flipV="1">
            <a:off x="11108835" y="3198742"/>
            <a:ext cx="7900" cy="150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AAB5E57-2AB3-7D8D-5EE6-57EB54A6B06A}"/>
              </a:ext>
            </a:extLst>
          </p:cNvPr>
          <p:cNvSpPr txBox="1"/>
          <p:nvPr/>
        </p:nvSpPr>
        <p:spPr>
          <a:xfrm>
            <a:off x="8326819" y="911159"/>
            <a:ext cx="2305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〇〇</a:t>
            </a:r>
            <a:r>
              <a:rPr kumimoji="1" lang="ja-JP" altLang="en-US" sz="1000" dirty="0"/>
              <a:t>さんのマイページ</a:t>
            </a: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CBB923DF-D315-B473-5B6C-6F5D9FE7B22D}"/>
              </a:ext>
            </a:extLst>
          </p:cNvPr>
          <p:cNvCxnSpPr>
            <a:cxnSpLocks/>
          </p:cNvCxnSpPr>
          <p:nvPr/>
        </p:nvCxnSpPr>
        <p:spPr>
          <a:xfrm flipH="1" flipV="1">
            <a:off x="8368214" y="6195752"/>
            <a:ext cx="3487924" cy="4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B134874F-C936-6EB8-9756-F072B1B04357}"/>
              </a:ext>
            </a:extLst>
          </p:cNvPr>
          <p:cNvCxnSpPr>
            <a:cxnSpLocks/>
          </p:cNvCxnSpPr>
          <p:nvPr/>
        </p:nvCxnSpPr>
        <p:spPr>
          <a:xfrm flipV="1">
            <a:off x="11472549" y="1021232"/>
            <a:ext cx="383589" cy="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6146ADDD-578C-08EF-DF6D-4B69F06BB3A5}"/>
              </a:ext>
            </a:extLst>
          </p:cNvPr>
          <p:cNvCxnSpPr>
            <a:cxnSpLocks/>
          </p:cNvCxnSpPr>
          <p:nvPr/>
        </p:nvCxnSpPr>
        <p:spPr>
          <a:xfrm>
            <a:off x="11856138" y="1010241"/>
            <a:ext cx="0" cy="5216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F7027362-49E2-6FD8-92FF-ED921335EAC1}"/>
              </a:ext>
            </a:extLst>
          </p:cNvPr>
          <p:cNvSpPr txBox="1"/>
          <p:nvPr/>
        </p:nvSpPr>
        <p:spPr>
          <a:xfrm>
            <a:off x="5771904" y="4841172"/>
            <a:ext cx="2436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/&lt;</a:t>
            </a:r>
            <a:r>
              <a:rPr kumimoji="1" lang="en-US" altLang="ja-JP" sz="1000" dirty="0" err="1"/>
              <a:t>int:id</a:t>
            </a:r>
            <a:r>
              <a:rPr kumimoji="1" lang="en-US" altLang="ja-JP" sz="1000" dirty="0"/>
              <a:t>(user table)&gt;/</a:t>
            </a:r>
            <a:r>
              <a:rPr kumimoji="1" lang="en-US" altLang="ja-JP" sz="1000" dirty="0" err="1"/>
              <a:t>blogcreate</a:t>
            </a:r>
            <a:endParaRPr kumimoji="1" lang="ja-JP" altLang="en-US" sz="1000" dirty="0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B6222B34-96B9-528C-B8A0-67A9A4C04C66}"/>
              </a:ext>
            </a:extLst>
          </p:cNvPr>
          <p:cNvSpPr/>
          <p:nvPr/>
        </p:nvSpPr>
        <p:spPr>
          <a:xfrm>
            <a:off x="5323137" y="5027247"/>
            <a:ext cx="2984695" cy="1633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540EC1D1-D66A-7120-CDCB-024C8ECE9C8F}"/>
              </a:ext>
            </a:extLst>
          </p:cNvPr>
          <p:cNvCxnSpPr>
            <a:cxnSpLocks/>
          </p:cNvCxnSpPr>
          <p:nvPr/>
        </p:nvCxnSpPr>
        <p:spPr>
          <a:xfrm flipH="1">
            <a:off x="7729741" y="2316343"/>
            <a:ext cx="15357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BC121112-57A9-86D9-F1E1-2D6360850228}"/>
              </a:ext>
            </a:extLst>
          </p:cNvPr>
          <p:cNvCxnSpPr>
            <a:cxnSpLocks/>
          </p:cNvCxnSpPr>
          <p:nvPr/>
        </p:nvCxnSpPr>
        <p:spPr>
          <a:xfrm>
            <a:off x="7729741" y="2321166"/>
            <a:ext cx="0" cy="1396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A4649B2A-DE0B-8F14-F37F-A92D59A553FF}"/>
              </a:ext>
            </a:extLst>
          </p:cNvPr>
          <p:cNvCxnSpPr>
            <a:cxnSpLocks/>
          </p:cNvCxnSpPr>
          <p:nvPr/>
        </p:nvCxnSpPr>
        <p:spPr>
          <a:xfrm flipH="1">
            <a:off x="3594239" y="3717996"/>
            <a:ext cx="4135502" cy="138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ED39810-B629-146C-C0B5-7444C68B6ECF}"/>
              </a:ext>
            </a:extLst>
          </p:cNvPr>
          <p:cNvSpPr txBox="1"/>
          <p:nvPr/>
        </p:nvSpPr>
        <p:spPr>
          <a:xfrm>
            <a:off x="6744931" y="0"/>
            <a:ext cx="2353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マイページ移行では、</a:t>
            </a:r>
            <a:r>
              <a:rPr lang="en-US" altLang="ja-JP" sz="1000" dirty="0"/>
              <a:t>/password</a:t>
            </a:r>
            <a:r>
              <a:rPr lang="ja-JP" altLang="en-US" sz="1000" dirty="0"/>
              <a:t>での認証確認の上、</a:t>
            </a:r>
            <a:r>
              <a:rPr lang="en-US" altLang="ja-JP" sz="1000" dirty="0"/>
              <a:t>flask-login</a:t>
            </a:r>
            <a:r>
              <a:rPr lang="ja-JP" altLang="en-US" sz="1000" dirty="0"/>
              <a:t>でログインしているかどうかのチェックを行うために</a:t>
            </a:r>
            <a:r>
              <a:rPr lang="en-US" altLang="ja-JP" sz="1000" dirty="0"/>
              <a:t>@login_required</a:t>
            </a:r>
            <a:r>
              <a:rPr lang="ja-JP" altLang="en-US" sz="1000" dirty="0"/>
              <a:t>というデコレータをつけています。</a:t>
            </a:r>
            <a:endParaRPr kumimoji="1" lang="ja-JP" altLang="en-US" sz="1000" dirty="0"/>
          </a:p>
        </p:txBody>
      </p: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C013A8F3-6711-099F-3C79-7A0DF42B3FA1}"/>
              </a:ext>
            </a:extLst>
          </p:cNvPr>
          <p:cNvCxnSpPr>
            <a:cxnSpLocks/>
          </p:cNvCxnSpPr>
          <p:nvPr/>
        </p:nvCxnSpPr>
        <p:spPr>
          <a:xfrm flipH="1">
            <a:off x="9542236" y="3193935"/>
            <a:ext cx="974633" cy="108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7C7C45-70DE-889A-EB3F-707CB4AC6BAC}"/>
              </a:ext>
            </a:extLst>
          </p:cNvPr>
          <p:cNvSpPr txBox="1"/>
          <p:nvPr/>
        </p:nvSpPr>
        <p:spPr>
          <a:xfrm>
            <a:off x="133386" y="4778976"/>
            <a:ext cx="3806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/&lt;</a:t>
            </a:r>
            <a:r>
              <a:rPr kumimoji="1" lang="en-US" altLang="ja-JP" sz="1000" dirty="0" err="1"/>
              <a:t>int:id</a:t>
            </a:r>
            <a:r>
              <a:rPr kumimoji="1" lang="en-US" altLang="ja-JP" sz="1000" dirty="0"/>
              <a:t>(user table)&gt;/&lt;</a:t>
            </a:r>
            <a:r>
              <a:rPr kumimoji="1" lang="en-US" altLang="ja-JP" sz="1000" dirty="0" err="1"/>
              <a:t>int:id</a:t>
            </a:r>
            <a:r>
              <a:rPr kumimoji="1" lang="en-US" altLang="ja-JP" sz="1000" dirty="0"/>
              <a:t>(blog table)&gt;/</a:t>
            </a:r>
            <a:r>
              <a:rPr lang="en-US" altLang="ja-JP" sz="1000" dirty="0" err="1"/>
              <a:t>blogupdate</a:t>
            </a:r>
            <a:endParaRPr kumimoji="1" lang="ja-JP" altLang="en-US" sz="1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B7C085-23BA-F7A2-273C-F2BDE10A021A}"/>
              </a:ext>
            </a:extLst>
          </p:cNvPr>
          <p:cNvSpPr txBox="1"/>
          <p:nvPr/>
        </p:nvSpPr>
        <p:spPr>
          <a:xfrm>
            <a:off x="6116937" y="5092832"/>
            <a:ext cx="1213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/>
              <a:t>作成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26E5EA9-5941-583B-2C16-0EC122E842FA}"/>
              </a:ext>
            </a:extLst>
          </p:cNvPr>
          <p:cNvSpPr/>
          <p:nvPr/>
        </p:nvSpPr>
        <p:spPr>
          <a:xfrm>
            <a:off x="5893290" y="5656414"/>
            <a:ext cx="1698008" cy="313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5083CED-DC22-5C5B-AB57-F679A03D6A95}"/>
              </a:ext>
            </a:extLst>
          </p:cNvPr>
          <p:cNvSpPr txBox="1"/>
          <p:nvPr/>
        </p:nvSpPr>
        <p:spPr>
          <a:xfrm>
            <a:off x="1997487" y="5622622"/>
            <a:ext cx="72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title</a:t>
            </a:r>
            <a:endParaRPr kumimoji="1" lang="ja-JP" altLang="en-US" sz="10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1B67C5A-BE59-6B2F-D3A0-14F65C15C41C}"/>
              </a:ext>
            </a:extLst>
          </p:cNvPr>
          <p:cNvSpPr/>
          <p:nvPr/>
        </p:nvSpPr>
        <p:spPr>
          <a:xfrm>
            <a:off x="5904445" y="5411594"/>
            <a:ext cx="1686853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A994BB5-52E9-1A98-23F7-62B1959AD7AA}"/>
              </a:ext>
            </a:extLst>
          </p:cNvPr>
          <p:cNvSpPr txBox="1"/>
          <p:nvPr/>
        </p:nvSpPr>
        <p:spPr>
          <a:xfrm>
            <a:off x="1997487" y="5947471"/>
            <a:ext cx="72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context</a:t>
            </a:r>
            <a:endParaRPr kumimoji="1" lang="ja-JP" altLang="en-US" sz="10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4621FC6-ADDA-2F1E-84D2-FA7958CF62FF}"/>
              </a:ext>
            </a:extLst>
          </p:cNvPr>
          <p:cNvSpPr/>
          <p:nvPr/>
        </p:nvSpPr>
        <p:spPr>
          <a:xfrm>
            <a:off x="7476806" y="6355966"/>
            <a:ext cx="723403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戻る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9C34C0D-D2A8-C7C7-C262-2174ACC526F4}"/>
              </a:ext>
            </a:extLst>
          </p:cNvPr>
          <p:cNvSpPr/>
          <p:nvPr/>
        </p:nvSpPr>
        <p:spPr>
          <a:xfrm>
            <a:off x="6226484" y="6339749"/>
            <a:ext cx="723403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作成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0FD0275-CC00-2948-4DEE-3D19BB1D67DA}"/>
              </a:ext>
            </a:extLst>
          </p:cNvPr>
          <p:cNvCxnSpPr>
            <a:cxnSpLocks/>
            <a:endCxn id="153" idx="2"/>
          </p:cNvCxnSpPr>
          <p:nvPr/>
        </p:nvCxnSpPr>
        <p:spPr>
          <a:xfrm flipV="1">
            <a:off x="7602438" y="3682153"/>
            <a:ext cx="1431925" cy="250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F1F00A-3B86-58B0-6647-499986E46AB7}"/>
              </a:ext>
            </a:extLst>
          </p:cNvPr>
          <p:cNvCxnSpPr>
            <a:cxnSpLocks/>
          </p:cNvCxnSpPr>
          <p:nvPr/>
        </p:nvCxnSpPr>
        <p:spPr>
          <a:xfrm flipH="1">
            <a:off x="6951678" y="6190974"/>
            <a:ext cx="656487" cy="226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194EF67-FA9B-A275-DED3-1F3CDCF89198}"/>
              </a:ext>
            </a:extLst>
          </p:cNvPr>
          <p:cNvSpPr/>
          <p:nvPr/>
        </p:nvSpPr>
        <p:spPr>
          <a:xfrm>
            <a:off x="609544" y="5019781"/>
            <a:ext cx="2984695" cy="1633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A96A738-02DB-9CB2-21CF-ED059D996039}"/>
              </a:ext>
            </a:extLst>
          </p:cNvPr>
          <p:cNvSpPr txBox="1"/>
          <p:nvPr/>
        </p:nvSpPr>
        <p:spPr>
          <a:xfrm>
            <a:off x="1403344" y="5085366"/>
            <a:ext cx="1213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/>
              <a:t>投稿内容の修正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3CD229E-58F2-A37E-1E4D-92C6F99FB12C}"/>
              </a:ext>
            </a:extLst>
          </p:cNvPr>
          <p:cNvSpPr/>
          <p:nvPr/>
        </p:nvSpPr>
        <p:spPr>
          <a:xfrm>
            <a:off x="1179697" y="5648948"/>
            <a:ext cx="1698008" cy="313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内容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9E63FE0-C776-42B9-7AAC-C22C19DB6CA9}"/>
              </a:ext>
            </a:extLst>
          </p:cNvPr>
          <p:cNvSpPr txBox="1"/>
          <p:nvPr/>
        </p:nvSpPr>
        <p:spPr>
          <a:xfrm>
            <a:off x="514239" y="5386341"/>
            <a:ext cx="72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title</a:t>
            </a:r>
            <a:endParaRPr kumimoji="1" lang="ja-JP" altLang="en-US" sz="10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EFED008-7360-3F21-658F-D82AAF9F3613}"/>
              </a:ext>
            </a:extLst>
          </p:cNvPr>
          <p:cNvSpPr/>
          <p:nvPr/>
        </p:nvSpPr>
        <p:spPr>
          <a:xfrm>
            <a:off x="1190852" y="5404128"/>
            <a:ext cx="1686853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タイトル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30BA9B2-4789-6178-FA02-D19D4A7B4DED}"/>
              </a:ext>
            </a:extLst>
          </p:cNvPr>
          <p:cNvSpPr txBox="1"/>
          <p:nvPr/>
        </p:nvSpPr>
        <p:spPr>
          <a:xfrm>
            <a:off x="514239" y="5711190"/>
            <a:ext cx="72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context</a:t>
            </a:r>
            <a:endParaRPr kumimoji="1" lang="ja-JP" altLang="en-US" sz="1000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BFC033B-3BB5-5197-85EA-D79778EF9AAF}"/>
              </a:ext>
            </a:extLst>
          </p:cNvPr>
          <p:cNvSpPr/>
          <p:nvPr/>
        </p:nvSpPr>
        <p:spPr>
          <a:xfrm>
            <a:off x="2763213" y="6348500"/>
            <a:ext cx="723403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戻る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1DC7712-EC37-8FF2-D68F-F53656B0801E}"/>
              </a:ext>
            </a:extLst>
          </p:cNvPr>
          <p:cNvSpPr/>
          <p:nvPr/>
        </p:nvSpPr>
        <p:spPr>
          <a:xfrm>
            <a:off x="1512891" y="6332283"/>
            <a:ext cx="723403" cy="172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更新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2FCBF794-5EEE-A86A-91DD-6CC458135309}"/>
              </a:ext>
            </a:extLst>
          </p:cNvPr>
          <p:cNvCxnSpPr>
            <a:cxnSpLocks/>
          </p:cNvCxnSpPr>
          <p:nvPr/>
        </p:nvCxnSpPr>
        <p:spPr>
          <a:xfrm flipV="1">
            <a:off x="3269027" y="3682153"/>
            <a:ext cx="4793389" cy="26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2DE6E0E-C724-E6A1-1B36-4799679B18F4}"/>
              </a:ext>
            </a:extLst>
          </p:cNvPr>
          <p:cNvCxnSpPr>
            <a:cxnSpLocks/>
          </p:cNvCxnSpPr>
          <p:nvPr/>
        </p:nvCxnSpPr>
        <p:spPr>
          <a:xfrm flipV="1">
            <a:off x="8192815" y="3702204"/>
            <a:ext cx="985173" cy="273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7143A79-D190-1BA3-4705-78C47ED733AB}"/>
              </a:ext>
            </a:extLst>
          </p:cNvPr>
          <p:cNvSpPr txBox="1"/>
          <p:nvPr/>
        </p:nvSpPr>
        <p:spPr>
          <a:xfrm>
            <a:off x="5246035" y="5383541"/>
            <a:ext cx="72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title</a:t>
            </a:r>
            <a:endParaRPr kumimoji="1" lang="ja-JP" altLang="en-US" sz="10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675D6A8-26B4-BB20-7FD9-296F57B55D70}"/>
              </a:ext>
            </a:extLst>
          </p:cNvPr>
          <p:cNvSpPr txBox="1"/>
          <p:nvPr/>
        </p:nvSpPr>
        <p:spPr>
          <a:xfrm>
            <a:off x="5236880" y="5703679"/>
            <a:ext cx="72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context</a:t>
            </a:r>
            <a:endParaRPr kumimoji="1" lang="ja-JP" altLang="en-US" sz="10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FC26E53-A468-5374-92B7-344D3A482103}"/>
              </a:ext>
            </a:extLst>
          </p:cNvPr>
          <p:cNvCxnSpPr>
            <a:cxnSpLocks/>
          </p:cNvCxnSpPr>
          <p:nvPr/>
        </p:nvCxnSpPr>
        <p:spPr>
          <a:xfrm flipV="1">
            <a:off x="2220882" y="3666421"/>
            <a:ext cx="5846020" cy="267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B7AE6E8-2470-6D62-ED67-4E05999922E4}"/>
              </a:ext>
            </a:extLst>
          </p:cNvPr>
          <p:cNvCxnSpPr>
            <a:cxnSpLocks/>
          </p:cNvCxnSpPr>
          <p:nvPr/>
        </p:nvCxnSpPr>
        <p:spPr>
          <a:xfrm flipH="1" flipV="1">
            <a:off x="11321251" y="3187863"/>
            <a:ext cx="242606" cy="113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CA3EAD-8902-6C58-ED13-11D5BBC436BD}"/>
              </a:ext>
            </a:extLst>
          </p:cNvPr>
          <p:cNvSpPr/>
          <p:nvPr/>
        </p:nvSpPr>
        <p:spPr>
          <a:xfrm>
            <a:off x="9830444" y="945996"/>
            <a:ext cx="871670" cy="153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ログアウト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53258CF-EF2B-78E1-C8BF-B39D0F59EB28}"/>
              </a:ext>
            </a:extLst>
          </p:cNvPr>
          <p:cNvCxnSpPr>
            <a:cxnSpLocks/>
          </p:cNvCxnSpPr>
          <p:nvPr/>
        </p:nvCxnSpPr>
        <p:spPr>
          <a:xfrm flipH="1">
            <a:off x="7469700" y="1110224"/>
            <a:ext cx="2619672" cy="46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69093AB-4E3A-8031-6390-4495D019853C}"/>
              </a:ext>
            </a:extLst>
          </p:cNvPr>
          <p:cNvSpPr txBox="1"/>
          <p:nvPr/>
        </p:nvSpPr>
        <p:spPr>
          <a:xfrm>
            <a:off x="7472750" y="1520222"/>
            <a:ext cx="869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/</a:t>
            </a:r>
            <a:r>
              <a:rPr kumimoji="1" lang="en-US" altLang="ja-JP" sz="1000" dirty="0" err="1"/>
              <a:t>bloglogout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5315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896F86D-064D-015D-708D-FDF63B2E3162}"/>
              </a:ext>
            </a:extLst>
          </p:cNvPr>
          <p:cNvSpPr/>
          <p:nvPr/>
        </p:nvSpPr>
        <p:spPr>
          <a:xfrm>
            <a:off x="101544" y="130281"/>
            <a:ext cx="6077006" cy="3044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1ACD89-E4CA-B05F-6814-51A3F984A467}"/>
              </a:ext>
            </a:extLst>
          </p:cNvPr>
          <p:cNvSpPr/>
          <p:nvPr/>
        </p:nvSpPr>
        <p:spPr>
          <a:xfrm>
            <a:off x="145995" y="200131"/>
            <a:ext cx="927156" cy="307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User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B531B8-C4D3-9D7F-06C2-934E01E7A80B}"/>
              </a:ext>
            </a:extLst>
          </p:cNvPr>
          <p:cNvSpPr/>
          <p:nvPr/>
        </p:nvSpPr>
        <p:spPr>
          <a:xfrm>
            <a:off x="145995" y="577851"/>
            <a:ext cx="5969056" cy="2470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UserMixin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endParaRPr lang="en-US" altLang="ja-JP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.Column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.Integer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primary_key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.Column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.String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.Column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.String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.Column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.String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ja-JP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ja-JP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endParaRPr lang="en-US" altLang="ja-JP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endParaRPr lang="en-US" altLang="ja-JP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endParaRPr lang="en-US" altLang="ja-JP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D04F1D-E768-6204-EF34-252634DD24BB}"/>
              </a:ext>
            </a:extLst>
          </p:cNvPr>
          <p:cNvSpPr/>
          <p:nvPr/>
        </p:nvSpPr>
        <p:spPr>
          <a:xfrm>
            <a:off x="101544" y="3244851"/>
            <a:ext cx="6077006" cy="3044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46E9D22-E7EF-E507-7390-13F81218A2CC}"/>
              </a:ext>
            </a:extLst>
          </p:cNvPr>
          <p:cNvSpPr/>
          <p:nvPr/>
        </p:nvSpPr>
        <p:spPr>
          <a:xfrm>
            <a:off x="145995" y="3314701"/>
            <a:ext cx="927156" cy="307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Blog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388F84C-4D95-3C52-3FD2-07875AD876E6}"/>
              </a:ext>
            </a:extLst>
          </p:cNvPr>
          <p:cNvSpPr/>
          <p:nvPr/>
        </p:nvSpPr>
        <p:spPr>
          <a:xfrm>
            <a:off x="145994" y="3692421"/>
            <a:ext cx="5969057" cy="24797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Blog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'blog'</a:t>
            </a:r>
            <a:endParaRPr lang="en-US" altLang="ja-JP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.Column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.Integer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primary_key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.Column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.Column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.Column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.Integer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user_username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.Column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.String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ja-JP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ja-JP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user_username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endParaRPr lang="en-US" altLang="ja-JP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endParaRPr lang="en-US" altLang="ja-JP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user_id</a:t>
            </a:r>
            <a:endParaRPr lang="en-US" altLang="ja-JP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user_username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user_username</a:t>
            </a:r>
            <a:endParaRPr lang="en-US" altLang="ja-JP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EF8D3F-7E70-DD9F-62B4-A86F75B5084B}"/>
              </a:ext>
            </a:extLst>
          </p:cNvPr>
          <p:cNvSpPr txBox="1"/>
          <p:nvPr/>
        </p:nvSpPr>
        <p:spPr>
          <a:xfrm>
            <a:off x="6319480" y="2159338"/>
            <a:ext cx="44183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ルーティングの完成を最初の目標にしているため、バリデーションはしていません。また、１</a:t>
            </a:r>
            <a:r>
              <a:rPr lang="en-US" altLang="ja-JP" dirty="0"/>
              <a:t>(User)</a:t>
            </a:r>
            <a:r>
              <a:rPr lang="ja-JP" altLang="en-US" dirty="0"/>
              <a:t>対多</a:t>
            </a:r>
            <a:r>
              <a:rPr lang="en-US" altLang="ja-JP" dirty="0"/>
              <a:t>(Blog)</a:t>
            </a:r>
            <a:r>
              <a:rPr lang="ja-JP" altLang="en-US" dirty="0"/>
              <a:t>にするための書き方を知らないのは、</a:t>
            </a:r>
            <a:r>
              <a:rPr lang="en-US" altLang="ja-JP" dirty="0" err="1"/>
              <a:t>flask_sqlalchemy</a:t>
            </a:r>
            <a:r>
              <a:rPr lang="ja-JP" altLang="en-US" dirty="0"/>
              <a:t>でどのような処理を書けばいいのかがわからないためです。なので、あえて、関係性を持たせてないわけではありません。</a:t>
            </a:r>
            <a:r>
              <a:rPr lang="en-US" altLang="ja-JP" dirty="0"/>
              <a:t>(</a:t>
            </a:r>
            <a:r>
              <a:rPr lang="ja-JP" altLang="en-US" dirty="0"/>
              <a:t>自作で</a:t>
            </a:r>
            <a:r>
              <a:rPr lang="en-US" altLang="ja-JP" dirty="0"/>
              <a:t>1</a:t>
            </a:r>
            <a:r>
              <a:rPr lang="ja-JP" altLang="en-US" dirty="0"/>
              <a:t>対多の関係に無理やりしています。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916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633</Words>
  <Application>Microsoft Office PowerPoint</Application>
  <PresentationFormat>ワイド画面</PresentationFormat>
  <Paragraphs>95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golang OpenFOAM</dc:creator>
  <cp:lastModifiedBy>OpenFOAM golang</cp:lastModifiedBy>
  <cp:revision>14</cp:revision>
  <dcterms:created xsi:type="dcterms:W3CDTF">2023-02-20T11:54:51Z</dcterms:created>
  <dcterms:modified xsi:type="dcterms:W3CDTF">2023-08-29T10:42:05Z</dcterms:modified>
</cp:coreProperties>
</file>