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98" r:id="rId6"/>
    <p:sldId id="299" r:id="rId7"/>
    <p:sldId id="300" r:id="rId8"/>
    <p:sldId id="301" r:id="rId9"/>
    <p:sldId id="302" r:id="rId10"/>
    <p:sldId id="303" r:id="rId11"/>
    <p:sldId id="304" r:id="rId12"/>
    <p:sldId id="305" r:id="rId13"/>
    <p:sldId id="260" r:id="rId14"/>
    <p:sldId id="261" r:id="rId15"/>
    <p:sldId id="263" r:id="rId16"/>
    <p:sldId id="280" r:id="rId17"/>
    <p:sldId id="281" r:id="rId18"/>
    <p:sldId id="282" r:id="rId19"/>
    <p:sldId id="306" r:id="rId20"/>
    <p:sldId id="307" r:id="rId21"/>
    <p:sldId id="308" r:id="rId22"/>
  </p:sldIdLst>
  <p:sldSz cx="6858000" cy="9994900"/>
  <p:notesSz cx="6858000" cy="9994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9" d="100"/>
          <a:sy n="89" d="100"/>
        </p:scale>
        <p:origin x="-28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98419"/>
            <a:ext cx="5829300" cy="209892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97144"/>
            <a:ext cx="4800600" cy="24987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0" i="0">
                <a:solidFill>
                  <a:srgbClr val="FF313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0" i="0">
                <a:solidFill>
                  <a:srgbClr val="FF3131"/>
                </a:solidFill>
                <a:latin typeface="Arial MT"/>
                <a:cs typeface="Arial MT"/>
              </a:defRPr>
            </a:lvl1pPr>
          </a:lstStyle>
          <a:p>
            <a:endParaRPr/>
          </a:p>
        </p:txBody>
      </p:sp>
      <p:sp>
        <p:nvSpPr>
          <p:cNvPr id="3" name="Holder 3"/>
          <p:cNvSpPr>
            <a:spLocks noGrp="1"/>
          </p:cNvSpPr>
          <p:nvPr>
            <p:ph sz="half" idx="2"/>
          </p:nvPr>
        </p:nvSpPr>
        <p:spPr>
          <a:xfrm>
            <a:off x="342900" y="2298827"/>
            <a:ext cx="2983230" cy="659663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98827"/>
            <a:ext cx="2983230" cy="659663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0" i="0">
                <a:solidFill>
                  <a:srgbClr val="FF313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9188" y="345807"/>
            <a:ext cx="2339622" cy="463550"/>
          </a:xfrm>
          <a:prstGeom prst="rect">
            <a:avLst/>
          </a:prstGeom>
        </p:spPr>
        <p:txBody>
          <a:bodyPr wrap="square" lIns="0" tIns="0" rIns="0" bIns="0">
            <a:spAutoFit/>
          </a:bodyPr>
          <a:lstStyle>
            <a:lvl1pPr>
              <a:defRPr sz="2850" b="0" i="0">
                <a:solidFill>
                  <a:srgbClr val="FF3131"/>
                </a:solidFill>
                <a:latin typeface="Arial MT"/>
                <a:cs typeface="Arial MT"/>
              </a:defRPr>
            </a:lvl1pPr>
          </a:lstStyle>
          <a:p>
            <a:endParaRPr/>
          </a:p>
        </p:txBody>
      </p:sp>
      <p:sp>
        <p:nvSpPr>
          <p:cNvPr id="3" name="Holder 3"/>
          <p:cNvSpPr>
            <a:spLocks noGrp="1"/>
          </p:cNvSpPr>
          <p:nvPr>
            <p:ph type="body" idx="1"/>
          </p:nvPr>
        </p:nvSpPr>
        <p:spPr>
          <a:xfrm>
            <a:off x="342900" y="2298827"/>
            <a:ext cx="6172200" cy="659663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95257"/>
            <a:ext cx="2194560" cy="49974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95257"/>
            <a:ext cx="1577340" cy="49974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4937760" y="9295257"/>
            <a:ext cx="1577340" cy="49974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how-to-install-and-configure-jenkins-on-debian-linux-ubuntu-kali-mint/" TargetMode="External"/><Relationship Id="rId2" Type="http://schemas.openxmlformats.org/officeDocument/2006/relationships/hyperlink" Target="https://www.geeksforgeeks.org/jenkins/" TargetMode="Externa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9188" y="345807"/>
            <a:ext cx="1291590" cy="463550"/>
          </a:xfrm>
          <a:prstGeom prst="rect">
            <a:avLst/>
          </a:prstGeom>
        </p:spPr>
        <p:txBody>
          <a:bodyPr vert="horz" wrap="square" lIns="0" tIns="15240" rIns="0" bIns="0" rtlCol="0">
            <a:spAutoFit/>
          </a:bodyPr>
          <a:lstStyle/>
          <a:p>
            <a:pPr marL="12700">
              <a:lnSpc>
                <a:spcPct val="100000"/>
              </a:lnSpc>
              <a:spcBef>
                <a:spcPts val="120"/>
              </a:spcBef>
            </a:pPr>
            <a:r>
              <a:rPr spc="150" dirty="0"/>
              <a:t>jenkins</a:t>
            </a:r>
          </a:p>
        </p:txBody>
      </p:sp>
      <p:sp>
        <p:nvSpPr>
          <p:cNvPr id="3" name="object 3"/>
          <p:cNvSpPr txBox="1"/>
          <p:nvPr/>
        </p:nvSpPr>
        <p:spPr>
          <a:xfrm>
            <a:off x="342900" y="6973002"/>
            <a:ext cx="4928235" cy="960119"/>
          </a:xfrm>
          <a:prstGeom prst="rect">
            <a:avLst/>
          </a:prstGeom>
        </p:spPr>
        <p:txBody>
          <a:bodyPr vert="horz" wrap="square" lIns="0" tIns="14604" rIns="0" bIns="0" rtlCol="0">
            <a:spAutoFit/>
          </a:bodyPr>
          <a:lstStyle/>
          <a:p>
            <a:pPr marL="12700">
              <a:lnSpc>
                <a:spcPct val="100000"/>
              </a:lnSpc>
              <a:spcBef>
                <a:spcPts val="114"/>
              </a:spcBef>
            </a:pPr>
            <a:r>
              <a:rPr sz="1600" spc="-125" dirty="0">
                <a:solidFill>
                  <a:srgbClr val="00BE62"/>
                </a:solidFill>
                <a:latin typeface="Tahoma"/>
                <a:cs typeface="Tahoma"/>
              </a:rPr>
              <a:t>C</a:t>
            </a:r>
            <a:r>
              <a:rPr sz="1600" spc="-180" dirty="0">
                <a:solidFill>
                  <a:srgbClr val="00BE62"/>
                </a:solidFill>
                <a:latin typeface="Tahoma"/>
                <a:cs typeface="Tahoma"/>
              </a:rPr>
              <a:t>I</a:t>
            </a:r>
            <a:r>
              <a:rPr sz="1600" spc="-90" dirty="0">
                <a:solidFill>
                  <a:srgbClr val="00BE62"/>
                </a:solidFill>
                <a:latin typeface="Tahoma"/>
                <a:cs typeface="Tahoma"/>
              </a:rPr>
              <a:t> </a:t>
            </a:r>
            <a:r>
              <a:rPr sz="1600" spc="-80" dirty="0">
                <a:solidFill>
                  <a:srgbClr val="00BE62"/>
                </a:solidFill>
                <a:latin typeface="Tahoma"/>
                <a:cs typeface="Tahoma"/>
              </a:rPr>
              <a:t>S</a:t>
            </a:r>
            <a:r>
              <a:rPr sz="1600" spc="-85" dirty="0">
                <a:solidFill>
                  <a:srgbClr val="00BE62"/>
                </a:solidFill>
                <a:latin typeface="Tahoma"/>
                <a:cs typeface="Tahoma"/>
              </a:rPr>
              <a:t>e</a:t>
            </a:r>
            <a:r>
              <a:rPr sz="1600" spc="10" dirty="0">
                <a:solidFill>
                  <a:srgbClr val="00BE62"/>
                </a:solidFill>
                <a:latin typeface="Tahoma"/>
                <a:cs typeface="Tahoma"/>
              </a:rPr>
              <a:t>r</a:t>
            </a:r>
            <a:r>
              <a:rPr sz="1600" spc="40" dirty="0">
                <a:solidFill>
                  <a:srgbClr val="00BE62"/>
                </a:solidFill>
                <a:latin typeface="Tahoma"/>
                <a:cs typeface="Tahoma"/>
              </a:rPr>
              <a:t>v</a:t>
            </a:r>
            <a:r>
              <a:rPr sz="1600" spc="-85" dirty="0">
                <a:solidFill>
                  <a:srgbClr val="00BE62"/>
                </a:solidFill>
                <a:latin typeface="Tahoma"/>
                <a:cs typeface="Tahoma"/>
              </a:rPr>
              <a:t>e</a:t>
            </a:r>
            <a:r>
              <a:rPr sz="1600" spc="15" dirty="0">
                <a:solidFill>
                  <a:srgbClr val="00BE62"/>
                </a:solidFill>
                <a:latin typeface="Tahoma"/>
                <a:cs typeface="Tahoma"/>
              </a:rPr>
              <a:t>r</a:t>
            </a:r>
            <a:endParaRPr sz="1600">
              <a:latin typeface="Tahoma"/>
              <a:cs typeface="Tahoma"/>
            </a:endParaRPr>
          </a:p>
          <a:p>
            <a:pPr marL="902335" marR="5080" indent="-854710">
              <a:lnSpc>
                <a:spcPct val="213800"/>
              </a:lnSpc>
              <a:spcBef>
                <a:spcPts val="25"/>
              </a:spcBef>
            </a:pPr>
            <a:r>
              <a:rPr sz="1050" spc="-30" dirty="0">
                <a:latin typeface="Tahoma"/>
                <a:cs typeface="Tahoma"/>
              </a:rPr>
              <a:t>Here</a:t>
            </a:r>
            <a:r>
              <a:rPr sz="1050" spc="-50" dirty="0">
                <a:latin typeface="Tahoma"/>
                <a:cs typeface="Tahoma"/>
              </a:rPr>
              <a:t> </a:t>
            </a:r>
            <a:r>
              <a:rPr sz="1050" spc="30" dirty="0">
                <a:latin typeface="Tahoma"/>
                <a:cs typeface="Tahoma"/>
              </a:rPr>
              <a:t>only</a:t>
            </a:r>
            <a:r>
              <a:rPr sz="1050" spc="-50" dirty="0">
                <a:latin typeface="Tahoma"/>
                <a:cs typeface="Tahoma"/>
              </a:rPr>
              <a:t> </a:t>
            </a:r>
            <a:r>
              <a:rPr sz="1050" spc="10" dirty="0">
                <a:latin typeface="Tahoma"/>
                <a:cs typeface="Tahoma"/>
              </a:rPr>
              <a:t>Build,</a:t>
            </a:r>
            <a:r>
              <a:rPr sz="1050" spc="-50" dirty="0">
                <a:latin typeface="Tahoma"/>
                <a:cs typeface="Tahoma"/>
              </a:rPr>
              <a:t> </a:t>
            </a:r>
            <a:r>
              <a:rPr sz="1050" spc="-5" dirty="0">
                <a:latin typeface="Tahoma"/>
                <a:cs typeface="Tahoma"/>
              </a:rPr>
              <a:t>test</a:t>
            </a:r>
            <a:r>
              <a:rPr sz="1050" spc="-50" dirty="0">
                <a:latin typeface="Tahoma"/>
                <a:cs typeface="Tahoma"/>
              </a:rPr>
              <a:t> </a:t>
            </a:r>
            <a:r>
              <a:rPr sz="1050" spc="-90" dirty="0">
                <a:latin typeface="Tahoma"/>
                <a:cs typeface="Tahoma"/>
              </a:rPr>
              <a:t>&amp;</a:t>
            </a:r>
            <a:r>
              <a:rPr sz="1050" spc="-50" dirty="0">
                <a:latin typeface="Tahoma"/>
                <a:cs typeface="Tahoma"/>
              </a:rPr>
              <a:t> </a:t>
            </a:r>
            <a:r>
              <a:rPr sz="1050" spc="5" dirty="0">
                <a:latin typeface="Tahoma"/>
                <a:cs typeface="Tahoma"/>
              </a:rPr>
              <a:t>Deploy</a:t>
            </a:r>
            <a:r>
              <a:rPr sz="1050" spc="-50" dirty="0">
                <a:latin typeface="Tahoma"/>
                <a:cs typeface="Tahoma"/>
              </a:rPr>
              <a:t> </a:t>
            </a:r>
            <a:r>
              <a:rPr sz="1050" spc="55" dirty="0">
                <a:latin typeface="Tahoma"/>
                <a:cs typeface="Tahoma"/>
              </a:rPr>
              <a:t>all</a:t>
            </a:r>
            <a:r>
              <a:rPr sz="1050" spc="-50" dirty="0">
                <a:latin typeface="Tahoma"/>
                <a:cs typeface="Tahoma"/>
              </a:rPr>
              <a:t> </a:t>
            </a:r>
            <a:r>
              <a:rPr sz="1050" spc="-20" dirty="0">
                <a:latin typeface="Tahoma"/>
                <a:cs typeface="Tahoma"/>
              </a:rPr>
              <a:t>these</a:t>
            </a:r>
            <a:r>
              <a:rPr sz="1050" spc="-50" dirty="0">
                <a:latin typeface="Tahoma"/>
                <a:cs typeface="Tahoma"/>
              </a:rPr>
              <a:t> </a:t>
            </a:r>
            <a:r>
              <a:rPr sz="1050" spc="10" dirty="0">
                <a:latin typeface="Tahoma"/>
                <a:cs typeface="Tahoma"/>
              </a:rPr>
              <a:t>activities</a:t>
            </a:r>
            <a:r>
              <a:rPr sz="1050" spc="-50" dirty="0">
                <a:latin typeface="Tahoma"/>
                <a:cs typeface="Tahoma"/>
              </a:rPr>
              <a:t> </a:t>
            </a:r>
            <a:r>
              <a:rPr sz="1050" spc="-20" dirty="0">
                <a:latin typeface="Tahoma"/>
                <a:cs typeface="Tahoma"/>
              </a:rPr>
              <a:t>are</a:t>
            </a:r>
            <a:r>
              <a:rPr sz="1050" spc="-50" dirty="0">
                <a:latin typeface="Tahoma"/>
                <a:cs typeface="Tahoma"/>
              </a:rPr>
              <a:t> </a:t>
            </a:r>
            <a:r>
              <a:rPr sz="1050" spc="-10" dirty="0">
                <a:latin typeface="Tahoma"/>
                <a:cs typeface="Tahoma"/>
              </a:rPr>
              <a:t>performed</a:t>
            </a:r>
            <a:r>
              <a:rPr sz="1050" spc="-50" dirty="0">
                <a:latin typeface="Tahoma"/>
                <a:cs typeface="Tahoma"/>
              </a:rPr>
              <a:t> </a:t>
            </a:r>
            <a:r>
              <a:rPr sz="1050" spc="20" dirty="0">
                <a:latin typeface="Tahoma"/>
                <a:cs typeface="Tahoma"/>
              </a:rPr>
              <a:t>in</a:t>
            </a:r>
            <a:r>
              <a:rPr sz="1050" spc="-50" dirty="0">
                <a:latin typeface="Tahoma"/>
                <a:cs typeface="Tahoma"/>
              </a:rPr>
              <a:t> </a:t>
            </a:r>
            <a:r>
              <a:rPr sz="1050" spc="25" dirty="0">
                <a:latin typeface="Tahoma"/>
                <a:cs typeface="Tahoma"/>
              </a:rPr>
              <a:t>a</a:t>
            </a:r>
            <a:r>
              <a:rPr sz="1050" spc="-50" dirty="0">
                <a:latin typeface="Tahoma"/>
                <a:cs typeface="Tahoma"/>
              </a:rPr>
              <a:t> </a:t>
            </a:r>
            <a:r>
              <a:rPr sz="1050" dirty="0">
                <a:latin typeface="Tahoma"/>
                <a:cs typeface="Tahoma"/>
              </a:rPr>
              <a:t>single</a:t>
            </a:r>
            <a:r>
              <a:rPr sz="1050" spc="-50" dirty="0">
                <a:latin typeface="Tahoma"/>
                <a:cs typeface="Tahoma"/>
              </a:rPr>
              <a:t> </a:t>
            </a:r>
            <a:r>
              <a:rPr sz="1050" spc="-90" dirty="0">
                <a:latin typeface="Tahoma"/>
                <a:cs typeface="Tahoma"/>
              </a:rPr>
              <a:t>CI</a:t>
            </a:r>
            <a:r>
              <a:rPr sz="1050" spc="-50" dirty="0">
                <a:latin typeface="Tahoma"/>
                <a:cs typeface="Tahoma"/>
              </a:rPr>
              <a:t> </a:t>
            </a:r>
            <a:r>
              <a:rPr sz="1050" spc="-10" dirty="0">
                <a:latin typeface="Tahoma"/>
                <a:cs typeface="Tahoma"/>
              </a:rPr>
              <a:t>Server </a:t>
            </a:r>
            <a:r>
              <a:rPr sz="1050" spc="-310" dirty="0">
                <a:latin typeface="Tahoma"/>
                <a:cs typeface="Tahoma"/>
              </a:rPr>
              <a:t> </a:t>
            </a:r>
            <a:r>
              <a:rPr sz="1050" spc="-25" dirty="0">
                <a:latin typeface="Tahoma"/>
                <a:cs typeface="Tahoma"/>
              </a:rPr>
              <a:t>O</a:t>
            </a:r>
            <a:r>
              <a:rPr sz="1050" spc="40" dirty="0">
                <a:latin typeface="Tahoma"/>
                <a:cs typeface="Tahoma"/>
              </a:rPr>
              <a:t>v</a:t>
            </a:r>
            <a:r>
              <a:rPr sz="1050" spc="-45" dirty="0">
                <a:latin typeface="Tahoma"/>
                <a:cs typeface="Tahoma"/>
              </a:rPr>
              <a:t>e</a:t>
            </a:r>
            <a:r>
              <a:rPr sz="1050" spc="-20" dirty="0">
                <a:latin typeface="Tahoma"/>
                <a:cs typeface="Tahoma"/>
              </a:rPr>
              <a:t>r</a:t>
            </a:r>
            <a:r>
              <a:rPr sz="1050" spc="25" dirty="0">
                <a:latin typeface="Tahoma"/>
                <a:cs typeface="Tahoma"/>
              </a:rPr>
              <a:t>a</a:t>
            </a:r>
            <a:r>
              <a:rPr sz="1050" spc="70" dirty="0">
                <a:latin typeface="Tahoma"/>
                <a:cs typeface="Tahoma"/>
              </a:rPr>
              <a:t>ll</a:t>
            </a:r>
            <a:r>
              <a:rPr sz="1050" spc="-20" dirty="0">
                <a:latin typeface="Tahoma"/>
                <a:cs typeface="Tahoma"/>
              </a:rPr>
              <a:t>,</a:t>
            </a:r>
            <a:r>
              <a:rPr sz="1050" spc="-55" dirty="0">
                <a:latin typeface="Tahoma"/>
                <a:cs typeface="Tahoma"/>
              </a:rPr>
              <a:t> </a:t>
            </a:r>
            <a:r>
              <a:rPr sz="1050" spc="-70" dirty="0">
                <a:latin typeface="Tahoma"/>
                <a:cs typeface="Tahoma"/>
              </a:rPr>
              <a:t>C</a:t>
            </a:r>
            <a:r>
              <a:rPr sz="1050" spc="-114" dirty="0">
                <a:latin typeface="Tahoma"/>
                <a:cs typeface="Tahoma"/>
              </a:rPr>
              <a:t>I</a:t>
            </a:r>
            <a:r>
              <a:rPr sz="1050" spc="-55" dirty="0">
                <a:latin typeface="Tahoma"/>
                <a:cs typeface="Tahoma"/>
              </a:rPr>
              <a:t> </a:t>
            </a:r>
            <a:r>
              <a:rPr sz="1050" spc="-40" dirty="0">
                <a:latin typeface="Tahoma"/>
                <a:cs typeface="Tahoma"/>
              </a:rPr>
              <a:t>S</a:t>
            </a:r>
            <a:r>
              <a:rPr sz="1050" spc="-45" dirty="0">
                <a:latin typeface="Tahoma"/>
                <a:cs typeface="Tahoma"/>
              </a:rPr>
              <a:t>e</a:t>
            </a:r>
            <a:r>
              <a:rPr sz="1050" spc="15" dirty="0">
                <a:latin typeface="Tahoma"/>
                <a:cs typeface="Tahoma"/>
              </a:rPr>
              <a:t>r</a:t>
            </a:r>
            <a:r>
              <a:rPr sz="1050" spc="40" dirty="0">
                <a:latin typeface="Tahoma"/>
                <a:cs typeface="Tahoma"/>
              </a:rPr>
              <a:t>v</a:t>
            </a:r>
            <a:r>
              <a:rPr sz="1050" spc="-45" dirty="0">
                <a:latin typeface="Tahoma"/>
                <a:cs typeface="Tahoma"/>
              </a:rPr>
              <a:t>e</a:t>
            </a:r>
            <a:r>
              <a:rPr sz="1050" spc="15" dirty="0">
                <a:latin typeface="Tahoma"/>
                <a:cs typeface="Tahoma"/>
              </a:rPr>
              <a:t>r</a:t>
            </a:r>
            <a:r>
              <a:rPr sz="1050" spc="-55" dirty="0">
                <a:latin typeface="Tahoma"/>
                <a:cs typeface="Tahoma"/>
              </a:rPr>
              <a:t> </a:t>
            </a:r>
            <a:r>
              <a:rPr sz="1050" spc="-225" dirty="0">
                <a:latin typeface="Tahoma"/>
                <a:cs typeface="Tahoma"/>
              </a:rPr>
              <a:t>=</a:t>
            </a:r>
            <a:r>
              <a:rPr sz="1050" spc="-55" dirty="0">
                <a:latin typeface="Tahoma"/>
                <a:cs typeface="Tahoma"/>
              </a:rPr>
              <a:t> </a:t>
            </a:r>
            <a:r>
              <a:rPr sz="1050" spc="-10" dirty="0">
                <a:latin typeface="Tahoma"/>
                <a:cs typeface="Tahoma"/>
              </a:rPr>
              <a:t>B</a:t>
            </a:r>
            <a:r>
              <a:rPr sz="1050" spc="5" dirty="0">
                <a:latin typeface="Tahoma"/>
                <a:cs typeface="Tahoma"/>
              </a:rPr>
              <a:t>u</a:t>
            </a:r>
            <a:r>
              <a:rPr sz="1050" spc="35" dirty="0">
                <a:latin typeface="Tahoma"/>
                <a:cs typeface="Tahoma"/>
              </a:rPr>
              <a:t>i</a:t>
            </a:r>
            <a:r>
              <a:rPr sz="1050" spc="50" dirty="0">
                <a:latin typeface="Tahoma"/>
                <a:cs typeface="Tahoma"/>
              </a:rPr>
              <a:t>l</a:t>
            </a:r>
            <a:r>
              <a:rPr sz="1050" spc="-5" dirty="0">
                <a:latin typeface="Tahoma"/>
                <a:cs typeface="Tahoma"/>
              </a:rPr>
              <a:t>d</a:t>
            </a:r>
            <a:r>
              <a:rPr sz="1050" spc="-55" dirty="0">
                <a:latin typeface="Tahoma"/>
                <a:cs typeface="Tahoma"/>
              </a:rPr>
              <a:t> </a:t>
            </a:r>
            <a:r>
              <a:rPr sz="1050" spc="-215" dirty="0">
                <a:latin typeface="Tahoma"/>
                <a:cs typeface="Tahoma"/>
              </a:rPr>
              <a:t>+</a:t>
            </a:r>
            <a:r>
              <a:rPr sz="1050" spc="-55" dirty="0">
                <a:latin typeface="Tahoma"/>
                <a:cs typeface="Tahoma"/>
              </a:rPr>
              <a:t> </a:t>
            </a:r>
            <a:r>
              <a:rPr sz="1050" spc="-175" dirty="0">
                <a:latin typeface="Tahoma"/>
                <a:cs typeface="Tahoma"/>
              </a:rPr>
              <a:t>T</a:t>
            </a:r>
            <a:r>
              <a:rPr sz="1050" spc="-45" dirty="0">
                <a:latin typeface="Tahoma"/>
                <a:cs typeface="Tahoma"/>
              </a:rPr>
              <a:t>e</a:t>
            </a:r>
            <a:r>
              <a:rPr sz="1050" spc="-25" dirty="0">
                <a:latin typeface="Tahoma"/>
                <a:cs typeface="Tahoma"/>
              </a:rPr>
              <a:t>s</a:t>
            </a:r>
            <a:r>
              <a:rPr sz="1050" spc="35" dirty="0">
                <a:latin typeface="Tahoma"/>
                <a:cs typeface="Tahoma"/>
              </a:rPr>
              <a:t>t</a:t>
            </a:r>
            <a:r>
              <a:rPr sz="1050" spc="-55" dirty="0">
                <a:latin typeface="Tahoma"/>
                <a:cs typeface="Tahoma"/>
              </a:rPr>
              <a:t> </a:t>
            </a:r>
            <a:r>
              <a:rPr sz="1050" spc="-215" dirty="0">
                <a:latin typeface="Tahoma"/>
                <a:cs typeface="Tahoma"/>
              </a:rPr>
              <a:t>+</a:t>
            </a:r>
            <a:r>
              <a:rPr sz="1050" spc="-55" dirty="0">
                <a:latin typeface="Tahoma"/>
                <a:cs typeface="Tahoma"/>
              </a:rPr>
              <a:t> </a:t>
            </a:r>
            <a:r>
              <a:rPr sz="1050" spc="-20" dirty="0">
                <a:latin typeface="Tahoma"/>
                <a:cs typeface="Tahoma"/>
              </a:rPr>
              <a:t>D</a:t>
            </a:r>
            <a:r>
              <a:rPr sz="1050" spc="-45" dirty="0">
                <a:latin typeface="Tahoma"/>
                <a:cs typeface="Tahoma"/>
              </a:rPr>
              <a:t>e</a:t>
            </a:r>
            <a:r>
              <a:rPr sz="1050" dirty="0">
                <a:latin typeface="Tahoma"/>
                <a:cs typeface="Tahoma"/>
              </a:rPr>
              <a:t>p</a:t>
            </a:r>
            <a:r>
              <a:rPr sz="1050" spc="50" dirty="0">
                <a:latin typeface="Tahoma"/>
                <a:cs typeface="Tahoma"/>
              </a:rPr>
              <a:t>l</a:t>
            </a:r>
            <a:r>
              <a:rPr sz="1050" spc="-15" dirty="0">
                <a:latin typeface="Tahoma"/>
                <a:cs typeface="Tahoma"/>
              </a:rPr>
              <a:t>o</a:t>
            </a:r>
            <a:r>
              <a:rPr sz="1050" spc="55" dirty="0">
                <a:latin typeface="Tahoma"/>
                <a:cs typeface="Tahoma"/>
              </a:rPr>
              <a:t>y</a:t>
            </a:r>
            <a:endParaRPr sz="1050">
              <a:latin typeface="Tahoma"/>
              <a:cs typeface="Tahoma"/>
            </a:endParaRPr>
          </a:p>
        </p:txBody>
      </p:sp>
      <p:sp>
        <p:nvSpPr>
          <p:cNvPr id="4" name="object 4"/>
          <p:cNvSpPr txBox="1"/>
          <p:nvPr/>
        </p:nvSpPr>
        <p:spPr>
          <a:xfrm>
            <a:off x="342900" y="8435798"/>
            <a:ext cx="3468370" cy="271780"/>
          </a:xfrm>
          <a:prstGeom prst="rect">
            <a:avLst/>
          </a:prstGeom>
        </p:spPr>
        <p:txBody>
          <a:bodyPr vert="horz" wrap="square" lIns="0" tIns="14604" rIns="0" bIns="0" rtlCol="0">
            <a:spAutoFit/>
          </a:bodyPr>
          <a:lstStyle/>
          <a:p>
            <a:pPr marL="12700">
              <a:lnSpc>
                <a:spcPct val="100000"/>
              </a:lnSpc>
              <a:spcBef>
                <a:spcPts val="114"/>
              </a:spcBef>
            </a:pPr>
            <a:r>
              <a:rPr sz="1600" b="1" spc="-185" dirty="0">
                <a:solidFill>
                  <a:srgbClr val="0097B1"/>
                </a:solidFill>
                <a:latin typeface="Tahoma"/>
                <a:cs typeface="Tahoma"/>
              </a:rPr>
              <a:t>C</a:t>
            </a:r>
            <a:r>
              <a:rPr sz="1600" b="1" spc="-170" dirty="0">
                <a:solidFill>
                  <a:srgbClr val="0097B1"/>
                </a:solidFill>
                <a:latin typeface="Tahoma"/>
                <a:cs typeface="Tahoma"/>
              </a:rPr>
              <a:t>D</a:t>
            </a:r>
            <a:r>
              <a:rPr sz="1600" b="1" spc="-95" dirty="0">
                <a:solidFill>
                  <a:srgbClr val="0097B1"/>
                </a:solidFill>
                <a:latin typeface="Tahoma"/>
                <a:cs typeface="Tahoma"/>
              </a:rPr>
              <a:t>:</a:t>
            </a:r>
            <a:r>
              <a:rPr sz="1600" b="1" spc="-60" dirty="0">
                <a:solidFill>
                  <a:srgbClr val="0097B1"/>
                </a:solidFill>
                <a:latin typeface="Tahoma"/>
                <a:cs typeface="Tahoma"/>
              </a:rPr>
              <a:t> </a:t>
            </a:r>
            <a:r>
              <a:rPr sz="1600" b="1" spc="-260" dirty="0">
                <a:solidFill>
                  <a:srgbClr val="0097B1"/>
                </a:solidFill>
                <a:latin typeface="Tahoma"/>
                <a:cs typeface="Tahoma"/>
              </a:rPr>
              <a:t>C</a:t>
            </a:r>
            <a:r>
              <a:rPr sz="1600" b="1" spc="-150" dirty="0">
                <a:solidFill>
                  <a:srgbClr val="0097B1"/>
                </a:solidFill>
                <a:latin typeface="Tahoma"/>
                <a:cs typeface="Tahoma"/>
              </a:rPr>
              <a:t>o</a:t>
            </a:r>
            <a:r>
              <a:rPr sz="1600" b="1" spc="-125" dirty="0">
                <a:solidFill>
                  <a:srgbClr val="0097B1"/>
                </a:solidFill>
                <a:latin typeface="Tahoma"/>
                <a:cs typeface="Tahoma"/>
              </a:rPr>
              <a:t>n</a:t>
            </a:r>
            <a:r>
              <a:rPr sz="1600" b="1" spc="-35" dirty="0">
                <a:solidFill>
                  <a:srgbClr val="0097B1"/>
                </a:solidFill>
                <a:latin typeface="Tahoma"/>
                <a:cs typeface="Tahoma"/>
              </a:rPr>
              <a:t>t</a:t>
            </a:r>
            <a:r>
              <a:rPr sz="1600" b="1" spc="-25" dirty="0">
                <a:solidFill>
                  <a:srgbClr val="0097B1"/>
                </a:solidFill>
                <a:latin typeface="Tahoma"/>
                <a:cs typeface="Tahoma"/>
              </a:rPr>
              <a:t>i</a:t>
            </a:r>
            <a:r>
              <a:rPr sz="1600" b="1" spc="-125" dirty="0">
                <a:solidFill>
                  <a:srgbClr val="0097B1"/>
                </a:solidFill>
                <a:latin typeface="Tahoma"/>
                <a:cs typeface="Tahoma"/>
              </a:rPr>
              <a:t>nu</a:t>
            </a:r>
            <a:r>
              <a:rPr sz="1600" b="1" spc="-150" dirty="0">
                <a:solidFill>
                  <a:srgbClr val="0097B1"/>
                </a:solidFill>
                <a:latin typeface="Tahoma"/>
                <a:cs typeface="Tahoma"/>
              </a:rPr>
              <a:t>o</a:t>
            </a:r>
            <a:r>
              <a:rPr sz="1600" b="1" spc="-125" dirty="0">
                <a:solidFill>
                  <a:srgbClr val="0097B1"/>
                </a:solidFill>
                <a:latin typeface="Tahoma"/>
                <a:cs typeface="Tahoma"/>
              </a:rPr>
              <a:t>u</a:t>
            </a:r>
            <a:r>
              <a:rPr sz="1600" b="1" spc="-140" dirty="0">
                <a:solidFill>
                  <a:srgbClr val="0097B1"/>
                </a:solidFill>
                <a:latin typeface="Tahoma"/>
                <a:cs typeface="Tahoma"/>
              </a:rPr>
              <a:t>s</a:t>
            </a:r>
            <a:r>
              <a:rPr sz="1600" b="1" spc="-60" dirty="0">
                <a:solidFill>
                  <a:srgbClr val="0097B1"/>
                </a:solidFill>
                <a:latin typeface="Tahoma"/>
                <a:cs typeface="Tahoma"/>
              </a:rPr>
              <a:t> </a:t>
            </a:r>
            <a:r>
              <a:rPr sz="1600" b="1" spc="-170" dirty="0">
                <a:solidFill>
                  <a:srgbClr val="0097B1"/>
                </a:solidFill>
                <a:latin typeface="Tahoma"/>
                <a:cs typeface="Tahoma"/>
              </a:rPr>
              <a:t>D</a:t>
            </a:r>
            <a:r>
              <a:rPr sz="1600" b="1" spc="-180" dirty="0">
                <a:solidFill>
                  <a:srgbClr val="0097B1"/>
                </a:solidFill>
                <a:latin typeface="Tahoma"/>
                <a:cs typeface="Tahoma"/>
              </a:rPr>
              <a:t>e</a:t>
            </a:r>
            <a:r>
              <a:rPr sz="1600" b="1" spc="35" dirty="0">
                <a:solidFill>
                  <a:srgbClr val="0097B1"/>
                </a:solidFill>
                <a:latin typeface="Tahoma"/>
                <a:cs typeface="Tahoma"/>
              </a:rPr>
              <a:t>l</a:t>
            </a:r>
            <a:r>
              <a:rPr sz="1600" b="1" spc="-25" dirty="0">
                <a:solidFill>
                  <a:srgbClr val="0097B1"/>
                </a:solidFill>
                <a:latin typeface="Tahoma"/>
                <a:cs typeface="Tahoma"/>
              </a:rPr>
              <a:t>i</a:t>
            </a:r>
            <a:r>
              <a:rPr sz="1600" b="1" spc="-80" dirty="0">
                <a:solidFill>
                  <a:srgbClr val="0097B1"/>
                </a:solidFill>
                <a:latin typeface="Tahoma"/>
                <a:cs typeface="Tahoma"/>
              </a:rPr>
              <a:t>v</a:t>
            </a:r>
            <a:r>
              <a:rPr sz="1600" b="1" spc="-180" dirty="0">
                <a:solidFill>
                  <a:srgbClr val="0097B1"/>
                </a:solidFill>
                <a:latin typeface="Tahoma"/>
                <a:cs typeface="Tahoma"/>
              </a:rPr>
              <a:t>e</a:t>
            </a:r>
            <a:r>
              <a:rPr sz="1600" b="1" spc="-55" dirty="0">
                <a:solidFill>
                  <a:srgbClr val="0097B1"/>
                </a:solidFill>
                <a:latin typeface="Tahoma"/>
                <a:cs typeface="Tahoma"/>
              </a:rPr>
              <a:t>r</a:t>
            </a:r>
            <a:r>
              <a:rPr sz="1600" b="1" spc="20" dirty="0">
                <a:solidFill>
                  <a:srgbClr val="0097B1"/>
                </a:solidFill>
                <a:latin typeface="Tahoma"/>
                <a:cs typeface="Tahoma"/>
              </a:rPr>
              <a:t>y</a:t>
            </a:r>
            <a:r>
              <a:rPr sz="1600" b="1" spc="-204" dirty="0">
                <a:solidFill>
                  <a:srgbClr val="0097B1"/>
                </a:solidFill>
                <a:latin typeface="Tahoma"/>
                <a:cs typeface="Tahoma"/>
              </a:rPr>
              <a:t>/</a:t>
            </a:r>
            <a:r>
              <a:rPr sz="1600" b="1" spc="-170" dirty="0">
                <a:solidFill>
                  <a:srgbClr val="0097B1"/>
                </a:solidFill>
                <a:latin typeface="Tahoma"/>
                <a:cs typeface="Tahoma"/>
              </a:rPr>
              <a:t>D</a:t>
            </a:r>
            <a:r>
              <a:rPr sz="1600" b="1" spc="-200" dirty="0">
                <a:solidFill>
                  <a:srgbClr val="0097B1"/>
                </a:solidFill>
                <a:latin typeface="Tahoma"/>
                <a:cs typeface="Tahoma"/>
              </a:rPr>
              <a:t>e</a:t>
            </a:r>
            <a:r>
              <a:rPr sz="1600" b="1" spc="-80" dirty="0">
                <a:solidFill>
                  <a:srgbClr val="0097B1"/>
                </a:solidFill>
                <a:latin typeface="Tahoma"/>
                <a:cs typeface="Tahoma"/>
              </a:rPr>
              <a:t>v</a:t>
            </a:r>
            <a:r>
              <a:rPr sz="1600" b="1" spc="-180" dirty="0">
                <a:solidFill>
                  <a:srgbClr val="0097B1"/>
                </a:solidFill>
                <a:latin typeface="Tahoma"/>
                <a:cs typeface="Tahoma"/>
              </a:rPr>
              <a:t>e</a:t>
            </a:r>
            <a:r>
              <a:rPr sz="1600" b="1" spc="10" dirty="0">
                <a:solidFill>
                  <a:srgbClr val="0097B1"/>
                </a:solidFill>
                <a:latin typeface="Tahoma"/>
                <a:cs typeface="Tahoma"/>
              </a:rPr>
              <a:t>l</a:t>
            </a:r>
            <a:r>
              <a:rPr sz="1600" b="1" spc="-150" dirty="0">
                <a:solidFill>
                  <a:srgbClr val="0097B1"/>
                </a:solidFill>
                <a:latin typeface="Tahoma"/>
                <a:cs typeface="Tahoma"/>
              </a:rPr>
              <a:t>o</a:t>
            </a:r>
            <a:r>
              <a:rPr sz="1600" b="1" spc="-120" dirty="0">
                <a:solidFill>
                  <a:srgbClr val="0097B1"/>
                </a:solidFill>
                <a:latin typeface="Tahoma"/>
                <a:cs typeface="Tahoma"/>
              </a:rPr>
              <a:t>p</a:t>
            </a:r>
            <a:r>
              <a:rPr sz="1600" b="1" spc="-240" dirty="0">
                <a:solidFill>
                  <a:srgbClr val="0097B1"/>
                </a:solidFill>
                <a:latin typeface="Tahoma"/>
                <a:cs typeface="Tahoma"/>
              </a:rPr>
              <a:t>m</a:t>
            </a:r>
            <a:r>
              <a:rPr sz="1600" b="1" spc="-180" dirty="0">
                <a:solidFill>
                  <a:srgbClr val="0097B1"/>
                </a:solidFill>
                <a:latin typeface="Tahoma"/>
                <a:cs typeface="Tahoma"/>
              </a:rPr>
              <a:t>e</a:t>
            </a:r>
            <a:r>
              <a:rPr sz="1600" b="1" spc="-125" dirty="0">
                <a:solidFill>
                  <a:srgbClr val="0097B1"/>
                </a:solidFill>
                <a:latin typeface="Tahoma"/>
                <a:cs typeface="Tahoma"/>
              </a:rPr>
              <a:t>n</a:t>
            </a:r>
            <a:r>
              <a:rPr sz="1600" b="1" spc="-35" dirty="0">
                <a:solidFill>
                  <a:srgbClr val="0097B1"/>
                </a:solidFill>
                <a:latin typeface="Tahoma"/>
                <a:cs typeface="Tahoma"/>
              </a:rPr>
              <a:t>t</a:t>
            </a:r>
            <a:endParaRPr sz="1600">
              <a:latin typeface="Tahoma"/>
              <a:cs typeface="Tahoma"/>
            </a:endParaRPr>
          </a:p>
        </p:txBody>
      </p:sp>
      <p:sp>
        <p:nvSpPr>
          <p:cNvPr id="5" name="object 5"/>
          <p:cNvSpPr/>
          <p:nvPr/>
        </p:nvSpPr>
        <p:spPr>
          <a:xfrm>
            <a:off x="463049" y="3123610"/>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6" name="object 6"/>
          <p:cNvSpPr/>
          <p:nvPr/>
        </p:nvSpPr>
        <p:spPr>
          <a:xfrm>
            <a:off x="463049" y="350002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7" name="object 7"/>
          <p:cNvSpPr/>
          <p:nvPr/>
        </p:nvSpPr>
        <p:spPr>
          <a:xfrm>
            <a:off x="463049" y="3696786"/>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8" name="object 8"/>
          <p:cNvSpPr/>
          <p:nvPr/>
        </p:nvSpPr>
        <p:spPr>
          <a:xfrm>
            <a:off x="463049" y="3884993"/>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0" name="object 10"/>
          <p:cNvSpPr txBox="1"/>
          <p:nvPr/>
        </p:nvSpPr>
        <p:spPr>
          <a:xfrm>
            <a:off x="342900" y="931473"/>
            <a:ext cx="6049010" cy="3185552"/>
          </a:xfrm>
          <a:prstGeom prst="rect">
            <a:avLst/>
          </a:prstGeom>
        </p:spPr>
        <p:txBody>
          <a:bodyPr vert="horz" wrap="square" lIns="0" tIns="12065" rIns="0" bIns="0" rtlCol="0">
            <a:spAutoFit/>
          </a:bodyPr>
          <a:lstStyle/>
          <a:p>
            <a:pPr marL="12700" marR="132080">
              <a:lnSpc>
                <a:spcPct val="115799"/>
              </a:lnSpc>
              <a:spcBef>
                <a:spcPts val="95"/>
              </a:spcBef>
            </a:pPr>
            <a:r>
              <a:rPr sz="1600" spc="-25" dirty="0">
                <a:solidFill>
                  <a:srgbClr val="5D17EB"/>
                </a:solidFill>
                <a:latin typeface="Arial MT"/>
                <a:cs typeface="Arial MT"/>
              </a:rPr>
              <a:t>For</a:t>
            </a:r>
            <a:r>
              <a:rPr sz="1600" spc="5" dirty="0">
                <a:solidFill>
                  <a:srgbClr val="5D17EB"/>
                </a:solidFill>
                <a:latin typeface="Arial MT"/>
                <a:cs typeface="Arial MT"/>
              </a:rPr>
              <a:t> continuous integration</a:t>
            </a:r>
            <a:r>
              <a:rPr sz="1600" spc="10" dirty="0">
                <a:solidFill>
                  <a:srgbClr val="5D17EB"/>
                </a:solidFill>
                <a:latin typeface="Arial MT"/>
                <a:cs typeface="Arial MT"/>
              </a:rPr>
              <a:t> </a:t>
            </a:r>
            <a:r>
              <a:rPr sz="1600" spc="5" dirty="0">
                <a:solidFill>
                  <a:srgbClr val="5D17EB"/>
                </a:solidFill>
                <a:latin typeface="Arial MT"/>
                <a:cs typeface="Arial MT"/>
              </a:rPr>
              <a:t>and </a:t>
            </a:r>
            <a:r>
              <a:rPr sz="1600" spc="-5" dirty="0">
                <a:solidFill>
                  <a:srgbClr val="5D17EB"/>
                </a:solidFill>
                <a:latin typeface="Arial MT"/>
                <a:cs typeface="Arial MT"/>
              </a:rPr>
              <a:t>for</a:t>
            </a:r>
            <a:r>
              <a:rPr sz="1600" spc="5" dirty="0">
                <a:solidFill>
                  <a:srgbClr val="5D17EB"/>
                </a:solidFill>
                <a:latin typeface="Arial MT"/>
                <a:cs typeface="Arial MT"/>
              </a:rPr>
              <a:t> continuous</a:t>
            </a:r>
            <a:r>
              <a:rPr sz="1600" spc="10" dirty="0">
                <a:solidFill>
                  <a:srgbClr val="5D17EB"/>
                </a:solidFill>
                <a:latin typeface="Arial MT"/>
                <a:cs typeface="Arial MT"/>
              </a:rPr>
              <a:t> </a:t>
            </a:r>
            <a:r>
              <a:rPr sz="1600" spc="5" dirty="0">
                <a:solidFill>
                  <a:srgbClr val="5D17EB"/>
                </a:solidFill>
                <a:latin typeface="Arial MT"/>
                <a:cs typeface="Arial MT"/>
              </a:rPr>
              <a:t>deployment </a:t>
            </a:r>
            <a:r>
              <a:rPr sz="1600" spc="-5" dirty="0">
                <a:solidFill>
                  <a:srgbClr val="5D17EB"/>
                </a:solidFill>
                <a:latin typeface="Arial MT"/>
                <a:cs typeface="Arial MT"/>
              </a:rPr>
              <a:t>we</a:t>
            </a:r>
            <a:r>
              <a:rPr sz="1600" spc="5" dirty="0">
                <a:solidFill>
                  <a:srgbClr val="5D17EB"/>
                </a:solidFill>
                <a:latin typeface="Arial MT"/>
                <a:cs typeface="Arial MT"/>
              </a:rPr>
              <a:t> are </a:t>
            </a:r>
            <a:r>
              <a:rPr sz="1600" spc="-430" dirty="0">
                <a:solidFill>
                  <a:srgbClr val="5D17EB"/>
                </a:solidFill>
                <a:latin typeface="Arial MT"/>
                <a:cs typeface="Arial MT"/>
              </a:rPr>
              <a:t> </a:t>
            </a:r>
            <a:r>
              <a:rPr sz="1600" spc="5" dirty="0">
                <a:solidFill>
                  <a:srgbClr val="5D17EB"/>
                </a:solidFill>
                <a:latin typeface="Arial MT"/>
                <a:cs typeface="Arial MT"/>
              </a:rPr>
              <a:t>using</a:t>
            </a:r>
            <a:r>
              <a:rPr sz="1600" spc="-5" dirty="0">
                <a:solidFill>
                  <a:srgbClr val="5D17EB"/>
                </a:solidFill>
                <a:latin typeface="Arial MT"/>
                <a:cs typeface="Arial MT"/>
              </a:rPr>
              <a:t> </a:t>
            </a:r>
            <a:r>
              <a:rPr sz="1600" spc="5" dirty="0">
                <a:solidFill>
                  <a:srgbClr val="5D17EB"/>
                </a:solidFill>
                <a:latin typeface="Arial MT"/>
                <a:cs typeface="Arial MT"/>
              </a:rPr>
              <a:t>jenkins</a:t>
            </a:r>
            <a:endParaRPr sz="1600" dirty="0">
              <a:latin typeface="Arial MT"/>
              <a:cs typeface="Arial MT"/>
            </a:endParaRPr>
          </a:p>
          <a:p>
            <a:pPr>
              <a:lnSpc>
                <a:spcPct val="100000"/>
              </a:lnSpc>
              <a:spcBef>
                <a:spcPts val="50"/>
              </a:spcBef>
            </a:pPr>
            <a:endParaRPr sz="1450" dirty="0">
              <a:latin typeface="Times New Roman" pitchFamily="18" charset="0"/>
              <a:cs typeface="Times New Roman" pitchFamily="18" charset="0"/>
            </a:endParaRPr>
          </a:p>
          <a:p>
            <a:pPr marL="12700">
              <a:lnSpc>
                <a:spcPct val="100000"/>
              </a:lnSpc>
            </a:pPr>
            <a:r>
              <a:rPr sz="1600" spc="-185" dirty="0" smtClean="0">
                <a:solidFill>
                  <a:srgbClr val="0097B1"/>
                </a:solidFill>
                <a:latin typeface="Arial Black" pitchFamily="34" charset="0"/>
                <a:cs typeface="Times New Roman" pitchFamily="18" charset="0"/>
              </a:rPr>
              <a:t>C</a:t>
            </a:r>
            <a:r>
              <a:rPr sz="1600" spc="-310" dirty="0" smtClean="0">
                <a:solidFill>
                  <a:srgbClr val="0097B1"/>
                </a:solidFill>
                <a:latin typeface="Arial Black" pitchFamily="34" charset="0"/>
                <a:cs typeface="Times New Roman" pitchFamily="18" charset="0"/>
              </a:rPr>
              <a:t>I</a:t>
            </a:r>
            <a:r>
              <a:rPr lang="en-US" sz="1600" spc="-310" dirty="0" smtClean="0">
                <a:solidFill>
                  <a:srgbClr val="0097B1"/>
                </a:solidFill>
                <a:latin typeface="Arial Black" pitchFamily="34" charset="0"/>
                <a:cs typeface="Times New Roman" pitchFamily="18" charset="0"/>
              </a:rPr>
              <a:t> </a:t>
            </a:r>
            <a:r>
              <a:rPr sz="1600" spc="-95" dirty="0" smtClean="0">
                <a:solidFill>
                  <a:srgbClr val="0097B1"/>
                </a:solidFill>
                <a:latin typeface="Arial Black" pitchFamily="34" charset="0"/>
                <a:cs typeface="Times New Roman" pitchFamily="18" charset="0"/>
              </a:rPr>
              <a:t>:</a:t>
            </a:r>
            <a:r>
              <a:rPr sz="1600" spc="-60" dirty="0" smtClean="0">
                <a:solidFill>
                  <a:srgbClr val="0097B1"/>
                </a:solidFill>
                <a:latin typeface="Arial Black" pitchFamily="34" charset="0"/>
                <a:cs typeface="Times New Roman" pitchFamily="18" charset="0"/>
              </a:rPr>
              <a:t> </a:t>
            </a:r>
            <a:r>
              <a:rPr sz="1600" spc="-260" dirty="0">
                <a:solidFill>
                  <a:srgbClr val="0097B1"/>
                </a:solidFill>
                <a:latin typeface="Arial Black" pitchFamily="34" charset="0"/>
                <a:cs typeface="Times New Roman" pitchFamily="18" charset="0"/>
              </a:rPr>
              <a:t>C</a:t>
            </a:r>
            <a:r>
              <a:rPr sz="1600" spc="-150" dirty="0">
                <a:solidFill>
                  <a:srgbClr val="0097B1"/>
                </a:solidFill>
                <a:latin typeface="Arial Black" pitchFamily="34" charset="0"/>
                <a:cs typeface="Times New Roman" pitchFamily="18" charset="0"/>
              </a:rPr>
              <a:t>o</a:t>
            </a:r>
            <a:r>
              <a:rPr sz="1600" spc="-125" dirty="0">
                <a:solidFill>
                  <a:srgbClr val="0097B1"/>
                </a:solidFill>
                <a:latin typeface="Arial Black" pitchFamily="34" charset="0"/>
                <a:cs typeface="Times New Roman" pitchFamily="18" charset="0"/>
              </a:rPr>
              <a:t>n</a:t>
            </a:r>
            <a:r>
              <a:rPr sz="1600" spc="-35" dirty="0">
                <a:solidFill>
                  <a:srgbClr val="0097B1"/>
                </a:solidFill>
                <a:latin typeface="Arial Black" pitchFamily="34" charset="0"/>
                <a:cs typeface="Times New Roman" pitchFamily="18" charset="0"/>
              </a:rPr>
              <a:t>t</a:t>
            </a:r>
            <a:r>
              <a:rPr sz="1600" spc="-25" dirty="0">
                <a:solidFill>
                  <a:srgbClr val="0097B1"/>
                </a:solidFill>
                <a:latin typeface="Arial Black" pitchFamily="34" charset="0"/>
                <a:cs typeface="Times New Roman" pitchFamily="18" charset="0"/>
              </a:rPr>
              <a:t>i</a:t>
            </a:r>
            <a:r>
              <a:rPr sz="1600" spc="-125" dirty="0">
                <a:solidFill>
                  <a:srgbClr val="0097B1"/>
                </a:solidFill>
                <a:latin typeface="Arial Black" pitchFamily="34" charset="0"/>
                <a:cs typeface="Times New Roman" pitchFamily="18" charset="0"/>
              </a:rPr>
              <a:t>nu</a:t>
            </a:r>
            <a:r>
              <a:rPr sz="1600" spc="-150" dirty="0">
                <a:solidFill>
                  <a:srgbClr val="0097B1"/>
                </a:solidFill>
                <a:latin typeface="Arial Black" pitchFamily="34" charset="0"/>
                <a:cs typeface="Times New Roman" pitchFamily="18" charset="0"/>
              </a:rPr>
              <a:t>o</a:t>
            </a:r>
            <a:r>
              <a:rPr sz="1600" spc="-125" dirty="0">
                <a:solidFill>
                  <a:srgbClr val="0097B1"/>
                </a:solidFill>
                <a:latin typeface="Arial Black" pitchFamily="34" charset="0"/>
                <a:cs typeface="Times New Roman" pitchFamily="18" charset="0"/>
              </a:rPr>
              <a:t>u</a:t>
            </a:r>
            <a:r>
              <a:rPr sz="1600" spc="-140" dirty="0">
                <a:solidFill>
                  <a:srgbClr val="0097B1"/>
                </a:solidFill>
                <a:latin typeface="Arial Black" pitchFamily="34" charset="0"/>
                <a:cs typeface="Times New Roman" pitchFamily="18" charset="0"/>
              </a:rPr>
              <a:t>s</a:t>
            </a:r>
            <a:r>
              <a:rPr sz="1600" spc="-60" dirty="0">
                <a:solidFill>
                  <a:srgbClr val="0097B1"/>
                </a:solidFill>
                <a:latin typeface="Arial Black" pitchFamily="34" charset="0"/>
                <a:cs typeface="Times New Roman" pitchFamily="18" charset="0"/>
              </a:rPr>
              <a:t> </a:t>
            </a:r>
            <a:r>
              <a:rPr sz="1600" spc="-320" dirty="0">
                <a:solidFill>
                  <a:srgbClr val="0097B1"/>
                </a:solidFill>
                <a:latin typeface="Arial Black" pitchFamily="34" charset="0"/>
                <a:cs typeface="Times New Roman" pitchFamily="18" charset="0"/>
              </a:rPr>
              <a:t>I</a:t>
            </a:r>
            <a:r>
              <a:rPr sz="1600" spc="-125" dirty="0">
                <a:solidFill>
                  <a:srgbClr val="0097B1"/>
                </a:solidFill>
                <a:latin typeface="Arial Black" pitchFamily="34" charset="0"/>
                <a:cs typeface="Times New Roman" pitchFamily="18" charset="0"/>
              </a:rPr>
              <a:t>n</a:t>
            </a:r>
            <a:r>
              <a:rPr sz="1600" spc="-60" dirty="0">
                <a:solidFill>
                  <a:srgbClr val="0097B1"/>
                </a:solidFill>
                <a:latin typeface="Arial Black" pitchFamily="34" charset="0"/>
                <a:cs typeface="Times New Roman" pitchFamily="18" charset="0"/>
              </a:rPr>
              <a:t>t</a:t>
            </a:r>
            <a:r>
              <a:rPr sz="1600" spc="-180" dirty="0">
                <a:solidFill>
                  <a:srgbClr val="0097B1"/>
                </a:solidFill>
                <a:latin typeface="Arial Black" pitchFamily="34" charset="0"/>
                <a:cs typeface="Times New Roman" pitchFamily="18" charset="0"/>
              </a:rPr>
              <a:t>e</a:t>
            </a:r>
            <a:r>
              <a:rPr sz="1600" spc="-160" dirty="0">
                <a:solidFill>
                  <a:srgbClr val="0097B1"/>
                </a:solidFill>
                <a:latin typeface="Arial Black" pitchFamily="34" charset="0"/>
                <a:cs typeface="Times New Roman" pitchFamily="18" charset="0"/>
              </a:rPr>
              <a:t>g</a:t>
            </a:r>
            <a:r>
              <a:rPr sz="1600" spc="-105" dirty="0">
                <a:solidFill>
                  <a:srgbClr val="0097B1"/>
                </a:solidFill>
                <a:latin typeface="Arial Black" pitchFamily="34" charset="0"/>
                <a:cs typeface="Times New Roman" pitchFamily="18" charset="0"/>
              </a:rPr>
              <a:t>r</a:t>
            </a:r>
            <a:r>
              <a:rPr sz="1600" spc="-80" dirty="0">
                <a:solidFill>
                  <a:srgbClr val="0097B1"/>
                </a:solidFill>
                <a:latin typeface="Arial Black" pitchFamily="34" charset="0"/>
                <a:cs typeface="Times New Roman" pitchFamily="18" charset="0"/>
              </a:rPr>
              <a:t>a</a:t>
            </a:r>
            <a:r>
              <a:rPr sz="1600" spc="-35" dirty="0">
                <a:solidFill>
                  <a:srgbClr val="0097B1"/>
                </a:solidFill>
                <a:latin typeface="Arial Black" pitchFamily="34" charset="0"/>
                <a:cs typeface="Times New Roman" pitchFamily="18" charset="0"/>
              </a:rPr>
              <a:t>t</a:t>
            </a:r>
            <a:r>
              <a:rPr sz="1600" spc="-25" dirty="0">
                <a:solidFill>
                  <a:srgbClr val="0097B1"/>
                </a:solidFill>
                <a:latin typeface="Arial Black" pitchFamily="34" charset="0"/>
                <a:cs typeface="Times New Roman" pitchFamily="18" charset="0"/>
              </a:rPr>
              <a:t>i</a:t>
            </a:r>
            <a:r>
              <a:rPr sz="1600" spc="-150" dirty="0">
                <a:solidFill>
                  <a:srgbClr val="0097B1"/>
                </a:solidFill>
                <a:latin typeface="Arial Black" pitchFamily="34" charset="0"/>
                <a:cs typeface="Times New Roman" pitchFamily="18" charset="0"/>
              </a:rPr>
              <a:t>o</a:t>
            </a:r>
            <a:r>
              <a:rPr sz="1600" spc="-125" dirty="0">
                <a:solidFill>
                  <a:srgbClr val="0097B1"/>
                </a:solidFill>
                <a:latin typeface="Arial Black" pitchFamily="34" charset="0"/>
                <a:cs typeface="Times New Roman" pitchFamily="18" charset="0"/>
              </a:rPr>
              <a:t>n</a:t>
            </a:r>
            <a:endParaRPr sz="1600" dirty="0">
              <a:latin typeface="Arial Black" pitchFamily="34" charset="0"/>
              <a:cs typeface="Times New Roman" pitchFamily="18" charset="0"/>
            </a:endParaRPr>
          </a:p>
          <a:p>
            <a:pPr marL="12700">
              <a:lnSpc>
                <a:spcPct val="100000"/>
              </a:lnSpc>
              <a:spcBef>
                <a:spcPts val="1460"/>
              </a:spcBef>
            </a:pPr>
            <a:r>
              <a:rPr sz="1100" spc="-40" dirty="0">
                <a:latin typeface="Times New Roman" pitchFamily="18" charset="0"/>
                <a:cs typeface="Times New Roman" pitchFamily="18" charset="0"/>
              </a:rPr>
              <a:t>It</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is</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the</a:t>
            </a:r>
            <a:r>
              <a:rPr sz="1100" spc="-50" dirty="0">
                <a:latin typeface="Times New Roman" pitchFamily="18" charset="0"/>
                <a:cs typeface="Times New Roman" pitchFamily="18" charset="0"/>
              </a:rPr>
              <a:t> </a:t>
            </a:r>
            <a:r>
              <a:rPr sz="1100" dirty="0">
                <a:latin typeface="Times New Roman" pitchFamily="18" charset="0"/>
                <a:cs typeface="Times New Roman" pitchFamily="18" charset="0"/>
              </a:rPr>
              <a:t>combination</a:t>
            </a:r>
            <a:r>
              <a:rPr sz="1100" spc="-45" dirty="0">
                <a:latin typeface="Times New Roman" pitchFamily="18" charset="0"/>
                <a:cs typeface="Times New Roman" pitchFamily="18" charset="0"/>
              </a:rPr>
              <a:t> </a:t>
            </a:r>
            <a:r>
              <a:rPr sz="1100" spc="15" dirty="0">
                <a:latin typeface="Times New Roman" pitchFamily="18" charset="0"/>
                <a:cs typeface="Times New Roman" pitchFamily="18" charset="0"/>
              </a:rPr>
              <a:t>of</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continuous</a:t>
            </a:r>
            <a:r>
              <a:rPr sz="1100" spc="-50" dirty="0">
                <a:latin typeface="Times New Roman" pitchFamily="18" charset="0"/>
                <a:cs typeface="Times New Roman" pitchFamily="18" charset="0"/>
              </a:rPr>
              <a:t> </a:t>
            </a:r>
            <a:r>
              <a:rPr sz="1100" spc="15" dirty="0">
                <a:latin typeface="Times New Roman" pitchFamily="18" charset="0"/>
                <a:cs typeface="Times New Roman" pitchFamily="18" charset="0"/>
              </a:rPr>
              <a:t>build</a:t>
            </a:r>
            <a:r>
              <a:rPr sz="1100" spc="-45" dirty="0">
                <a:latin typeface="Times New Roman" pitchFamily="18" charset="0"/>
                <a:cs typeface="Times New Roman" pitchFamily="18" charset="0"/>
              </a:rPr>
              <a:t> </a:t>
            </a:r>
            <a:r>
              <a:rPr sz="1100" spc="-215" dirty="0">
                <a:latin typeface="Times New Roman" pitchFamily="18" charset="0"/>
                <a:cs typeface="Times New Roman" pitchFamily="18" charset="0"/>
              </a:rPr>
              <a:t>+</a:t>
            </a:r>
            <a:r>
              <a:rPr sz="1100" spc="-155" dirty="0">
                <a:latin typeface="Times New Roman" pitchFamily="18" charset="0"/>
                <a:cs typeface="Times New Roman" pitchFamily="18" charset="0"/>
              </a:rPr>
              <a:t> </a:t>
            </a:r>
            <a:r>
              <a:rPr sz="1100" spc="-5" dirty="0">
                <a:latin typeface="Times New Roman" pitchFamily="18" charset="0"/>
                <a:cs typeface="Times New Roman" pitchFamily="18" charset="0"/>
              </a:rPr>
              <a:t>continuous</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test</a:t>
            </a:r>
            <a:endParaRPr sz="1100" dirty="0">
              <a:latin typeface="Times New Roman" pitchFamily="18" charset="0"/>
              <a:cs typeface="Times New Roman" pitchFamily="18" charset="0"/>
            </a:endParaRPr>
          </a:p>
          <a:p>
            <a:pPr marL="12700" marR="5080">
              <a:lnSpc>
                <a:spcPct val="128299"/>
              </a:lnSpc>
              <a:spcBef>
                <a:spcPts val="1075"/>
              </a:spcBef>
            </a:pPr>
            <a:r>
              <a:rPr sz="1100" spc="-15" dirty="0">
                <a:latin typeface="Times New Roman" pitchFamily="18" charset="0"/>
                <a:cs typeface="Times New Roman" pitchFamily="18" charset="0"/>
              </a:rPr>
              <a:t>Whenever</a:t>
            </a:r>
            <a:r>
              <a:rPr sz="1100" spc="-50" dirty="0">
                <a:latin typeface="Times New Roman" pitchFamily="18" charset="0"/>
                <a:cs typeface="Times New Roman" pitchFamily="18" charset="0"/>
              </a:rPr>
              <a:t> </a:t>
            </a:r>
            <a:r>
              <a:rPr sz="1100" spc="-10" dirty="0">
                <a:latin typeface="Times New Roman" pitchFamily="18" charset="0"/>
                <a:cs typeface="Times New Roman" pitchFamily="18" charset="0"/>
              </a:rPr>
              <a:t>Developer</a:t>
            </a:r>
            <a:r>
              <a:rPr sz="1100" spc="-50" dirty="0">
                <a:latin typeface="Times New Roman" pitchFamily="18" charset="0"/>
                <a:cs typeface="Times New Roman" pitchFamily="18" charset="0"/>
              </a:rPr>
              <a:t> </a:t>
            </a:r>
            <a:r>
              <a:rPr sz="1100" spc="-10" dirty="0">
                <a:latin typeface="Times New Roman" pitchFamily="18" charset="0"/>
                <a:cs typeface="Times New Roman" pitchFamily="18" charset="0"/>
              </a:rPr>
              <a:t>commits</a:t>
            </a:r>
            <a:r>
              <a:rPr sz="1100" spc="-45" dirty="0">
                <a:latin typeface="Times New Roman" pitchFamily="18" charset="0"/>
                <a:cs typeface="Times New Roman" pitchFamily="18" charset="0"/>
              </a:rPr>
              <a:t> </a:t>
            </a:r>
            <a:r>
              <a:rPr sz="1100" spc="-5" dirty="0">
                <a:latin typeface="Times New Roman" pitchFamily="18" charset="0"/>
                <a:cs typeface="Times New Roman" pitchFamily="18" charset="0"/>
              </a:rPr>
              <a:t>the</a:t>
            </a:r>
            <a:r>
              <a:rPr sz="1100" spc="-50" dirty="0">
                <a:latin typeface="Times New Roman" pitchFamily="18" charset="0"/>
                <a:cs typeface="Times New Roman" pitchFamily="18" charset="0"/>
              </a:rPr>
              <a:t> </a:t>
            </a:r>
            <a:r>
              <a:rPr sz="1100" spc="-30" dirty="0">
                <a:latin typeface="Times New Roman" pitchFamily="18" charset="0"/>
                <a:cs typeface="Times New Roman" pitchFamily="18" charset="0"/>
              </a:rPr>
              <a:t>code</a:t>
            </a:r>
            <a:r>
              <a:rPr sz="1100" spc="-50" dirty="0">
                <a:latin typeface="Times New Roman" pitchFamily="18" charset="0"/>
                <a:cs typeface="Times New Roman" pitchFamily="18" charset="0"/>
              </a:rPr>
              <a:t> </a:t>
            </a:r>
            <a:r>
              <a:rPr sz="1100" dirty="0">
                <a:latin typeface="Times New Roman" pitchFamily="18" charset="0"/>
                <a:cs typeface="Times New Roman" pitchFamily="18" charset="0"/>
              </a:rPr>
              <a:t>using</a:t>
            </a:r>
            <a:r>
              <a:rPr sz="1100" spc="-45" dirty="0">
                <a:latin typeface="Times New Roman" pitchFamily="18" charset="0"/>
                <a:cs typeface="Times New Roman" pitchFamily="18" charset="0"/>
              </a:rPr>
              <a:t> </a:t>
            </a:r>
            <a:r>
              <a:rPr sz="1100" spc="-25" dirty="0">
                <a:latin typeface="Times New Roman" pitchFamily="18" charset="0"/>
                <a:cs typeface="Times New Roman" pitchFamily="18" charset="0"/>
              </a:rPr>
              <a:t>source</a:t>
            </a:r>
            <a:r>
              <a:rPr sz="1100" spc="-50" dirty="0">
                <a:latin typeface="Times New Roman" pitchFamily="18" charset="0"/>
                <a:cs typeface="Times New Roman" pitchFamily="18" charset="0"/>
              </a:rPr>
              <a:t> </a:t>
            </a:r>
            <a:r>
              <a:rPr sz="1100" spc="-30" dirty="0">
                <a:latin typeface="Times New Roman" pitchFamily="18" charset="0"/>
                <a:cs typeface="Times New Roman" pitchFamily="18" charset="0"/>
              </a:rPr>
              <a:t>code</a:t>
            </a:r>
            <a:r>
              <a:rPr sz="1100" spc="-45" dirty="0">
                <a:latin typeface="Times New Roman" pitchFamily="18" charset="0"/>
                <a:cs typeface="Times New Roman" pitchFamily="18" charset="0"/>
              </a:rPr>
              <a:t> </a:t>
            </a:r>
            <a:r>
              <a:rPr sz="1100" spc="-5" dirty="0">
                <a:latin typeface="Times New Roman" pitchFamily="18" charset="0"/>
                <a:cs typeface="Times New Roman" pitchFamily="18" charset="0"/>
              </a:rPr>
              <a:t>management</a:t>
            </a:r>
            <a:r>
              <a:rPr sz="1100" spc="-50" dirty="0">
                <a:latin typeface="Times New Roman" pitchFamily="18" charset="0"/>
                <a:cs typeface="Times New Roman" pitchFamily="18" charset="0"/>
              </a:rPr>
              <a:t> </a:t>
            </a:r>
            <a:r>
              <a:rPr sz="1100" spc="15" dirty="0">
                <a:latin typeface="Times New Roman" pitchFamily="18" charset="0"/>
                <a:cs typeface="Times New Roman" pitchFamily="18" charset="0"/>
              </a:rPr>
              <a:t>like</a:t>
            </a:r>
            <a:r>
              <a:rPr sz="1100" spc="-50" dirty="0">
                <a:latin typeface="Times New Roman" pitchFamily="18" charset="0"/>
                <a:cs typeface="Times New Roman" pitchFamily="18" charset="0"/>
              </a:rPr>
              <a:t> </a:t>
            </a:r>
            <a:r>
              <a:rPr sz="1100" spc="-95" dirty="0">
                <a:latin typeface="Times New Roman" pitchFamily="18" charset="0"/>
                <a:cs typeface="Times New Roman" pitchFamily="18" charset="0"/>
              </a:rPr>
              <a:t>GIT,</a:t>
            </a:r>
            <a:r>
              <a:rPr sz="1100" spc="-45" dirty="0">
                <a:latin typeface="Times New Roman" pitchFamily="18" charset="0"/>
                <a:cs typeface="Times New Roman" pitchFamily="18" charset="0"/>
              </a:rPr>
              <a:t> </a:t>
            </a:r>
            <a:r>
              <a:rPr sz="1100" spc="-5" dirty="0">
                <a:latin typeface="Times New Roman" pitchFamily="18" charset="0"/>
                <a:cs typeface="Times New Roman" pitchFamily="18" charset="0"/>
              </a:rPr>
              <a:t>then</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the</a:t>
            </a:r>
            <a:r>
              <a:rPr sz="1100" spc="-45" dirty="0">
                <a:latin typeface="Times New Roman" pitchFamily="18" charset="0"/>
                <a:cs typeface="Times New Roman" pitchFamily="18" charset="0"/>
              </a:rPr>
              <a:t> </a:t>
            </a:r>
            <a:r>
              <a:rPr sz="1100" spc="-90" dirty="0">
                <a:latin typeface="Times New Roman" pitchFamily="18" charset="0"/>
                <a:cs typeface="Times New Roman" pitchFamily="18" charset="0"/>
              </a:rPr>
              <a:t>CI</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Pipeline</a:t>
            </a:r>
            <a:r>
              <a:rPr sz="1100" spc="-50" dirty="0">
                <a:latin typeface="Times New Roman" pitchFamily="18" charset="0"/>
                <a:cs typeface="Times New Roman" pitchFamily="18" charset="0"/>
              </a:rPr>
              <a:t> </a:t>
            </a:r>
            <a:r>
              <a:rPr sz="1100" spc="-15" dirty="0">
                <a:latin typeface="Times New Roman" pitchFamily="18" charset="0"/>
                <a:cs typeface="Times New Roman" pitchFamily="18" charset="0"/>
              </a:rPr>
              <a:t>gets </a:t>
            </a:r>
            <a:r>
              <a:rPr sz="1100" spc="-310" dirty="0">
                <a:latin typeface="Times New Roman" pitchFamily="18" charset="0"/>
                <a:cs typeface="Times New Roman" pitchFamily="18" charset="0"/>
              </a:rPr>
              <a:t> </a:t>
            </a:r>
            <a:r>
              <a:rPr sz="1100" spc="35" dirty="0">
                <a:latin typeface="Times New Roman" pitchFamily="18" charset="0"/>
                <a:cs typeface="Times New Roman" pitchFamily="18" charset="0"/>
              </a:rPr>
              <a:t>t</a:t>
            </a:r>
            <a:r>
              <a:rPr sz="1100" spc="-5" dirty="0">
                <a:latin typeface="Times New Roman" pitchFamily="18" charset="0"/>
                <a:cs typeface="Times New Roman" pitchFamily="18" charset="0"/>
              </a:rPr>
              <a:t>h</a:t>
            </a:r>
            <a:r>
              <a:rPr sz="1100" spc="-45" dirty="0">
                <a:latin typeface="Times New Roman" pitchFamily="18" charset="0"/>
                <a:cs typeface="Times New Roman" pitchFamily="18" charset="0"/>
              </a:rPr>
              <a:t>e</a:t>
            </a:r>
            <a:r>
              <a:rPr sz="1100" spc="-55" dirty="0">
                <a:latin typeface="Times New Roman" pitchFamily="18" charset="0"/>
                <a:cs typeface="Times New Roman" pitchFamily="18" charset="0"/>
              </a:rPr>
              <a:t> </a:t>
            </a:r>
            <a:r>
              <a:rPr sz="1100" spc="-45" dirty="0">
                <a:latin typeface="Times New Roman" pitchFamily="18" charset="0"/>
                <a:cs typeface="Times New Roman" pitchFamily="18" charset="0"/>
              </a:rPr>
              <a:t>c</a:t>
            </a:r>
            <a:r>
              <a:rPr sz="1100" spc="-5" dirty="0">
                <a:latin typeface="Times New Roman" pitchFamily="18" charset="0"/>
                <a:cs typeface="Times New Roman" pitchFamily="18" charset="0"/>
              </a:rPr>
              <a:t>h</a:t>
            </a:r>
            <a:r>
              <a:rPr sz="1100" dirty="0">
                <a:latin typeface="Times New Roman" pitchFamily="18" charset="0"/>
                <a:cs typeface="Times New Roman" pitchFamily="18" charset="0"/>
              </a:rPr>
              <a:t>a</a:t>
            </a:r>
            <a:r>
              <a:rPr sz="1100" spc="5" dirty="0">
                <a:latin typeface="Times New Roman" pitchFamily="18" charset="0"/>
                <a:cs typeface="Times New Roman" pitchFamily="18" charset="0"/>
              </a:rPr>
              <a:t>n</a:t>
            </a:r>
            <a:r>
              <a:rPr sz="1100" spc="-10" dirty="0">
                <a:latin typeface="Times New Roman" pitchFamily="18" charset="0"/>
                <a:cs typeface="Times New Roman" pitchFamily="18" charset="0"/>
              </a:rPr>
              <a:t>g</a:t>
            </a:r>
            <a:r>
              <a:rPr sz="1100" spc="-45" dirty="0">
                <a:latin typeface="Times New Roman" pitchFamily="18" charset="0"/>
                <a:cs typeface="Times New Roman" pitchFamily="18" charset="0"/>
              </a:rPr>
              <a:t>e</a:t>
            </a:r>
            <a:r>
              <a:rPr sz="1100" spc="-55" dirty="0">
                <a:latin typeface="Times New Roman" pitchFamily="18" charset="0"/>
                <a:cs typeface="Times New Roman" pitchFamily="18" charset="0"/>
              </a:rPr>
              <a:t> </a:t>
            </a:r>
            <a:r>
              <a:rPr sz="1100" spc="-15" dirty="0">
                <a:latin typeface="Times New Roman" pitchFamily="18" charset="0"/>
                <a:cs typeface="Times New Roman" pitchFamily="18" charset="0"/>
              </a:rPr>
              <a:t>o</a:t>
            </a:r>
            <a:r>
              <a:rPr sz="1100" spc="45" dirty="0">
                <a:latin typeface="Times New Roman" pitchFamily="18" charset="0"/>
                <a:cs typeface="Times New Roman" pitchFamily="18" charset="0"/>
              </a:rPr>
              <a:t>f</a:t>
            </a:r>
            <a:r>
              <a:rPr sz="1100" spc="-55" dirty="0">
                <a:latin typeface="Times New Roman" pitchFamily="18" charset="0"/>
                <a:cs typeface="Times New Roman" pitchFamily="18" charset="0"/>
              </a:rPr>
              <a:t> </a:t>
            </a:r>
            <a:r>
              <a:rPr sz="1100" spc="35" dirty="0">
                <a:latin typeface="Times New Roman" pitchFamily="18" charset="0"/>
                <a:cs typeface="Times New Roman" pitchFamily="18" charset="0"/>
              </a:rPr>
              <a:t>t</a:t>
            </a:r>
            <a:r>
              <a:rPr sz="1100" spc="-5" dirty="0">
                <a:latin typeface="Times New Roman" pitchFamily="18" charset="0"/>
                <a:cs typeface="Times New Roman" pitchFamily="18" charset="0"/>
              </a:rPr>
              <a:t>h</a:t>
            </a:r>
            <a:r>
              <a:rPr sz="1100" spc="-45" dirty="0">
                <a:latin typeface="Times New Roman" pitchFamily="18" charset="0"/>
                <a:cs typeface="Times New Roman" pitchFamily="18" charset="0"/>
              </a:rPr>
              <a:t>e</a:t>
            </a:r>
            <a:r>
              <a:rPr sz="1100" spc="-55" dirty="0">
                <a:latin typeface="Times New Roman" pitchFamily="18" charset="0"/>
                <a:cs typeface="Times New Roman" pitchFamily="18" charset="0"/>
              </a:rPr>
              <a:t> </a:t>
            </a:r>
            <a:r>
              <a:rPr sz="1100" spc="-60" dirty="0">
                <a:latin typeface="Times New Roman" pitchFamily="18" charset="0"/>
                <a:cs typeface="Times New Roman" pitchFamily="18" charset="0"/>
              </a:rPr>
              <a:t>c</a:t>
            </a:r>
            <a:r>
              <a:rPr sz="1100" spc="-15" dirty="0">
                <a:latin typeface="Times New Roman" pitchFamily="18" charset="0"/>
                <a:cs typeface="Times New Roman" pitchFamily="18" charset="0"/>
              </a:rPr>
              <a:t>o</a:t>
            </a:r>
            <a:r>
              <a:rPr sz="1100" spc="-5" dirty="0">
                <a:latin typeface="Times New Roman" pitchFamily="18" charset="0"/>
                <a:cs typeface="Times New Roman" pitchFamily="18" charset="0"/>
              </a:rPr>
              <a:t>d</a:t>
            </a:r>
            <a:r>
              <a:rPr sz="1100" spc="-45" dirty="0">
                <a:latin typeface="Times New Roman" pitchFamily="18" charset="0"/>
                <a:cs typeface="Times New Roman" pitchFamily="18" charset="0"/>
              </a:rPr>
              <a:t>e</a:t>
            </a:r>
            <a:r>
              <a:rPr sz="1100" spc="-55" dirty="0">
                <a:latin typeface="Times New Roman" pitchFamily="18" charset="0"/>
                <a:cs typeface="Times New Roman" pitchFamily="18" charset="0"/>
              </a:rPr>
              <a:t> </a:t>
            </a:r>
            <a:r>
              <a:rPr sz="1100" spc="15" dirty="0">
                <a:latin typeface="Times New Roman" pitchFamily="18" charset="0"/>
                <a:cs typeface="Times New Roman" pitchFamily="18" charset="0"/>
              </a:rPr>
              <a:t>r</a:t>
            </a:r>
            <a:r>
              <a:rPr sz="1100" spc="5" dirty="0">
                <a:latin typeface="Times New Roman" pitchFamily="18" charset="0"/>
                <a:cs typeface="Times New Roman" pitchFamily="18" charset="0"/>
              </a:rPr>
              <a:t>un</a:t>
            </a:r>
            <a:r>
              <a:rPr sz="1100" spc="-25" dirty="0">
                <a:latin typeface="Times New Roman" pitchFamily="18" charset="0"/>
                <a:cs typeface="Times New Roman" pitchFamily="18" charset="0"/>
              </a:rPr>
              <a:t>s</a:t>
            </a:r>
            <a:r>
              <a:rPr sz="1100" spc="-55" dirty="0">
                <a:latin typeface="Times New Roman" pitchFamily="18" charset="0"/>
                <a:cs typeface="Times New Roman" pitchFamily="18" charset="0"/>
              </a:rPr>
              <a:t> </a:t>
            </a:r>
            <a:r>
              <a:rPr sz="1100" spc="25" dirty="0">
                <a:latin typeface="Times New Roman" pitchFamily="18" charset="0"/>
                <a:cs typeface="Times New Roman" pitchFamily="18" charset="0"/>
              </a:rPr>
              <a:t>a</a:t>
            </a:r>
            <a:r>
              <a:rPr sz="1100" spc="5" dirty="0">
                <a:latin typeface="Times New Roman" pitchFamily="18" charset="0"/>
                <a:cs typeface="Times New Roman" pitchFamily="18" charset="0"/>
              </a:rPr>
              <a:t>u</a:t>
            </a:r>
            <a:r>
              <a:rPr sz="1100" spc="15" dirty="0">
                <a:latin typeface="Times New Roman" pitchFamily="18" charset="0"/>
                <a:cs typeface="Times New Roman" pitchFamily="18" charset="0"/>
              </a:rPr>
              <a:t>t</a:t>
            </a:r>
            <a:r>
              <a:rPr sz="1100" spc="-15" dirty="0">
                <a:latin typeface="Times New Roman" pitchFamily="18" charset="0"/>
                <a:cs typeface="Times New Roman" pitchFamily="18" charset="0"/>
              </a:rPr>
              <a:t>o</a:t>
            </a:r>
            <a:r>
              <a:rPr sz="1100" spc="-10" dirty="0">
                <a:latin typeface="Times New Roman" pitchFamily="18" charset="0"/>
                <a:cs typeface="Times New Roman" pitchFamily="18" charset="0"/>
              </a:rPr>
              <a:t>m</a:t>
            </a:r>
            <a:r>
              <a:rPr sz="1100" spc="25" dirty="0">
                <a:latin typeface="Times New Roman" pitchFamily="18" charset="0"/>
                <a:cs typeface="Times New Roman" pitchFamily="18" charset="0"/>
              </a:rPr>
              <a:t>a</a:t>
            </a:r>
            <a:r>
              <a:rPr sz="1100" spc="35" dirty="0">
                <a:latin typeface="Times New Roman" pitchFamily="18" charset="0"/>
                <a:cs typeface="Times New Roman" pitchFamily="18" charset="0"/>
              </a:rPr>
              <a:t>ti</a:t>
            </a:r>
            <a:r>
              <a:rPr sz="1100" spc="-60" dirty="0">
                <a:latin typeface="Times New Roman" pitchFamily="18" charset="0"/>
                <a:cs typeface="Times New Roman" pitchFamily="18" charset="0"/>
              </a:rPr>
              <a:t>c</a:t>
            </a:r>
            <a:r>
              <a:rPr sz="1100" spc="25" dirty="0">
                <a:latin typeface="Times New Roman" pitchFamily="18" charset="0"/>
                <a:cs typeface="Times New Roman" pitchFamily="18" charset="0"/>
              </a:rPr>
              <a:t>a</a:t>
            </a:r>
            <a:r>
              <a:rPr sz="1100" spc="70" dirty="0">
                <a:latin typeface="Times New Roman" pitchFamily="18" charset="0"/>
                <a:cs typeface="Times New Roman" pitchFamily="18" charset="0"/>
              </a:rPr>
              <a:t>ll</a:t>
            </a:r>
            <a:r>
              <a:rPr sz="1100" spc="55" dirty="0">
                <a:latin typeface="Times New Roman" pitchFamily="18" charset="0"/>
                <a:cs typeface="Times New Roman" pitchFamily="18" charset="0"/>
              </a:rPr>
              <a:t>y</a:t>
            </a:r>
            <a:r>
              <a:rPr sz="1100" spc="-55" dirty="0">
                <a:latin typeface="Times New Roman" pitchFamily="18" charset="0"/>
                <a:cs typeface="Times New Roman" pitchFamily="18" charset="0"/>
              </a:rPr>
              <a:t> </a:t>
            </a:r>
            <a:r>
              <a:rPr sz="1100" spc="-10" dirty="0">
                <a:latin typeface="Times New Roman" pitchFamily="18" charset="0"/>
                <a:cs typeface="Times New Roman" pitchFamily="18" charset="0"/>
              </a:rPr>
              <a:t>b</a:t>
            </a:r>
            <a:r>
              <a:rPr sz="1100" spc="5" dirty="0">
                <a:latin typeface="Times New Roman" pitchFamily="18" charset="0"/>
                <a:cs typeface="Times New Roman" pitchFamily="18" charset="0"/>
              </a:rPr>
              <a:t>u</a:t>
            </a:r>
            <a:r>
              <a:rPr sz="1100" spc="35" dirty="0">
                <a:latin typeface="Times New Roman" pitchFamily="18" charset="0"/>
                <a:cs typeface="Times New Roman" pitchFamily="18" charset="0"/>
              </a:rPr>
              <a:t>i</a:t>
            </a:r>
            <a:r>
              <a:rPr sz="1100" spc="50" dirty="0">
                <a:latin typeface="Times New Roman" pitchFamily="18" charset="0"/>
                <a:cs typeface="Times New Roman" pitchFamily="18" charset="0"/>
              </a:rPr>
              <a:t>l</a:t>
            </a:r>
            <a:r>
              <a:rPr sz="1100" spc="-5" dirty="0">
                <a:latin typeface="Times New Roman" pitchFamily="18" charset="0"/>
                <a:cs typeface="Times New Roman" pitchFamily="18" charset="0"/>
              </a:rPr>
              <a:t>d</a:t>
            </a:r>
            <a:r>
              <a:rPr sz="1100" spc="-55" dirty="0">
                <a:latin typeface="Times New Roman" pitchFamily="18" charset="0"/>
                <a:cs typeface="Times New Roman" pitchFamily="18" charset="0"/>
              </a:rPr>
              <a:t> </a:t>
            </a:r>
            <a:r>
              <a:rPr sz="1100" dirty="0">
                <a:latin typeface="Times New Roman" pitchFamily="18" charset="0"/>
                <a:cs typeface="Times New Roman" pitchFamily="18" charset="0"/>
              </a:rPr>
              <a:t>a</a:t>
            </a:r>
            <a:r>
              <a:rPr sz="1100" spc="5" dirty="0">
                <a:latin typeface="Times New Roman" pitchFamily="18" charset="0"/>
                <a:cs typeface="Times New Roman" pitchFamily="18" charset="0"/>
              </a:rPr>
              <a:t>n</a:t>
            </a:r>
            <a:r>
              <a:rPr sz="1100" spc="-5" dirty="0">
                <a:latin typeface="Times New Roman" pitchFamily="18" charset="0"/>
                <a:cs typeface="Times New Roman" pitchFamily="18" charset="0"/>
              </a:rPr>
              <a:t>d</a:t>
            </a:r>
            <a:r>
              <a:rPr sz="1100" spc="-55" dirty="0">
                <a:latin typeface="Times New Roman" pitchFamily="18" charset="0"/>
                <a:cs typeface="Times New Roman" pitchFamily="18" charset="0"/>
              </a:rPr>
              <a:t> </a:t>
            </a:r>
            <a:r>
              <a:rPr sz="1100" spc="5" dirty="0">
                <a:latin typeface="Times New Roman" pitchFamily="18" charset="0"/>
                <a:cs typeface="Times New Roman" pitchFamily="18" charset="0"/>
              </a:rPr>
              <a:t>un</a:t>
            </a:r>
            <a:r>
              <a:rPr sz="1100" spc="30" dirty="0">
                <a:latin typeface="Times New Roman" pitchFamily="18" charset="0"/>
                <a:cs typeface="Times New Roman" pitchFamily="18" charset="0"/>
              </a:rPr>
              <a:t>i</a:t>
            </a:r>
            <a:r>
              <a:rPr sz="1100" spc="35" dirty="0">
                <a:latin typeface="Times New Roman" pitchFamily="18" charset="0"/>
                <a:cs typeface="Times New Roman" pitchFamily="18" charset="0"/>
              </a:rPr>
              <a:t>t</a:t>
            </a:r>
            <a:r>
              <a:rPr sz="1100" spc="-55" dirty="0">
                <a:latin typeface="Times New Roman" pitchFamily="18" charset="0"/>
                <a:cs typeface="Times New Roman" pitchFamily="18" charset="0"/>
              </a:rPr>
              <a:t> </a:t>
            </a:r>
            <a:r>
              <a:rPr sz="1100" spc="15" dirty="0">
                <a:latin typeface="Times New Roman" pitchFamily="18" charset="0"/>
                <a:cs typeface="Times New Roman" pitchFamily="18" charset="0"/>
              </a:rPr>
              <a:t>t</a:t>
            </a:r>
            <a:r>
              <a:rPr sz="1100" spc="-45" dirty="0">
                <a:latin typeface="Times New Roman" pitchFamily="18" charset="0"/>
                <a:cs typeface="Times New Roman" pitchFamily="18" charset="0"/>
              </a:rPr>
              <a:t>e</a:t>
            </a:r>
            <a:r>
              <a:rPr sz="1100" spc="-25" dirty="0">
                <a:latin typeface="Times New Roman" pitchFamily="18" charset="0"/>
                <a:cs typeface="Times New Roman" pitchFamily="18" charset="0"/>
              </a:rPr>
              <a:t>s</a:t>
            </a:r>
            <a:r>
              <a:rPr sz="1100" spc="35" dirty="0">
                <a:latin typeface="Times New Roman" pitchFamily="18" charset="0"/>
                <a:cs typeface="Times New Roman" pitchFamily="18" charset="0"/>
              </a:rPr>
              <a:t>t</a:t>
            </a:r>
            <a:endParaRPr sz="1100" dirty="0">
              <a:latin typeface="Times New Roman" pitchFamily="18" charset="0"/>
              <a:cs typeface="Times New Roman" pitchFamily="18" charset="0"/>
            </a:endParaRPr>
          </a:p>
          <a:p>
            <a:pPr>
              <a:lnSpc>
                <a:spcPct val="100000"/>
              </a:lnSpc>
              <a:spcBef>
                <a:spcPts val="15"/>
              </a:spcBef>
            </a:pPr>
            <a:endParaRPr sz="1100" dirty="0">
              <a:latin typeface="Times New Roman" pitchFamily="18" charset="0"/>
              <a:cs typeface="Times New Roman" pitchFamily="18" charset="0"/>
            </a:endParaRPr>
          </a:p>
          <a:p>
            <a:pPr marL="286385" marR="34290">
              <a:lnSpc>
                <a:spcPct val="117600"/>
              </a:lnSpc>
            </a:pPr>
            <a:r>
              <a:rPr sz="1100" spc="-20" dirty="0">
                <a:latin typeface="Times New Roman" pitchFamily="18" charset="0"/>
                <a:cs typeface="Times New Roman" pitchFamily="18" charset="0"/>
              </a:rPr>
              <a:t>Due</a:t>
            </a:r>
            <a:r>
              <a:rPr sz="1100" spc="-55" dirty="0">
                <a:latin typeface="Times New Roman" pitchFamily="18" charset="0"/>
                <a:cs typeface="Times New Roman" pitchFamily="18" charset="0"/>
              </a:rPr>
              <a:t> </a:t>
            </a:r>
            <a:r>
              <a:rPr sz="1100" dirty="0">
                <a:latin typeface="Times New Roman" pitchFamily="18" charset="0"/>
                <a:cs typeface="Times New Roman" pitchFamily="18" charset="0"/>
              </a:rPr>
              <a:t>to</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integrating</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the</a:t>
            </a:r>
            <a:r>
              <a:rPr sz="1100" spc="-55" dirty="0">
                <a:latin typeface="Times New Roman" pitchFamily="18" charset="0"/>
                <a:cs typeface="Times New Roman" pitchFamily="18" charset="0"/>
              </a:rPr>
              <a:t> </a:t>
            </a:r>
            <a:r>
              <a:rPr sz="1100" dirty="0">
                <a:latin typeface="Times New Roman" pitchFamily="18" charset="0"/>
                <a:cs typeface="Times New Roman" pitchFamily="18" charset="0"/>
              </a:rPr>
              <a:t>new</a:t>
            </a:r>
            <a:r>
              <a:rPr sz="1100" spc="-50" dirty="0">
                <a:latin typeface="Times New Roman" pitchFamily="18" charset="0"/>
                <a:cs typeface="Times New Roman" pitchFamily="18" charset="0"/>
              </a:rPr>
              <a:t> </a:t>
            </a:r>
            <a:r>
              <a:rPr sz="1100" spc="-30" dirty="0">
                <a:latin typeface="Times New Roman" pitchFamily="18" charset="0"/>
                <a:cs typeface="Times New Roman" pitchFamily="18" charset="0"/>
              </a:rPr>
              <a:t>code</a:t>
            </a:r>
            <a:r>
              <a:rPr sz="1100" spc="-50" dirty="0">
                <a:latin typeface="Times New Roman" pitchFamily="18" charset="0"/>
                <a:cs typeface="Times New Roman" pitchFamily="18" charset="0"/>
              </a:rPr>
              <a:t> </a:t>
            </a:r>
            <a:r>
              <a:rPr sz="1100" spc="25" dirty="0">
                <a:latin typeface="Times New Roman" pitchFamily="18" charset="0"/>
                <a:cs typeface="Times New Roman" pitchFamily="18" charset="0"/>
              </a:rPr>
              <a:t>with</a:t>
            </a:r>
            <a:r>
              <a:rPr sz="1100" spc="-50" dirty="0">
                <a:latin typeface="Times New Roman" pitchFamily="18" charset="0"/>
                <a:cs typeface="Times New Roman" pitchFamily="18" charset="0"/>
              </a:rPr>
              <a:t> </a:t>
            </a:r>
            <a:r>
              <a:rPr sz="1100" spc="10" dirty="0">
                <a:latin typeface="Times New Roman" pitchFamily="18" charset="0"/>
                <a:cs typeface="Times New Roman" pitchFamily="18" charset="0"/>
              </a:rPr>
              <a:t>old</a:t>
            </a:r>
            <a:r>
              <a:rPr sz="1100" spc="-55" dirty="0">
                <a:latin typeface="Times New Roman" pitchFamily="18" charset="0"/>
                <a:cs typeface="Times New Roman" pitchFamily="18" charset="0"/>
              </a:rPr>
              <a:t> </a:t>
            </a:r>
            <a:r>
              <a:rPr sz="1100" spc="-40" dirty="0">
                <a:latin typeface="Times New Roman" pitchFamily="18" charset="0"/>
                <a:cs typeface="Times New Roman" pitchFamily="18" charset="0"/>
              </a:rPr>
              <a:t>code,</a:t>
            </a:r>
            <a:r>
              <a:rPr sz="1100" spc="-50" dirty="0">
                <a:latin typeface="Times New Roman" pitchFamily="18" charset="0"/>
                <a:cs typeface="Times New Roman" pitchFamily="18" charset="0"/>
              </a:rPr>
              <a:t> </a:t>
            </a:r>
            <a:r>
              <a:rPr sz="1100" dirty="0">
                <a:latin typeface="Times New Roman" pitchFamily="18" charset="0"/>
                <a:cs typeface="Times New Roman" pitchFamily="18" charset="0"/>
              </a:rPr>
              <a:t>we</a:t>
            </a:r>
            <a:r>
              <a:rPr sz="1100" spc="-50" dirty="0">
                <a:latin typeface="Times New Roman" pitchFamily="18" charset="0"/>
                <a:cs typeface="Times New Roman" pitchFamily="18" charset="0"/>
              </a:rPr>
              <a:t> </a:t>
            </a:r>
            <a:r>
              <a:rPr sz="1100" spc="-20" dirty="0">
                <a:latin typeface="Times New Roman" pitchFamily="18" charset="0"/>
                <a:cs typeface="Times New Roman" pitchFamily="18" charset="0"/>
              </a:rPr>
              <a:t>can</a:t>
            </a:r>
            <a:r>
              <a:rPr sz="1100" spc="-50" dirty="0">
                <a:latin typeface="Times New Roman" pitchFamily="18" charset="0"/>
                <a:cs typeface="Times New Roman" pitchFamily="18" charset="0"/>
              </a:rPr>
              <a:t> </a:t>
            </a:r>
            <a:r>
              <a:rPr sz="1100" spc="20" dirty="0">
                <a:latin typeface="Times New Roman" pitchFamily="18" charset="0"/>
                <a:cs typeface="Times New Roman" pitchFamily="18" charset="0"/>
              </a:rPr>
              <a:t>easily</a:t>
            </a:r>
            <a:r>
              <a:rPr sz="1100" spc="-55" dirty="0">
                <a:latin typeface="Times New Roman" pitchFamily="18" charset="0"/>
                <a:cs typeface="Times New Roman" pitchFamily="18" charset="0"/>
              </a:rPr>
              <a:t> </a:t>
            </a:r>
            <a:r>
              <a:rPr sz="1100" spc="-10" dirty="0">
                <a:latin typeface="Times New Roman" pitchFamily="18" charset="0"/>
                <a:cs typeface="Times New Roman" pitchFamily="18" charset="0"/>
              </a:rPr>
              <a:t>get</a:t>
            </a:r>
            <a:r>
              <a:rPr sz="1100" spc="-50" dirty="0">
                <a:latin typeface="Times New Roman" pitchFamily="18" charset="0"/>
                <a:cs typeface="Times New Roman" pitchFamily="18" charset="0"/>
              </a:rPr>
              <a:t> </a:t>
            </a:r>
            <a:r>
              <a:rPr sz="1100" dirty="0">
                <a:latin typeface="Times New Roman" pitchFamily="18" charset="0"/>
                <a:cs typeface="Times New Roman" pitchFamily="18" charset="0"/>
              </a:rPr>
              <a:t>to</a:t>
            </a:r>
            <a:r>
              <a:rPr sz="1100" spc="-50" dirty="0">
                <a:latin typeface="Times New Roman" pitchFamily="18" charset="0"/>
                <a:cs typeface="Times New Roman" pitchFamily="18" charset="0"/>
              </a:rPr>
              <a:t> </a:t>
            </a:r>
            <a:r>
              <a:rPr sz="1100" spc="10" dirty="0">
                <a:latin typeface="Times New Roman" pitchFamily="18" charset="0"/>
                <a:cs typeface="Times New Roman" pitchFamily="18" charset="0"/>
              </a:rPr>
              <a:t>know</a:t>
            </a:r>
            <a:r>
              <a:rPr sz="1100" spc="-55" dirty="0">
                <a:latin typeface="Times New Roman" pitchFamily="18" charset="0"/>
                <a:cs typeface="Times New Roman" pitchFamily="18" charset="0"/>
              </a:rPr>
              <a:t> </a:t>
            </a:r>
            <a:r>
              <a:rPr sz="1100" spc="-5" dirty="0">
                <a:latin typeface="Times New Roman" pitchFamily="18" charset="0"/>
                <a:cs typeface="Times New Roman" pitchFamily="18" charset="0"/>
              </a:rPr>
              <a:t>the</a:t>
            </a:r>
            <a:r>
              <a:rPr sz="1100" spc="-50" dirty="0">
                <a:latin typeface="Times New Roman" pitchFamily="18" charset="0"/>
                <a:cs typeface="Times New Roman" pitchFamily="18" charset="0"/>
              </a:rPr>
              <a:t> </a:t>
            </a:r>
            <a:r>
              <a:rPr sz="1100" spc="-30" dirty="0">
                <a:latin typeface="Times New Roman" pitchFamily="18" charset="0"/>
                <a:cs typeface="Times New Roman" pitchFamily="18" charset="0"/>
              </a:rPr>
              <a:t>code</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is</a:t>
            </a:r>
            <a:r>
              <a:rPr sz="1100" spc="-50" dirty="0">
                <a:latin typeface="Times New Roman" pitchFamily="18" charset="0"/>
                <a:cs typeface="Times New Roman" pitchFamily="18" charset="0"/>
              </a:rPr>
              <a:t> </a:t>
            </a:r>
            <a:r>
              <a:rPr sz="1100" spc="25" dirty="0">
                <a:latin typeface="Times New Roman" pitchFamily="18" charset="0"/>
                <a:cs typeface="Times New Roman" pitchFamily="18" charset="0"/>
              </a:rPr>
              <a:t>a</a:t>
            </a:r>
            <a:r>
              <a:rPr sz="1100" spc="-55" dirty="0">
                <a:latin typeface="Times New Roman" pitchFamily="18" charset="0"/>
                <a:cs typeface="Times New Roman" pitchFamily="18" charset="0"/>
              </a:rPr>
              <a:t> </a:t>
            </a:r>
            <a:r>
              <a:rPr sz="1100" spc="-35" dirty="0">
                <a:latin typeface="Times New Roman" pitchFamily="18" charset="0"/>
                <a:cs typeface="Times New Roman" pitchFamily="18" charset="0"/>
              </a:rPr>
              <a:t>success</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(or) </a:t>
            </a:r>
            <a:r>
              <a:rPr sz="1100" spc="-315" dirty="0">
                <a:latin typeface="Times New Roman" pitchFamily="18" charset="0"/>
                <a:cs typeface="Times New Roman" pitchFamily="18" charset="0"/>
              </a:rPr>
              <a:t> </a:t>
            </a:r>
            <a:r>
              <a:rPr sz="1100" spc="10" dirty="0">
                <a:latin typeface="Times New Roman" pitchFamily="18" charset="0"/>
                <a:cs typeface="Times New Roman" pitchFamily="18" charset="0"/>
              </a:rPr>
              <a:t>failure</a:t>
            </a:r>
            <a:endParaRPr sz="1100" dirty="0">
              <a:latin typeface="Times New Roman" pitchFamily="18" charset="0"/>
              <a:cs typeface="Times New Roman" pitchFamily="18" charset="0"/>
            </a:endParaRPr>
          </a:p>
          <a:p>
            <a:pPr marL="286385">
              <a:lnSpc>
                <a:spcPct val="100000"/>
              </a:lnSpc>
              <a:spcBef>
                <a:spcPts val="220"/>
              </a:spcBef>
            </a:pPr>
            <a:r>
              <a:rPr sz="1100" spc="-114" dirty="0">
                <a:latin typeface="Times New Roman" pitchFamily="18" charset="0"/>
                <a:cs typeface="Times New Roman" pitchFamily="18" charset="0"/>
              </a:rPr>
              <a:t>I</a:t>
            </a:r>
            <a:r>
              <a:rPr sz="1100" spc="35" dirty="0">
                <a:latin typeface="Times New Roman" pitchFamily="18" charset="0"/>
                <a:cs typeface="Times New Roman" pitchFamily="18" charset="0"/>
              </a:rPr>
              <a:t>t</a:t>
            </a:r>
            <a:r>
              <a:rPr sz="1100" spc="-55" dirty="0">
                <a:latin typeface="Times New Roman" pitchFamily="18" charset="0"/>
                <a:cs typeface="Times New Roman" pitchFamily="18" charset="0"/>
              </a:rPr>
              <a:t> </a:t>
            </a:r>
            <a:r>
              <a:rPr sz="1100" spc="45" dirty="0">
                <a:latin typeface="Times New Roman" pitchFamily="18" charset="0"/>
                <a:cs typeface="Times New Roman" pitchFamily="18" charset="0"/>
              </a:rPr>
              <a:t>f</a:t>
            </a:r>
            <a:r>
              <a:rPr sz="1100" spc="35" dirty="0">
                <a:latin typeface="Times New Roman" pitchFamily="18" charset="0"/>
                <a:cs typeface="Times New Roman" pitchFamily="18" charset="0"/>
              </a:rPr>
              <a:t>i</a:t>
            </a:r>
            <a:r>
              <a:rPr sz="1100" spc="5" dirty="0">
                <a:latin typeface="Times New Roman" pitchFamily="18" charset="0"/>
                <a:cs typeface="Times New Roman" pitchFamily="18" charset="0"/>
              </a:rPr>
              <a:t>n</a:t>
            </a:r>
            <a:r>
              <a:rPr sz="1100" spc="-5" dirty="0">
                <a:latin typeface="Times New Roman" pitchFamily="18" charset="0"/>
                <a:cs typeface="Times New Roman" pitchFamily="18" charset="0"/>
              </a:rPr>
              <a:t>d</a:t>
            </a:r>
            <a:r>
              <a:rPr sz="1100" spc="-25" dirty="0">
                <a:latin typeface="Times New Roman" pitchFamily="18" charset="0"/>
                <a:cs typeface="Times New Roman" pitchFamily="18" charset="0"/>
              </a:rPr>
              <a:t>s</a:t>
            </a:r>
            <a:r>
              <a:rPr sz="1100" spc="-55" dirty="0">
                <a:latin typeface="Times New Roman" pitchFamily="18" charset="0"/>
                <a:cs typeface="Times New Roman" pitchFamily="18" charset="0"/>
              </a:rPr>
              <a:t> </a:t>
            </a:r>
            <a:r>
              <a:rPr sz="1100" spc="35" dirty="0">
                <a:latin typeface="Times New Roman" pitchFamily="18" charset="0"/>
                <a:cs typeface="Times New Roman" pitchFamily="18" charset="0"/>
              </a:rPr>
              <a:t>t</a:t>
            </a:r>
            <a:r>
              <a:rPr sz="1100" spc="-5" dirty="0">
                <a:latin typeface="Times New Roman" pitchFamily="18" charset="0"/>
                <a:cs typeface="Times New Roman" pitchFamily="18" charset="0"/>
              </a:rPr>
              <a:t>h</a:t>
            </a:r>
            <a:r>
              <a:rPr sz="1100" spc="-45" dirty="0">
                <a:latin typeface="Times New Roman" pitchFamily="18" charset="0"/>
                <a:cs typeface="Times New Roman" pitchFamily="18" charset="0"/>
              </a:rPr>
              <a:t>e</a:t>
            </a:r>
            <a:r>
              <a:rPr sz="1100" spc="-55" dirty="0">
                <a:latin typeface="Times New Roman" pitchFamily="18" charset="0"/>
                <a:cs typeface="Times New Roman" pitchFamily="18" charset="0"/>
              </a:rPr>
              <a:t> </a:t>
            </a:r>
            <a:r>
              <a:rPr sz="1100" spc="-45" dirty="0">
                <a:latin typeface="Times New Roman" pitchFamily="18" charset="0"/>
                <a:cs typeface="Times New Roman" pitchFamily="18" charset="0"/>
              </a:rPr>
              <a:t>e</a:t>
            </a:r>
            <a:r>
              <a:rPr sz="1100" spc="15" dirty="0">
                <a:latin typeface="Times New Roman" pitchFamily="18" charset="0"/>
                <a:cs typeface="Times New Roman" pitchFamily="18" charset="0"/>
              </a:rPr>
              <a:t>r</a:t>
            </a:r>
            <a:r>
              <a:rPr sz="1100" spc="-20" dirty="0">
                <a:latin typeface="Times New Roman" pitchFamily="18" charset="0"/>
                <a:cs typeface="Times New Roman" pitchFamily="18" charset="0"/>
              </a:rPr>
              <a:t>r</a:t>
            </a:r>
            <a:r>
              <a:rPr sz="1100" spc="-15" dirty="0">
                <a:latin typeface="Times New Roman" pitchFamily="18" charset="0"/>
                <a:cs typeface="Times New Roman" pitchFamily="18" charset="0"/>
              </a:rPr>
              <a:t>o</a:t>
            </a:r>
            <a:r>
              <a:rPr sz="1100" spc="15" dirty="0">
                <a:latin typeface="Times New Roman" pitchFamily="18" charset="0"/>
                <a:cs typeface="Times New Roman" pitchFamily="18" charset="0"/>
              </a:rPr>
              <a:t>r</a:t>
            </a:r>
            <a:r>
              <a:rPr sz="1100" spc="-25" dirty="0">
                <a:latin typeface="Times New Roman" pitchFamily="18" charset="0"/>
                <a:cs typeface="Times New Roman" pitchFamily="18" charset="0"/>
              </a:rPr>
              <a:t>s</a:t>
            </a:r>
            <a:r>
              <a:rPr sz="1100" spc="-55" dirty="0">
                <a:latin typeface="Times New Roman" pitchFamily="18" charset="0"/>
                <a:cs typeface="Times New Roman" pitchFamily="18" charset="0"/>
              </a:rPr>
              <a:t> </a:t>
            </a:r>
            <a:r>
              <a:rPr sz="1100" spc="-10" dirty="0">
                <a:latin typeface="Times New Roman" pitchFamily="18" charset="0"/>
                <a:cs typeface="Times New Roman" pitchFamily="18" charset="0"/>
              </a:rPr>
              <a:t>m</a:t>
            </a:r>
            <a:r>
              <a:rPr sz="1100" spc="-15" dirty="0">
                <a:latin typeface="Times New Roman" pitchFamily="18" charset="0"/>
                <a:cs typeface="Times New Roman" pitchFamily="18" charset="0"/>
              </a:rPr>
              <a:t>o</a:t>
            </a:r>
            <a:r>
              <a:rPr sz="1100" spc="-20" dirty="0">
                <a:latin typeface="Times New Roman" pitchFamily="18" charset="0"/>
                <a:cs typeface="Times New Roman" pitchFamily="18" charset="0"/>
              </a:rPr>
              <a:t>r</a:t>
            </a:r>
            <a:r>
              <a:rPr sz="1100" spc="-45" dirty="0">
                <a:latin typeface="Times New Roman" pitchFamily="18" charset="0"/>
                <a:cs typeface="Times New Roman" pitchFamily="18" charset="0"/>
              </a:rPr>
              <a:t>e</a:t>
            </a:r>
            <a:r>
              <a:rPr sz="1100" spc="-55" dirty="0">
                <a:latin typeface="Times New Roman" pitchFamily="18" charset="0"/>
                <a:cs typeface="Times New Roman" pitchFamily="18" charset="0"/>
              </a:rPr>
              <a:t> </a:t>
            </a:r>
            <a:r>
              <a:rPr sz="1100" spc="-10" dirty="0">
                <a:latin typeface="Times New Roman" pitchFamily="18" charset="0"/>
                <a:cs typeface="Times New Roman" pitchFamily="18" charset="0"/>
              </a:rPr>
              <a:t>q</a:t>
            </a:r>
            <a:r>
              <a:rPr sz="1100" spc="5" dirty="0">
                <a:latin typeface="Times New Roman" pitchFamily="18" charset="0"/>
                <a:cs typeface="Times New Roman" pitchFamily="18" charset="0"/>
              </a:rPr>
              <a:t>u</a:t>
            </a:r>
            <a:r>
              <a:rPr sz="1100" spc="35" dirty="0">
                <a:latin typeface="Times New Roman" pitchFamily="18" charset="0"/>
                <a:cs typeface="Times New Roman" pitchFamily="18" charset="0"/>
              </a:rPr>
              <a:t>i</a:t>
            </a:r>
            <a:r>
              <a:rPr sz="1100" spc="-45" dirty="0">
                <a:latin typeface="Times New Roman" pitchFamily="18" charset="0"/>
                <a:cs typeface="Times New Roman" pitchFamily="18" charset="0"/>
              </a:rPr>
              <a:t>c</a:t>
            </a:r>
            <a:r>
              <a:rPr sz="1100" spc="35" dirty="0">
                <a:latin typeface="Times New Roman" pitchFamily="18" charset="0"/>
                <a:cs typeface="Times New Roman" pitchFamily="18" charset="0"/>
              </a:rPr>
              <a:t>k</a:t>
            </a:r>
            <a:r>
              <a:rPr sz="1100" spc="70" dirty="0">
                <a:latin typeface="Times New Roman" pitchFamily="18" charset="0"/>
                <a:cs typeface="Times New Roman" pitchFamily="18" charset="0"/>
              </a:rPr>
              <a:t>l</a:t>
            </a:r>
            <a:r>
              <a:rPr sz="1100" spc="55" dirty="0">
                <a:latin typeface="Times New Roman" pitchFamily="18" charset="0"/>
                <a:cs typeface="Times New Roman" pitchFamily="18" charset="0"/>
              </a:rPr>
              <a:t>y</a:t>
            </a:r>
            <a:endParaRPr sz="1100" dirty="0">
              <a:latin typeface="Times New Roman" pitchFamily="18" charset="0"/>
              <a:cs typeface="Times New Roman" pitchFamily="18" charset="0"/>
            </a:endParaRPr>
          </a:p>
          <a:p>
            <a:pPr marL="286385" marR="3027680">
              <a:lnSpc>
                <a:spcPct val="117600"/>
              </a:lnSpc>
              <a:spcBef>
                <a:spcPts val="70"/>
              </a:spcBef>
            </a:pPr>
            <a:r>
              <a:rPr sz="1100" spc="15" dirty="0">
                <a:latin typeface="Times New Roman" pitchFamily="18" charset="0"/>
                <a:cs typeface="Times New Roman" pitchFamily="18" charset="0"/>
              </a:rPr>
              <a:t>Delivery</a:t>
            </a:r>
            <a:r>
              <a:rPr sz="1100" spc="-55" dirty="0">
                <a:latin typeface="Times New Roman" pitchFamily="18" charset="0"/>
                <a:cs typeface="Times New Roman" pitchFamily="18" charset="0"/>
              </a:rPr>
              <a:t> </a:t>
            </a:r>
            <a:r>
              <a:rPr sz="1100" spc="-5" dirty="0">
                <a:latin typeface="Times New Roman" pitchFamily="18" charset="0"/>
                <a:cs typeface="Times New Roman" pitchFamily="18" charset="0"/>
              </a:rPr>
              <a:t>the</a:t>
            </a:r>
            <a:r>
              <a:rPr sz="1100" spc="-50" dirty="0">
                <a:latin typeface="Times New Roman" pitchFamily="18" charset="0"/>
                <a:cs typeface="Times New Roman" pitchFamily="18" charset="0"/>
              </a:rPr>
              <a:t> </a:t>
            </a:r>
            <a:r>
              <a:rPr sz="1100" spc="-10" dirty="0">
                <a:latin typeface="Times New Roman" pitchFamily="18" charset="0"/>
                <a:cs typeface="Times New Roman" pitchFamily="18" charset="0"/>
              </a:rPr>
              <a:t>products</a:t>
            </a:r>
            <a:r>
              <a:rPr sz="1100" spc="-55" dirty="0">
                <a:latin typeface="Times New Roman" pitchFamily="18" charset="0"/>
                <a:cs typeface="Times New Roman" pitchFamily="18" charset="0"/>
              </a:rPr>
              <a:t> </a:t>
            </a:r>
            <a:r>
              <a:rPr sz="1100" dirty="0">
                <a:latin typeface="Times New Roman" pitchFamily="18" charset="0"/>
                <a:cs typeface="Times New Roman" pitchFamily="18" charset="0"/>
              </a:rPr>
              <a:t>to</a:t>
            </a:r>
            <a:r>
              <a:rPr sz="1100" spc="-50" dirty="0">
                <a:latin typeface="Times New Roman" pitchFamily="18" charset="0"/>
                <a:cs typeface="Times New Roman" pitchFamily="18" charset="0"/>
              </a:rPr>
              <a:t> </a:t>
            </a:r>
            <a:r>
              <a:rPr sz="1100" spc="10" dirty="0">
                <a:latin typeface="Times New Roman" pitchFamily="18" charset="0"/>
                <a:cs typeface="Times New Roman" pitchFamily="18" charset="0"/>
              </a:rPr>
              <a:t>client</a:t>
            </a:r>
            <a:r>
              <a:rPr sz="1100" spc="-55" dirty="0">
                <a:latin typeface="Times New Roman" pitchFamily="18" charset="0"/>
                <a:cs typeface="Times New Roman" pitchFamily="18" charset="0"/>
              </a:rPr>
              <a:t> </a:t>
            </a:r>
            <a:r>
              <a:rPr sz="1100" spc="-25" dirty="0">
                <a:latin typeface="Times New Roman" pitchFamily="18" charset="0"/>
                <a:cs typeface="Times New Roman" pitchFamily="18" charset="0"/>
              </a:rPr>
              <a:t>more</a:t>
            </a:r>
            <a:r>
              <a:rPr sz="1100" spc="-50" dirty="0">
                <a:latin typeface="Times New Roman" pitchFamily="18" charset="0"/>
                <a:cs typeface="Times New Roman" pitchFamily="18" charset="0"/>
              </a:rPr>
              <a:t> </a:t>
            </a:r>
            <a:r>
              <a:rPr sz="1100" spc="5" dirty="0">
                <a:latin typeface="Times New Roman" pitchFamily="18" charset="0"/>
                <a:cs typeface="Times New Roman" pitchFamily="18" charset="0"/>
              </a:rPr>
              <a:t>frequently </a:t>
            </a:r>
            <a:r>
              <a:rPr sz="1100" spc="-315" dirty="0">
                <a:latin typeface="Times New Roman" pitchFamily="18" charset="0"/>
                <a:cs typeface="Times New Roman" pitchFamily="18" charset="0"/>
              </a:rPr>
              <a:t> </a:t>
            </a:r>
            <a:r>
              <a:rPr sz="1100" spc="-10" dirty="0">
                <a:latin typeface="Times New Roman" pitchFamily="18" charset="0"/>
                <a:cs typeface="Times New Roman" pitchFamily="18" charset="0"/>
              </a:rPr>
              <a:t>Developers</a:t>
            </a:r>
            <a:r>
              <a:rPr sz="1100" spc="-60" dirty="0">
                <a:latin typeface="Times New Roman" pitchFamily="18" charset="0"/>
                <a:cs typeface="Times New Roman" pitchFamily="18" charset="0"/>
              </a:rPr>
              <a:t> </a:t>
            </a:r>
            <a:r>
              <a:rPr sz="1100" spc="5" dirty="0">
                <a:latin typeface="Times New Roman" pitchFamily="18" charset="0"/>
                <a:cs typeface="Times New Roman" pitchFamily="18" charset="0"/>
              </a:rPr>
              <a:t>don’t</a:t>
            </a:r>
            <a:r>
              <a:rPr sz="1100" spc="-55" dirty="0">
                <a:latin typeface="Times New Roman" pitchFamily="18" charset="0"/>
                <a:cs typeface="Times New Roman" pitchFamily="18" charset="0"/>
              </a:rPr>
              <a:t> </a:t>
            </a:r>
            <a:r>
              <a:rPr sz="1100" spc="-25" dirty="0">
                <a:latin typeface="Times New Roman" pitchFamily="18" charset="0"/>
                <a:cs typeface="Times New Roman" pitchFamily="18" charset="0"/>
              </a:rPr>
              <a:t>need</a:t>
            </a:r>
            <a:r>
              <a:rPr sz="1100" spc="-55" dirty="0">
                <a:latin typeface="Times New Roman" pitchFamily="18" charset="0"/>
                <a:cs typeface="Times New Roman" pitchFamily="18" charset="0"/>
              </a:rPr>
              <a:t> </a:t>
            </a:r>
            <a:r>
              <a:rPr sz="1100" dirty="0">
                <a:latin typeface="Times New Roman" pitchFamily="18" charset="0"/>
                <a:cs typeface="Times New Roman" pitchFamily="18" charset="0"/>
              </a:rPr>
              <a:t>to</a:t>
            </a:r>
            <a:r>
              <a:rPr sz="1100" spc="-55" dirty="0">
                <a:latin typeface="Times New Roman" pitchFamily="18" charset="0"/>
                <a:cs typeface="Times New Roman" pitchFamily="18" charset="0"/>
              </a:rPr>
              <a:t> </a:t>
            </a:r>
            <a:r>
              <a:rPr sz="1100" spc="-10" dirty="0">
                <a:latin typeface="Times New Roman" pitchFamily="18" charset="0"/>
                <a:cs typeface="Times New Roman" pitchFamily="18" charset="0"/>
              </a:rPr>
              <a:t>do</a:t>
            </a:r>
            <a:r>
              <a:rPr sz="1100" spc="-55" dirty="0">
                <a:latin typeface="Times New Roman" pitchFamily="18" charset="0"/>
                <a:cs typeface="Times New Roman" pitchFamily="18" charset="0"/>
              </a:rPr>
              <a:t> </a:t>
            </a:r>
            <a:r>
              <a:rPr sz="1100" spc="15" dirty="0">
                <a:latin typeface="Times New Roman" pitchFamily="18" charset="0"/>
                <a:cs typeface="Times New Roman" pitchFamily="18" charset="0"/>
              </a:rPr>
              <a:t>manual</a:t>
            </a:r>
            <a:r>
              <a:rPr sz="1100" spc="-55" dirty="0">
                <a:latin typeface="Times New Roman" pitchFamily="18" charset="0"/>
                <a:cs typeface="Times New Roman" pitchFamily="18" charset="0"/>
              </a:rPr>
              <a:t> </a:t>
            </a:r>
            <a:r>
              <a:rPr sz="1100" dirty="0">
                <a:latin typeface="Times New Roman" pitchFamily="18" charset="0"/>
                <a:cs typeface="Times New Roman" pitchFamily="18" charset="0"/>
              </a:rPr>
              <a:t>tasks</a:t>
            </a:r>
          </a:p>
          <a:p>
            <a:pPr marL="286385">
              <a:lnSpc>
                <a:spcPct val="100000"/>
              </a:lnSpc>
              <a:spcBef>
                <a:spcPts val="290"/>
              </a:spcBef>
            </a:pPr>
            <a:r>
              <a:rPr sz="1100" spc="-114" dirty="0" smtClean="0">
                <a:latin typeface="Times New Roman" pitchFamily="18" charset="0"/>
                <a:cs typeface="Times New Roman" pitchFamily="18" charset="0"/>
              </a:rPr>
              <a:t>I</a:t>
            </a:r>
            <a:r>
              <a:rPr lang="en-US" sz="1100" spc="35" dirty="0">
                <a:latin typeface="Times New Roman" pitchFamily="18" charset="0"/>
                <a:cs typeface="Times New Roman" pitchFamily="18" charset="0"/>
              </a:rPr>
              <a:t>t</a:t>
            </a:r>
            <a:r>
              <a:rPr sz="1100" spc="-55" dirty="0" smtClean="0">
                <a:latin typeface="Times New Roman" pitchFamily="18" charset="0"/>
                <a:cs typeface="Times New Roman" pitchFamily="18" charset="0"/>
              </a:rPr>
              <a:t> </a:t>
            </a:r>
            <a:r>
              <a:rPr sz="1100" spc="-20" dirty="0">
                <a:latin typeface="Times New Roman" pitchFamily="18" charset="0"/>
                <a:cs typeface="Times New Roman" pitchFamily="18" charset="0"/>
              </a:rPr>
              <a:t>r</a:t>
            </a:r>
            <a:r>
              <a:rPr sz="1100" spc="-45" dirty="0">
                <a:latin typeface="Times New Roman" pitchFamily="18" charset="0"/>
                <a:cs typeface="Times New Roman" pitchFamily="18" charset="0"/>
              </a:rPr>
              <a:t>e</a:t>
            </a:r>
            <a:r>
              <a:rPr sz="1100" spc="-5" dirty="0">
                <a:latin typeface="Times New Roman" pitchFamily="18" charset="0"/>
                <a:cs typeface="Times New Roman" pitchFamily="18" charset="0"/>
              </a:rPr>
              <a:t>d</a:t>
            </a:r>
            <a:r>
              <a:rPr sz="1100" spc="5" dirty="0">
                <a:latin typeface="Times New Roman" pitchFamily="18" charset="0"/>
                <a:cs typeface="Times New Roman" pitchFamily="18" charset="0"/>
              </a:rPr>
              <a:t>u</a:t>
            </a:r>
            <a:r>
              <a:rPr sz="1100" spc="-60" dirty="0">
                <a:latin typeface="Times New Roman" pitchFamily="18" charset="0"/>
                <a:cs typeface="Times New Roman" pitchFamily="18" charset="0"/>
              </a:rPr>
              <a:t>c</a:t>
            </a:r>
            <a:r>
              <a:rPr sz="1100" spc="-45" dirty="0">
                <a:latin typeface="Times New Roman" pitchFamily="18" charset="0"/>
                <a:cs typeface="Times New Roman" pitchFamily="18" charset="0"/>
              </a:rPr>
              <a:t>e</a:t>
            </a:r>
            <a:r>
              <a:rPr sz="1100" spc="-25" dirty="0">
                <a:latin typeface="Times New Roman" pitchFamily="18" charset="0"/>
                <a:cs typeface="Times New Roman" pitchFamily="18" charset="0"/>
              </a:rPr>
              <a:t>s</a:t>
            </a:r>
            <a:r>
              <a:rPr sz="1100" spc="-55" dirty="0">
                <a:latin typeface="Times New Roman" pitchFamily="18" charset="0"/>
                <a:cs typeface="Times New Roman" pitchFamily="18" charset="0"/>
              </a:rPr>
              <a:t> </a:t>
            </a:r>
            <a:r>
              <a:rPr sz="1100" spc="35" dirty="0">
                <a:latin typeface="Times New Roman" pitchFamily="18" charset="0"/>
                <a:cs typeface="Times New Roman" pitchFamily="18" charset="0"/>
              </a:rPr>
              <a:t>t</a:t>
            </a:r>
            <a:r>
              <a:rPr sz="1100" spc="-5" dirty="0">
                <a:latin typeface="Times New Roman" pitchFamily="18" charset="0"/>
                <a:cs typeface="Times New Roman" pitchFamily="18" charset="0"/>
              </a:rPr>
              <a:t>h</a:t>
            </a:r>
            <a:r>
              <a:rPr sz="1100" spc="-45" dirty="0">
                <a:latin typeface="Times New Roman" pitchFamily="18" charset="0"/>
                <a:cs typeface="Times New Roman" pitchFamily="18" charset="0"/>
              </a:rPr>
              <a:t>e</a:t>
            </a:r>
            <a:r>
              <a:rPr sz="1100" spc="-55" dirty="0">
                <a:latin typeface="Times New Roman" pitchFamily="18" charset="0"/>
                <a:cs typeface="Times New Roman" pitchFamily="18" charset="0"/>
              </a:rPr>
              <a:t> </a:t>
            </a:r>
            <a:r>
              <a:rPr sz="1100" spc="-5" dirty="0">
                <a:latin typeface="Times New Roman" pitchFamily="18" charset="0"/>
                <a:cs typeface="Times New Roman" pitchFamily="18" charset="0"/>
              </a:rPr>
              <a:t>d</a:t>
            </a:r>
            <a:r>
              <a:rPr sz="1100" spc="-60" dirty="0">
                <a:latin typeface="Times New Roman" pitchFamily="18" charset="0"/>
                <a:cs typeface="Times New Roman" pitchFamily="18" charset="0"/>
              </a:rPr>
              <a:t>e</a:t>
            </a:r>
            <a:r>
              <a:rPr sz="1100" spc="40" dirty="0">
                <a:latin typeface="Times New Roman" pitchFamily="18" charset="0"/>
                <a:cs typeface="Times New Roman" pitchFamily="18" charset="0"/>
              </a:rPr>
              <a:t>v</a:t>
            </a:r>
            <a:r>
              <a:rPr sz="1100" spc="-45" dirty="0">
                <a:latin typeface="Times New Roman" pitchFamily="18" charset="0"/>
                <a:cs typeface="Times New Roman" pitchFamily="18" charset="0"/>
              </a:rPr>
              <a:t>e</a:t>
            </a:r>
            <a:r>
              <a:rPr sz="1100" spc="50" dirty="0">
                <a:latin typeface="Times New Roman" pitchFamily="18" charset="0"/>
                <a:cs typeface="Times New Roman" pitchFamily="18" charset="0"/>
              </a:rPr>
              <a:t>l</a:t>
            </a:r>
            <a:r>
              <a:rPr sz="1100" spc="-15" dirty="0">
                <a:latin typeface="Times New Roman" pitchFamily="18" charset="0"/>
                <a:cs typeface="Times New Roman" pitchFamily="18" charset="0"/>
              </a:rPr>
              <a:t>o</a:t>
            </a:r>
            <a:r>
              <a:rPr sz="1100" dirty="0">
                <a:latin typeface="Times New Roman" pitchFamily="18" charset="0"/>
                <a:cs typeface="Times New Roman" pitchFamily="18" charset="0"/>
              </a:rPr>
              <a:t>p</a:t>
            </a:r>
            <a:r>
              <a:rPr sz="1100" spc="-45" dirty="0">
                <a:latin typeface="Times New Roman" pitchFamily="18" charset="0"/>
                <a:cs typeface="Times New Roman" pitchFamily="18" charset="0"/>
              </a:rPr>
              <a:t>e</a:t>
            </a:r>
            <a:r>
              <a:rPr sz="1100" spc="15" dirty="0">
                <a:latin typeface="Times New Roman" pitchFamily="18" charset="0"/>
                <a:cs typeface="Times New Roman" pitchFamily="18" charset="0"/>
              </a:rPr>
              <a:t>r</a:t>
            </a:r>
            <a:r>
              <a:rPr sz="1100" spc="-55" dirty="0">
                <a:latin typeface="Times New Roman" pitchFamily="18" charset="0"/>
                <a:cs typeface="Times New Roman" pitchFamily="18" charset="0"/>
              </a:rPr>
              <a:t> </a:t>
            </a:r>
            <a:r>
              <a:rPr sz="1100" spc="35" dirty="0">
                <a:latin typeface="Times New Roman" pitchFamily="18" charset="0"/>
                <a:cs typeface="Times New Roman" pitchFamily="18" charset="0"/>
              </a:rPr>
              <a:t>ti</a:t>
            </a:r>
            <a:r>
              <a:rPr sz="1100" spc="-10" dirty="0">
                <a:latin typeface="Times New Roman" pitchFamily="18" charset="0"/>
                <a:cs typeface="Times New Roman" pitchFamily="18" charset="0"/>
              </a:rPr>
              <a:t>m</a:t>
            </a:r>
            <a:r>
              <a:rPr sz="1100" spc="-45" dirty="0">
                <a:latin typeface="Times New Roman" pitchFamily="18" charset="0"/>
                <a:cs typeface="Times New Roman" pitchFamily="18" charset="0"/>
              </a:rPr>
              <a:t>e</a:t>
            </a:r>
            <a:r>
              <a:rPr sz="1100" spc="-55" dirty="0">
                <a:latin typeface="Times New Roman" pitchFamily="18" charset="0"/>
                <a:cs typeface="Times New Roman" pitchFamily="18" charset="0"/>
              </a:rPr>
              <a:t> </a:t>
            </a:r>
            <a:r>
              <a:rPr sz="1100" spc="-45" dirty="0">
                <a:latin typeface="Times New Roman" pitchFamily="18" charset="0"/>
                <a:cs typeface="Times New Roman" pitchFamily="18" charset="0"/>
              </a:rPr>
              <a:t>2</a:t>
            </a:r>
            <a:r>
              <a:rPr sz="1100" spc="30" dirty="0">
                <a:latin typeface="Times New Roman" pitchFamily="18" charset="0"/>
                <a:cs typeface="Times New Roman" pitchFamily="18" charset="0"/>
              </a:rPr>
              <a:t>0</a:t>
            </a:r>
            <a:r>
              <a:rPr sz="1100" spc="-125" dirty="0">
                <a:latin typeface="Times New Roman" pitchFamily="18" charset="0"/>
                <a:cs typeface="Times New Roman" pitchFamily="18" charset="0"/>
              </a:rPr>
              <a:t>%</a:t>
            </a:r>
            <a:r>
              <a:rPr sz="1100" spc="-55" dirty="0">
                <a:latin typeface="Times New Roman" pitchFamily="18" charset="0"/>
                <a:cs typeface="Times New Roman" pitchFamily="18" charset="0"/>
              </a:rPr>
              <a:t> </a:t>
            </a:r>
            <a:r>
              <a:rPr sz="1100" spc="15" dirty="0">
                <a:latin typeface="Times New Roman" pitchFamily="18" charset="0"/>
                <a:cs typeface="Times New Roman" pitchFamily="18" charset="0"/>
              </a:rPr>
              <a:t>t</a:t>
            </a:r>
            <a:r>
              <a:rPr sz="1100" spc="-15" dirty="0">
                <a:latin typeface="Times New Roman" pitchFamily="18" charset="0"/>
                <a:cs typeface="Times New Roman" pitchFamily="18" charset="0"/>
              </a:rPr>
              <a:t>o</a:t>
            </a:r>
            <a:r>
              <a:rPr sz="1100" spc="-55" dirty="0">
                <a:latin typeface="Times New Roman" pitchFamily="18" charset="0"/>
                <a:cs typeface="Times New Roman" pitchFamily="18" charset="0"/>
              </a:rPr>
              <a:t> </a:t>
            </a:r>
            <a:r>
              <a:rPr sz="1100" spc="-35" dirty="0">
                <a:latin typeface="Times New Roman" pitchFamily="18" charset="0"/>
                <a:cs typeface="Times New Roman" pitchFamily="18" charset="0"/>
              </a:rPr>
              <a:t>3</a:t>
            </a:r>
            <a:r>
              <a:rPr sz="1100" spc="30" dirty="0">
                <a:latin typeface="Times New Roman" pitchFamily="18" charset="0"/>
                <a:cs typeface="Times New Roman" pitchFamily="18" charset="0"/>
              </a:rPr>
              <a:t>0</a:t>
            </a:r>
            <a:r>
              <a:rPr sz="1100" spc="-125" dirty="0">
                <a:latin typeface="Times New Roman" pitchFamily="18" charset="0"/>
                <a:cs typeface="Times New Roman" pitchFamily="18" charset="0"/>
              </a:rPr>
              <a:t>%</a:t>
            </a:r>
            <a:endParaRPr sz="1100" dirty="0">
              <a:latin typeface="Times New Roman" pitchFamily="18" charset="0"/>
              <a:cs typeface="Times New Roman" pitchFamily="18" charset="0"/>
            </a:endParaRPr>
          </a:p>
        </p:txBody>
      </p:sp>
      <p:pic>
        <p:nvPicPr>
          <p:cNvPr id="11" name="object 11"/>
          <p:cNvPicPr/>
          <p:nvPr/>
        </p:nvPicPr>
        <p:blipFill>
          <a:blip r:embed="rId2" cstate="print"/>
          <a:stretch>
            <a:fillRect/>
          </a:stretch>
        </p:blipFill>
        <p:spPr>
          <a:xfrm>
            <a:off x="2082256" y="4325055"/>
            <a:ext cx="3132504" cy="2515128"/>
          </a:xfrm>
          <a:prstGeom prst="rect">
            <a:avLst/>
          </a:prstGeom>
        </p:spPr>
      </p:pic>
      <p:pic>
        <p:nvPicPr>
          <p:cNvPr id="12" name="object 12"/>
          <p:cNvPicPr/>
          <p:nvPr/>
        </p:nvPicPr>
        <p:blipFill>
          <a:blip r:embed="rId3" cstate="print"/>
          <a:stretch>
            <a:fillRect/>
          </a:stretch>
        </p:blipFill>
        <p:spPr>
          <a:xfrm>
            <a:off x="1612032" y="8941599"/>
            <a:ext cx="3591101" cy="6960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133" y="273050"/>
            <a:ext cx="6477000" cy="1200329"/>
          </a:xfrm>
          <a:prstGeom prst="rect">
            <a:avLst/>
          </a:prstGeom>
        </p:spPr>
        <p:txBody>
          <a:bodyPr wrap="square">
            <a:spAutoFit/>
          </a:bodyPr>
          <a:lstStyle/>
          <a:p>
            <a:r>
              <a:rPr lang="en-IN" b="1" dirty="0"/>
              <a:t>Step 7. </a:t>
            </a:r>
            <a:r>
              <a:rPr lang="en-IN" dirty="0"/>
              <a:t>The next section is </a:t>
            </a:r>
            <a:r>
              <a:rPr lang="en-IN" b="1" dirty="0"/>
              <a:t>“Advanced Project Options”, </a:t>
            </a:r>
            <a:r>
              <a:rPr lang="en-IN" dirty="0"/>
              <a:t>as the name suggests it is related to the special pipelines only, simpler projects do not require any specifications in this section. Please refer to the screenshot given below for the same.</a:t>
            </a:r>
          </a:p>
        </p:txBody>
      </p:sp>
      <p:pic>
        <p:nvPicPr>
          <p:cNvPr id="3" name="Picture 2" descr="https://media.geeksforgeeks.org/wp-content/uploads/20220819171223/Screenshot62.png"/>
          <p:cNvPicPr/>
          <p:nvPr/>
        </p:nvPicPr>
        <p:blipFill>
          <a:blip r:embed="rId2">
            <a:extLst>
              <a:ext uri="{28A0092B-C50C-407E-A947-70E740481C1C}">
                <a14:useLocalDpi xmlns:a14="http://schemas.microsoft.com/office/drawing/2010/main" val="0"/>
              </a:ext>
            </a:extLst>
          </a:blip>
          <a:srcRect/>
          <a:stretch>
            <a:fillRect/>
          </a:stretch>
        </p:blipFill>
        <p:spPr bwMode="auto">
          <a:xfrm>
            <a:off x="117475" y="2652077"/>
            <a:ext cx="6623050" cy="4690745"/>
          </a:xfrm>
          <a:prstGeom prst="rect">
            <a:avLst/>
          </a:prstGeom>
          <a:noFill/>
          <a:ln>
            <a:noFill/>
          </a:ln>
        </p:spPr>
      </p:pic>
    </p:spTree>
    <p:extLst>
      <p:ext uri="{BB962C8B-B14F-4D97-AF65-F5344CB8AC3E}">
        <p14:creationId xmlns:p14="http://schemas.microsoft.com/office/powerpoint/2010/main" val="218391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6850"/>
            <a:ext cx="6400800" cy="1200329"/>
          </a:xfrm>
          <a:prstGeom prst="rect">
            <a:avLst/>
          </a:prstGeom>
        </p:spPr>
        <p:txBody>
          <a:bodyPr wrap="square">
            <a:spAutoFit/>
          </a:bodyPr>
          <a:lstStyle/>
          <a:p>
            <a:pPr fontAlgn="base"/>
            <a:r>
              <a:rPr lang="en-IN" b="1" dirty="0"/>
              <a:t>Step 8. </a:t>
            </a:r>
            <a:r>
              <a:rPr lang="en-IN" dirty="0"/>
              <a:t>This is the last section i.e. </a:t>
            </a:r>
            <a:r>
              <a:rPr lang="en-IN" b="1" dirty="0"/>
              <a:t>“Pipeline”</a:t>
            </a:r>
            <a:r>
              <a:rPr lang="en-IN" dirty="0"/>
              <a:t>. Here the user specifies from where the scripts will be imported including the path to the file, repository, credentials, etc. Refer to the screenshot attached below for reference.</a:t>
            </a:r>
          </a:p>
        </p:txBody>
      </p:sp>
      <p:pic>
        <p:nvPicPr>
          <p:cNvPr id="3" name="Picture 2" descr="Pipeline script"/>
          <p:cNvPicPr/>
          <p:nvPr/>
        </p:nvPicPr>
        <p:blipFill>
          <a:blip r:embed="rId2">
            <a:extLst>
              <a:ext uri="{28A0092B-C50C-407E-A947-70E740481C1C}">
                <a14:useLocalDpi xmlns:a14="http://schemas.microsoft.com/office/drawing/2010/main" val="0"/>
              </a:ext>
            </a:extLst>
          </a:blip>
          <a:srcRect/>
          <a:stretch>
            <a:fillRect/>
          </a:stretch>
        </p:blipFill>
        <p:spPr bwMode="auto">
          <a:xfrm>
            <a:off x="336232" y="1873251"/>
            <a:ext cx="6185535" cy="5404802"/>
          </a:xfrm>
          <a:prstGeom prst="rect">
            <a:avLst/>
          </a:prstGeom>
          <a:noFill/>
          <a:ln>
            <a:noFill/>
          </a:ln>
        </p:spPr>
      </p:pic>
    </p:spTree>
    <p:extLst>
      <p:ext uri="{BB962C8B-B14F-4D97-AF65-F5344CB8AC3E}">
        <p14:creationId xmlns:p14="http://schemas.microsoft.com/office/powerpoint/2010/main" val="231632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7105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900" y="7753119"/>
            <a:ext cx="6040120" cy="453390"/>
          </a:xfrm>
          <a:prstGeom prst="rect">
            <a:avLst/>
          </a:prstGeom>
        </p:spPr>
        <p:txBody>
          <a:bodyPr vert="horz" wrap="square" lIns="0" tIns="11430" rIns="0" bIns="0" rtlCol="0">
            <a:spAutoFit/>
          </a:bodyPr>
          <a:lstStyle/>
          <a:p>
            <a:pPr marL="12700" marR="5080">
              <a:lnSpc>
                <a:spcPct val="133700"/>
              </a:lnSpc>
              <a:spcBef>
                <a:spcPts val="90"/>
              </a:spcBef>
            </a:pPr>
            <a:r>
              <a:rPr sz="1050" spc="-20" dirty="0">
                <a:latin typeface="Tahoma"/>
                <a:cs typeface="Tahoma"/>
              </a:rPr>
              <a:t>4.</a:t>
            </a:r>
            <a:r>
              <a:rPr sz="1050" spc="-50" dirty="0">
                <a:latin typeface="Tahoma"/>
                <a:cs typeface="Tahoma"/>
              </a:rPr>
              <a:t> </a:t>
            </a:r>
            <a:r>
              <a:rPr sz="1050" spc="-35" dirty="0">
                <a:latin typeface="Tahoma"/>
                <a:cs typeface="Tahoma"/>
              </a:rPr>
              <a:t>If</a:t>
            </a:r>
            <a:r>
              <a:rPr sz="1050" spc="-45" dirty="0">
                <a:latin typeface="Tahoma"/>
                <a:cs typeface="Tahoma"/>
              </a:rPr>
              <a:t> </a:t>
            </a:r>
            <a:r>
              <a:rPr sz="1050" dirty="0">
                <a:latin typeface="Tahoma"/>
                <a:cs typeface="Tahoma"/>
              </a:rPr>
              <a:t>we</a:t>
            </a:r>
            <a:r>
              <a:rPr sz="1050" spc="-50" dirty="0">
                <a:latin typeface="Tahoma"/>
                <a:cs typeface="Tahoma"/>
              </a:rPr>
              <a:t> </a:t>
            </a:r>
            <a:r>
              <a:rPr sz="1050" spc="20" dirty="0">
                <a:latin typeface="Tahoma"/>
                <a:cs typeface="Tahoma"/>
              </a:rPr>
              <a:t>want</a:t>
            </a:r>
            <a:r>
              <a:rPr sz="1050" spc="-45" dirty="0">
                <a:latin typeface="Tahoma"/>
                <a:cs typeface="Tahoma"/>
              </a:rPr>
              <a:t> </a:t>
            </a:r>
            <a:r>
              <a:rPr sz="1050" dirty="0">
                <a:latin typeface="Tahoma"/>
                <a:cs typeface="Tahoma"/>
              </a:rPr>
              <a:t>to</a:t>
            </a:r>
            <a:r>
              <a:rPr sz="1050" spc="-45" dirty="0">
                <a:latin typeface="Tahoma"/>
                <a:cs typeface="Tahoma"/>
              </a:rPr>
              <a:t> </a:t>
            </a:r>
            <a:r>
              <a:rPr sz="1050" spc="-10" dirty="0">
                <a:latin typeface="Tahoma"/>
                <a:cs typeface="Tahoma"/>
              </a:rPr>
              <a:t>get</a:t>
            </a:r>
            <a:r>
              <a:rPr sz="1050" spc="-50" dirty="0">
                <a:latin typeface="Tahoma"/>
                <a:cs typeface="Tahoma"/>
              </a:rPr>
              <a:t> </a:t>
            </a:r>
            <a:r>
              <a:rPr sz="1050" spc="-5" dirty="0">
                <a:latin typeface="Tahoma"/>
                <a:cs typeface="Tahoma"/>
              </a:rPr>
              <a:t>the</a:t>
            </a:r>
            <a:r>
              <a:rPr sz="1050" spc="-45" dirty="0">
                <a:latin typeface="Tahoma"/>
                <a:cs typeface="Tahoma"/>
              </a:rPr>
              <a:t> </a:t>
            </a:r>
            <a:r>
              <a:rPr sz="1050" spc="15" dirty="0">
                <a:latin typeface="Tahoma"/>
                <a:cs typeface="Tahoma"/>
              </a:rPr>
              <a:t>data</a:t>
            </a:r>
            <a:r>
              <a:rPr sz="1050" spc="-45" dirty="0">
                <a:latin typeface="Tahoma"/>
                <a:cs typeface="Tahoma"/>
              </a:rPr>
              <a:t> </a:t>
            </a:r>
            <a:r>
              <a:rPr sz="1050" spc="-5" dirty="0">
                <a:latin typeface="Tahoma"/>
                <a:cs typeface="Tahoma"/>
              </a:rPr>
              <a:t>from</a:t>
            </a:r>
            <a:r>
              <a:rPr sz="1050" spc="-50" dirty="0">
                <a:latin typeface="Tahoma"/>
                <a:cs typeface="Tahoma"/>
              </a:rPr>
              <a:t> </a:t>
            </a:r>
            <a:r>
              <a:rPr sz="1050" spc="10" dirty="0">
                <a:latin typeface="Tahoma"/>
                <a:cs typeface="Tahoma"/>
              </a:rPr>
              <a:t>particular</a:t>
            </a:r>
            <a:r>
              <a:rPr sz="1050" spc="-45" dirty="0">
                <a:latin typeface="Tahoma"/>
                <a:cs typeface="Tahoma"/>
              </a:rPr>
              <a:t> </a:t>
            </a:r>
            <a:r>
              <a:rPr sz="1050" spc="-15" dirty="0">
                <a:latin typeface="Tahoma"/>
                <a:cs typeface="Tahoma"/>
              </a:rPr>
              <a:t>branch</a:t>
            </a:r>
            <a:r>
              <a:rPr sz="1050" spc="-45" dirty="0">
                <a:latin typeface="Tahoma"/>
                <a:cs typeface="Tahoma"/>
              </a:rPr>
              <a:t> </a:t>
            </a:r>
            <a:r>
              <a:rPr sz="1050" spc="-15" dirty="0">
                <a:latin typeface="Tahoma"/>
                <a:cs typeface="Tahoma"/>
              </a:rPr>
              <a:t>means</a:t>
            </a:r>
            <a:r>
              <a:rPr sz="1050" spc="-50" dirty="0">
                <a:latin typeface="Tahoma"/>
                <a:cs typeface="Tahoma"/>
              </a:rPr>
              <a:t> </a:t>
            </a:r>
            <a:r>
              <a:rPr sz="1050" spc="15" dirty="0">
                <a:latin typeface="Tahoma"/>
                <a:cs typeface="Tahoma"/>
              </a:rPr>
              <a:t>you</a:t>
            </a:r>
            <a:r>
              <a:rPr sz="1050" spc="-45" dirty="0">
                <a:latin typeface="Tahoma"/>
                <a:cs typeface="Tahoma"/>
              </a:rPr>
              <a:t> </a:t>
            </a:r>
            <a:r>
              <a:rPr sz="1050" spc="-20" dirty="0">
                <a:latin typeface="Tahoma"/>
                <a:cs typeface="Tahoma"/>
              </a:rPr>
              <a:t>can</a:t>
            </a:r>
            <a:r>
              <a:rPr sz="1050" spc="-50" dirty="0">
                <a:latin typeface="Tahoma"/>
                <a:cs typeface="Tahoma"/>
              </a:rPr>
              <a:t> </a:t>
            </a:r>
            <a:r>
              <a:rPr sz="1050" dirty="0">
                <a:latin typeface="Tahoma"/>
                <a:cs typeface="Tahoma"/>
              </a:rPr>
              <a:t>mention</a:t>
            </a:r>
            <a:r>
              <a:rPr sz="1050" spc="-45" dirty="0">
                <a:latin typeface="Tahoma"/>
                <a:cs typeface="Tahoma"/>
              </a:rPr>
              <a:t> </a:t>
            </a:r>
            <a:r>
              <a:rPr sz="1050" spc="-5" dirty="0">
                <a:latin typeface="Tahoma"/>
                <a:cs typeface="Tahoma"/>
              </a:rPr>
              <a:t>the</a:t>
            </a:r>
            <a:r>
              <a:rPr sz="1050" spc="-45" dirty="0">
                <a:latin typeface="Tahoma"/>
                <a:cs typeface="Tahoma"/>
              </a:rPr>
              <a:t> </a:t>
            </a:r>
            <a:r>
              <a:rPr sz="1050" spc="-15" dirty="0">
                <a:latin typeface="Tahoma"/>
                <a:cs typeface="Tahoma"/>
              </a:rPr>
              <a:t>branch</a:t>
            </a:r>
            <a:r>
              <a:rPr sz="1050" spc="-50" dirty="0">
                <a:latin typeface="Tahoma"/>
                <a:cs typeface="Tahoma"/>
              </a:rPr>
              <a:t> </a:t>
            </a:r>
            <a:r>
              <a:rPr sz="1050" spc="-15" dirty="0">
                <a:latin typeface="Tahoma"/>
                <a:cs typeface="Tahoma"/>
              </a:rPr>
              <a:t>name</a:t>
            </a:r>
            <a:r>
              <a:rPr sz="1050" spc="-45" dirty="0">
                <a:latin typeface="Tahoma"/>
                <a:cs typeface="Tahoma"/>
              </a:rPr>
              <a:t> </a:t>
            </a:r>
            <a:r>
              <a:rPr sz="1050" spc="20" dirty="0">
                <a:latin typeface="Tahoma"/>
                <a:cs typeface="Tahoma"/>
              </a:rPr>
              <a:t>in</a:t>
            </a:r>
            <a:r>
              <a:rPr sz="1050" spc="-45" dirty="0">
                <a:latin typeface="Tahoma"/>
                <a:cs typeface="Tahoma"/>
              </a:rPr>
              <a:t> </a:t>
            </a:r>
            <a:r>
              <a:rPr sz="1050" spc="-15" dirty="0">
                <a:latin typeface="Tahoma"/>
                <a:cs typeface="Tahoma"/>
              </a:rPr>
              <a:t>branch </a:t>
            </a:r>
            <a:r>
              <a:rPr sz="1050" spc="-315" dirty="0">
                <a:latin typeface="Tahoma"/>
                <a:cs typeface="Tahoma"/>
              </a:rPr>
              <a:t> </a:t>
            </a:r>
            <a:r>
              <a:rPr sz="1050" spc="-5" dirty="0">
                <a:latin typeface="Tahoma"/>
                <a:cs typeface="Tahoma"/>
              </a:rPr>
              <a:t>section.But</a:t>
            </a:r>
            <a:r>
              <a:rPr sz="1050" spc="-60" dirty="0">
                <a:latin typeface="Tahoma"/>
                <a:cs typeface="Tahoma"/>
              </a:rPr>
              <a:t> </a:t>
            </a:r>
            <a:r>
              <a:rPr sz="1050" spc="10" dirty="0">
                <a:latin typeface="Tahoma"/>
                <a:cs typeface="Tahoma"/>
              </a:rPr>
              <a:t>default</a:t>
            </a:r>
            <a:r>
              <a:rPr sz="1050" spc="-55" dirty="0">
                <a:latin typeface="Tahoma"/>
                <a:cs typeface="Tahoma"/>
              </a:rPr>
              <a:t> </a:t>
            </a:r>
            <a:r>
              <a:rPr sz="1050" spc="30" dirty="0">
                <a:latin typeface="Tahoma"/>
                <a:cs typeface="Tahoma"/>
              </a:rPr>
              <a:t>it</a:t>
            </a:r>
            <a:r>
              <a:rPr sz="1050" spc="-55" dirty="0">
                <a:latin typeface="Tahoma"/>
                <a:cs typeface="Tahoma"/>
              </a:rPr>
              <a:t> </a:t>
            </a:r>
            <a:r>
              <a:rPr sz="1050" spc="-5" dirty="0">
                <a:latin typeface="Tahoma"/>
                <a:cs typeface="Tahoma"/>
              </a:rPr>
              <a:t>takes</a:t>
            </a:r>
            <a:r>
              <a:rPr sz="1050" spc="-55" dirty="0">
                <a:latin typeface="Tahoma"/>
                <a:cs typeface="Tahoma"/>
              </a:rPr>
              <a:t> </a:t>
            </a:r>
            <a:r>
              <a:rPr sz="1050" spc="-5" dirty="0">
                <a:latin typeface="Tahoma"/>
                <a:cs typeface="Tahoma"/>
              </a:rPr>
              <a:t>master</a:t>
            </a:r>
            <a:endParaRPr sz="1050">
              <a:latin typeface="Tahoma"/>
              <a:cs typeface="Tahoma"/>
            </a:endParaRPr>
          </a:p>
        </p:txBody>
      </p:sp>
      <p:pic>
        <p:nvPicPr>
          <p:cNvPr id="3" name="object 3"/>
          <p:cNvPicPr/>
          <p:nvPr/>
        </p:nvPicPr>
        <p:blipFill>
          <a:blip r:embed="rId2" cstate="print"/>
          <a:stretch>
            <a:fillRect/>
          </a:stretch>
        </p:blipFill>
        <p:spPr>
          <a:xfrm>
            <a:off x="424038" y="1886920"/>
            <a:ext cx="136877" cy="136877"/>
          </a:xfrm>
          <a:prstGeom prst="rect">
            <a:avLst/>
          </a:prstGeom>
        </p:spPr>
      </p:pic>
      <p:pic>
        <p:nvPicPr>
          <p:cNvPr id="4" name="object 4"/>
          <p:cNvPicPr/>
          <p:nvPr/>
        </p:nvPicPr>
        <p:blipFill>
          <a:blip r:embed="rId3" cstate="print"/>
          <a:stretch>
            <a:fillRect/>
          </a:stretch>
        </p:blipFill>
        <p:spPr>
          <a:xfrm>
            <a:off x="424038" y="2075128"/>
            <a:ext cx="136877" cy="136877"/>
          </a:xfrm>
          <a:prstGeom prst="rect">
            <a:avLst/>
          </a:prstGeom>
        </p:spPr>
      </p:pic>
      <p:sp>
        <p:nvSpPr>
          <p:cNvPr id="5" name="object 5"/>
          <p:cNvSpPr txBox="1"/>
          <p:nvPr/>
        </p:nvSpPr>
        <p:spPr>
          <a:xfrm>
            <a:off x="342900" y="756440"/>
            <a:ext cx="6134735" cy="4472940"/>
          </a:xfrm>
          <a:prstGeom prst="rect">
            <a:avLst/>
          </a:prstGeom>
        </p:spPr>
        <p:txBody>
          <a:bodyPr vert="horz" wrap="square" lIns="0" tIns="13335" rIns="0" bIns="0" rtlCol="0">
            <a:spAutoFit/>
          </a:bodyPr>
          <a:lstStyle/>
          <a:p>
            <a:pPr marL="47625">
              <a:lnSpc>
                <a:spcPct val="100000"/>
              </a:lnSpc>
              <a:spcBef>
                <a:spcPts val="105"/>
              </a:spcBef>
            </a:pPr>
            <a:r>
              <a:rPr sz="1250" spc="-105" dirty="0">
                <a:solidFill>
                  <a:srgbClr val="0097B1"/>
                </a:solidFill>
                <a:latin typeface="Tahoma"/>
                <a:cs typeface="Tahoma"/>
              </a:rPr>
              <a:t>C</a:t>
            </a:r>
            <a:r>
              <a:rPr sz="1250" spc="-30" dirty="0">
                <a:solidFill>
                  <a:srgbClr val="0097B1"/>
                </a:solidFill>
                <a:latin typeface="Tahoma"/>
                <a:cs typeface="Tahoma"/>
              </a:rPr>
              <a:t>r</a:t>
            </a:r>
            <a:r>
              <a:rPr sz="1250" spc="-70" dirty="0">
                <a:solidFill>
                  <a:srgbClr val="0097B1"/>
                </a:solidFill>
                <a:latin typeface="Tahoma"/>
                <a:cs typeface="Tahoma"/>
              </a:rPr>
              <a:t>e</a:t>
            </a:r>
            <a:r>
              <a:rPr sz="1250" spc="10" dirty="0">
                <a:solidFill>
                  <a:srgbClr val="0097B1"/>
                </a:solidFill>
                <a:latin typeface="Tahoma"/>
                <a:cs typeface="Tahoma"/>
              </a:rPr>
              <a:t>a</a:t>
            </a:r>
            <a:r>
              <a:rPr sz="1250" spc="15" dirty="0">
                <a:solidFill>
                  <a:srgbClr val="0097B1"/>
                </a:solidFill>
                <a:latin typeface="Tahoma"/>
                <a:cs typeface="Tahoma"/>
              </a:rPr>
              <a:t>t</a:t>
            </a:r>
            <a:r>
              <a:rPr sz="1250" spc="-65" dirty="0">
                <a:solidFill>
                  <a:srgbClr val="0097B1"/>
                </a:solidFill>
                <a:latin typeface="Tahoma"/>
                <a:cs typeface="Tahoma"/>
              </a:rPr>
              <a:t>e</a:t>
            </a:r>
            <a:r>
              <a:rPr sz="1250" spc="-75" dirty="0">
                <a:solidFill>
                  <a:srgbClr val="0097B1"/>
                </a:solidFill>
                <a:latin typeface="Tahoma"/>
                <a:cs typeface="Tahoma"/>
              </a:rPr>
              <a:t> </a:t>
            </a:r>
            <a:r>
              <a:rPr sz="1250" spc="15" dirty="0">
                <a:solidFill>
                  <a:srgbClr val="0097B1"/>
                </a:solidFill>
                <a:latin typeface="Tahoma"/>
                <a:cs typeface="Tahoma"/>
              </a:rPr>
              <a:t>a</a:t>
            </a:r>
            <a:r>
              <a:rPr sz="1250" spc="-75" dirty="0">
                <a:solidFill>
                  <a:srgbClr val="0097B1"/>
                </a:solidFill>
                <a:latin typeface="Tahoma"/>
                <a:cs typeface="Tahoma"/>
              </a:rPr>
              <a:t> </a:t>
            </a:r>
            <a:r>
              <a:rPr sz="1250" spc="-15" dirty="0">
                <a:solidFill>
                  <a:srgbClr val="0097B1"/>
                </a:solidFill>
                <a:latin typeface="Tahoma"/>
                <a:cs typeface="Tahoma"/>
              </a:rPr>
              <a:t>n</a:t>
            </a:r>
            <a:r>
              <a:rPr sz="1250" spc="-80" dirty="0">
                <a:solidFill>
                  <a:srgbClr val="0097B1"/>
                </a:solidFill>
                <a:latin typeface="Tahoma"/>
                <a:cs typeface="Tahoma"/>
              </a:rPr>
              <a:t>e</a:t>
            </a:r>
            <a:r>
              <a:rPr sz="1250" spc="40" dirty="0">
                <a:solidFill>
                  <a:srgbClr val="0097B1"/>
                </a:solidFill>
                <a:latin typeface="Tahoma"/>
                <a:cs typeface="Tahoma"/>
              </a:rPr>
              <a:t>w</a:t>
            </a:r>
            <a:r>
              <a:rPr sz="1250" spc="-75" dirty="0">
                <a:solidFill>
                  <a:srgbClr val="0097B1"/>
                </a:solidFill>
                <a:latin typeface="Tahoma"/>
                <a:cs typeface="Tahoma"/>
              </a:rPr>
              <a:t> </a:t>
            </a:r>
            <a:r>
              <a:rPr sz="1250" spc="-210" dirty="0">
                <a:solidFill>
                  <a:srgbClr val="0097B1"/>
                </a:solidFill>
                <a:latin typeface="Tahoma"/>
                <a:cs typeface="Tahoma"/>
              </a:rPr>
              <a:t>J</a:t>
            </a:r>
            <a:r>
              <a:rPr sz="1250" spc="-35" dirty="0">
                <a:solidFill>
                  <a:srgbClr val="0097B1"/>
                </a:solidFill>
                <a:latin typeface="Tahoma"/>
                <a:cs typeface="Tahoma"/>
              </a:rPr>
              <a:t>o</a:t>
            </a:r>
            <a:r>
              <a:rPr sz="1250" spc="-30" dirty="0">
                <a:solidFill>
                  <a:srgbClr val="0097B1"/>
                </a:solidFill>
                <a:latin typeface="Tahoma"/>
                <a:cs typeface="Tahoma"/>
              </a:rPr>
              <a:t>b</a:t>
            </a:r>
            <a:r>
              <a:rPr sz="1250" spc="15" dirty="0">
                <a:solidFill>
                  <a:srgbClr val="0097B1"/>
                </a:solidFill>
                <a:latin typeface="Tahoma"/>
                <a:cs typeface="Tahoma"/>
              </a:rPr>
              <a:t>/t</a:t>
            </a:r>
            <a:r>
              <a:rPr sz="1250" spc="10" dirty="0">
                <a:solidFill>
                  <a:srgbClr val="0097B1"/>
                </a:solidFill>
                <a:latin typeface="Tahoma"/>
                <a:cs typeface="Tahoma"/>
              </a:rPr>
              <a:t>a</a:t>
            </a:r>
            <a:r>
              <a:rPr sz="1250" spc="-45" dirty="0">
                <a:solidFill>
                  <a:srgbClr val="0097B1"/>
                </a:solidFill>
                <a:latin typeface="Tahoma"/>
                <a:cs typeface="Tahoma"/>
              </a:rPr>
              <a:t>s</a:t>
            </a:r>
            <a:r>
              <a:rPr sz="1250" spc="30" dirty="0">
                <a:solidFill>
                  <a:srgbClr val="0097B1"/>
                </a:solidFill>
                <a:latin typeface="Tahoma"/>
                <a:cs typeface="Tahoma"/>
              </a:rPr>
              <a:t>k</a:t>
            </a:r>
            <a:endParaRPr sz="1250" dirty="0">
              <a:latin typeface="Tahoma"/>
              <a:cs typeface="Tahoma"/>
            </a:endParaRPr>
          </a:p>
          <a:p>
            <a:pPr marL="47625" marR="2775585" indent="-35560">
              <a:lnSpc>
                <a:spcPct val="193000"/>
              </a:lnSpc>
            </a:pPr>
            <a:r>
              <a:rPr sz="1250" spc="-90" dirty="0">
                <a:solidFill>
                  <a:srgbClr val="0097B1"/>
                </a:solidFill>
                <a:latin typeface="Tahoma"/>
                <a:cs typeface="Tahoma"/>
              </a:rPr>
              <a:t>Job:</a:t>
            </a:r>
            <a:r>
              <a:rPr sz="1250" spc="200" dirty="0">
                <a:solidFill>
                  <a:srgbClr val="0097B1"/>
                </a:solidFill>
                <a:latin typeface="Tahoma"/>
                <a:cs typeface="Tahoma"/>
              </a:rPr>
              <a:t> </a:t>
            </a:r>
            <a:r>
              <a:rPr sz="1050" spc="-95" dirty="0">
                <a:latin typeface="Tahoma"/>
                <a:cs typeface="Tahoma"/>
              </a:rPr>
              <a:t>To</a:t>
            </a:r>
            <a:r>
              <a:rPr sz="1050" spc="-50" dirty="0">
                <a:latin typeface="Tahoma"/>
                <a:cs typeface="Tahoma"/>
              </a:rPr>
              <a:t> </a:t>
            </a:r>
            <a:r>
              <a:rPr sz="1050" spc="-5" dirty="0">
                <a:latin typeface="Tahoma"/>
                <a:cs typeface="Tahoma"/>
              </a:rPr>
              <a:t>perform</a:t>
            </a:r>
            <a:r>
              <a:rPr sz="1050" spc="-55" dirty="0">
                <a:latin typeface="Tahoma"/>
                <a:cs typeface="Tahoma"/>
              </a:rPr>
              <a:t> </a:t>
            </a:r>
            <a:r>
              <a:rPr sz="1050" spc="-25" dirty="0">
                <a:latin typeface="Tahoma"/>
                <a:cs typeface="Tahoma"/>
              </a:rPr>
              <a:t>some</a:t>
            </a:r>
            <a:r>
              <a:rPr sz="1050" spc="-50" dirty="0">
                <a:latin typeface="Tahoma"/>
                <a:cs typeface="Tahoma"/>
              </a:rPr>
              <a:t> </a:t>
            </a:r>
            <a:r>
              <a:rPr sz="1050" spc="-15" dirty="0">
                <a:latin typeface="Tahoma"/>
                <a:cs typeface="Tahoma"/>
              </a:rPr>
              <a:t>set</a:t>
            </a:r>
            <a:r>
              <a:rPr sz="1050" spc="-55" dirty="0">
                <a:latin typeface="Tahoma"/>
                <a:cs typeface="Tahoma"/>
              </a:rPr>
              <a:t> </a:t>
            </a:r>
            <a:r>
              <a:rPr sz="1050" spc="15" dirty="0">
                <a:latin typeface="Tahoma"/>
                <a:cs typeface="Tahoma"/>
              </a:rPr>
              <a:t>of</a:t>
            </a:r>
            <a:r>
              <a:rPr sz="1050" spc="-55" dirty="0">
                <a:latin typeface="Tahoma"/>
                <a:cs typeface="Tahoma"/>
              </a:rPr>
              <a:t> </a:t>
            </a:r>
            <a:r>
              <a:rPr sz="1050" dirty="0">
                <a:latin typeface="Tahoma"/>
                <a:cs typeface="Tahoma"/>
              </a:rPr>
              <a:t>tasks</a:t>
            </a:r>
            <a:r>
              <a:rPr sz="1050" spc="-50" dirty="0">
                <a:latin typeface="Tahoma"/>
                <a:cs typeface="Tahoma"/>
              </a:rPr>
              <a:t> </a:t>
            </a:r>
            <a:r>
              <a:rPr sz="1050" dirty="0">
                <a:latin typeface="Tahoma"/>
                <a:cs typeface="Tahoma"/>
              </a:rPr>
              <a:t>we</a:t>
            </a:r>
            <a:r>
              <a:rPr sz="1050" spc="-55" dirty="0">
                <a:latin typeface="Tahoma"/>
                <a:cs typeface="Tahoma"/>
              </a:rPr>
              <a:t> </a:t>
            </a:r>
            <a:r>
              <a:rPr sz="1050" spc="-25" dirty="0">
                <a:latin typeface="Tahoma"/>
                <a:cs typeface="Tahoma"/>
              </a:rPr>
              <a:t>use</a:t>
            </a:r>
            <a:r>
              <a:rPr sz="1050" spc="-55" dirty="0">
                <a:latin typeface="Tahoma"/>
                <a:cs typeface="Tahoma"/>
              </a:rPr>
              <a:t> </a:t>
            </a:r>
            <a:r>
              <a:rPr sz="1050" spc="25" dirty="0">
                <a:latin typeface="Tahoma"/>
                <a:cs typeface="Tahoma"/>
              </a:rPr>
              <a:t>a</a:t>
            </a:r>
            <a:r>
              <a:rPr sz="1050" spc="-50" dirty="0">
                <a:latin typeface="Tahoma"/>
                <a:cs typeface="Tahoma"/>
              </a:rPr>
              <a:t> </a:t>
            </a:r>
            <a:r>
              <a:rPr sz="1050" spc="-20" dirty="0">
                <a:latin typeface="Tahoma"/>
                <a:cs typeface="Tahoma"/>
              </a:rPr>
              <a:t>job</a:t>
            </a:r>
            <a:r>
              <a:rPr sz="1050" spc="-55" dirty="0">
                <a:latin typeface="Tahoma"/>
                <a:cs typeface="Tahoma"/>
              </a:rPr>
              <a:t> </a:t>
            </a:r>
            <a:r>
              <a:rPr sz="1050" spc="20" dirty="0">
                <a:latin typeface="Tahoma"/>
                <a:cs typeface="Tahoma"/>
              </a:rPr>
              <a:t>in</a:t>
            </a:r>
            <a:r>
              <a:rPr sz="1050" spc="-50" dirty="0">
                <a:latin typeface="Tahoma"/>
                <a:cs typeface="Tahoma"/>
              </a:rPr>
              <a:t> </a:t>
            </a:r>
            <a:r>
              <a:rPr sz="1050" spc="-5" dirty="0">
                <a:latin typeface="Tahoma"/>
                <a:cs typeface="Tahoma"/>
              </a:rPr>
              <a:t>jenkins </a:t>
            </a:r>
            <a:r>
              <a:rPr sz="1050" spc="-315" dirty="0">
                <a:latin typeface="Tahoma"/>
                <a:cs typeface="Tahoma"/>
              </a:rPr>
              <a:t> </a:t>
            </a:r>
            <a:r>
              <a:rPr sz="1050" spc="-125" dirty="0">
                <a:latin typeface="Tahoma"/>
                <a:cs typeface="Tahoma"/>
              </a:rPr>
              <a:t>I</a:t>
            </a:r>
            <a:r>
              <a:rPr sz="1050" spc="5" dirty="0">
                <a:latin typeface="Tahoma"/>
                <a:cs typeface="Tahoma"/>
              </a:rPr>
              <a:t>n</a:t>
            </a:r>
            <a:r>
              <a:rPr sz="1050" spc="-55" dirty="0">
                <a:latin typeface="Tahoma"/>
                <a:cs typeface="Tahoma"/>
              </a:rPr>
              <a:t> </a:t>
            </a:r>
            <a:r>
              <a:rPr sz="1050" spc="-170" dirty="0">
                <a:latin typeface="Tahoma"/>
                <a:cs typeface="Tahoma"/>
              </a:rPr>
              <a:t>J</a:t>
            </a:r>
            <a:r>
              <a:rPr sz="1050" spc="-45" dirty="0">
                <a:latin typeface="Tahoma"/>
                <a:cs typeface="Tahoma"/>
              </a:rPr>
              <a:t>e</a:t>
            </a:r>
            <a:r>
              <a:rPr sz="1050" spc="5" dirty="0">
                <a:latin typeface="Tahoma"/>
                <a:cs typeface="Tahoma"/>
              </a:rPr>
              <a:t>n</a:t>
            </a:r>
            <a:r>
              <a:rPr sz="1050" spc="35" dirty="0">
                <a:latin typeface="Tahoma"/>
                <a:cs typeface="Tahoma"/>
              </a:rPr>
              <a:t>ki</a:t>
            </a:r>
            <a:r>
              <a:rPr sz="1050" spc="5" dirty="0">
                <a:latin typeface="Tahoma"/>
                <a:cs typeface="Tahoma"/>
              </a:rPr>
              <a:t>n</a:t>
            </a:r>
            <a:r>
              <a:rPr sz="1050" spc="-25" dirty="0">
                <a:latin typeface="Tahoma"/>
                <a:cs typeface="Tahoma"/>
              </a:rPr>
              <a:t>s</a:t>
            </a:r>
            <a:r>
              <a:rPr sz="1050" spc="-55" dirty="0">
                <a:latin typeface="Tahoma"/>
                <a:cs typeface="Tahoma"/>
              </a:rPr>
              <a:t> </a:t>
            </a:r>
            <a:r>
              <a:rPr sz="1050" spc="-35" dirty="0">
                <a:latin typeface="Tahoma"/>
                <a:cs typeface="Tahoma"/>
              </a:rPr>
              <a:t>j</a:t>
            </a:r>
            <a:r>
              <a:rPr sz="1050" spc="-15" dirty="0">
                <a:latin typeface="Tahoma"/>
                <a:cs typeface="Tahoma"/>
              </a:rPr>
              <a:t>o</a:t>
            </a:r>
            <a:r>
              <a:rPr sz="1050" spc="-10" dirty="0">
                <a:latin typeface="Tahoma"/>
                <a:cs typeface="Tahoma"/>
              </a:rPr>
              <a:t>b</a:t>
            </a:r>
            <a:r>
              <a:rPr sz="1050" spc="-25" dirty="0">
                <a:latin typeface="Tahoma"/>
                <a:cs typeface="Tahoma"/>
              </a:rPr>
              <a:t>s</a:t>
            </a:r>
            <a:r>
              <a:rPr sz="1050" spc="-55" dirty="0">
                <a:latin typeface="Tahoma"/>
                <a:cs typeface="Tahoma"/>
              </a:rPr>
              <a:t> </a:t>
            </a:r>
            <a:r>
              <a:rPr sz="1050" dirty="0">
                <a:latin typeface="Tahoma"/>
                <a:cs typeface="Tahoma"/>
              </a:rPr>
              <a:t>a</a:t>
            </a:r>
            <a:r>
              <a:rPr sz="1050" spc="-20" dirty="0">
                <a:latin typeface="Tahoma"/>
                <a:cs typeface="Tahoma"/>
              </a:rPr>
              <a:t>r</a:t>
            </a:r>
            <a:r>
              <a:rPr sz="1050" spc="-45" dirty="0">
                <a:latin typeface="Tahoma"/>
                <a:cs typeface="Tahoma"/>
              </a:rPr>
              <a:t>e</a:t>
            </a:r>
            <a:r>
              <a:rPr sz="1050" spc="-55" dirty="0">
                <a:latin typeface="Tahoma"/>
                <a:cs typeface="Tahoma"/>
              </a:rPr>
              <a:t> </a:t>
            </a:r>
            <a:r>
              <a:rPr sz="1050" spc="-15" dirty="0">
                <a:latin typeface="Tahoma"/>
                <a:cs typeface="Tahoma"/>
              </a:rPr>
              <a:t>o</a:t>
            </a:r>
            <a:r>
              <a:rPr sz="1050" spc="45" dirty="0">
                <a:latin typeface="Tahoma"/>
                <a:cs typeface="Tahoma"/>
              </a:rPr>
              <a:t>f</a:t>
            </a:r>
            <a:r>
              <a:rPr sz="1050" spc="-55" dirty="0">
                <a:latin typeface="Tahoma"/>
                <a:cs typeface="Tahoma"/>
              </a:rPr>
              <a:t> </a:t>
            </a:r>
            <a:r>
              <a:rPr sz="1050" spc="35" dirty="0">
                <a:latin typeface="Tahoma"/>
                <a:cs typeface="Tahoma"/>
              </a:rPr>
              <a:t>t</a:t>
            </a:r>
            <a:r>
              <a:rPr sz="1050" spc="50" dirty="0">
                <a:latin typeface="Tahoma"/>
                <a:cs typeface="Tahoma"/>
              </a:rPr>
              <a:t>w</a:t>
            </a:r>
            <a:r>
              <a:rPr sz="1050" spc="-15" dirty="0">
                <a:latin typeface="Tahoma"/>
                <a:cs typeface="Tahoma"/>
              </a:rPr>
              <a:t>o</a:t>
            </a:r>
            <a:r>
              <a:rPr sz="1050" spc="-55" dirty="0">
                <a:latin typeface="Tahoma"/>
                <a:cs typeface="Tahoma"/>
              </a:rPr>
              <a:t> </a:t>
            </a:r>
            <a:r>
              <a:rPr sz="1050" spc="35" dirty="0">
                <a:latin typeface="Tahoma"/>
                <a:cs typeface="Tahoma"/>
              </a:rPr>
              <a:t>t</a:t>
            </a:r>
            <a:r>
              <a:rPr sz="1050" spc="45" dirty="0">
                <a:latin typeface="Tahoma"/>
                <a:cs typeface="Tahoma"/>
              </a:rPr>
              <a:t>y</a:t>
            </a:r>
            <a:r>
              <a:rPr sz="1050" dirty="0">
                <a:latin typeface="Tahoma"/>
                <a:cs typeface="Tahoma"/>
              </a:rPr>
              <a:t>p</a:t>
            </a:r>
            <a:r>
              <a:rPr sz="1050" spc="-45" dirty="0">
                <a:latin typeface="Tahoma"/>
                <a:cs typeface="Tahoma"/>
              </a:rPr>
              <a:t>e</a:t>
            </a:r>
            <a:r>
              <a:rPr sz="1050" spc="-25" dirty="0">
                <a:latin typeface="Tahoma"/>
                <a:cs typeface="Tahoma"/>
              </a:rPr>
              <a:t>s</a:t>
            </a:r>
            <a:endParaRPr sz="1050" dirty="0">
              <a:latin typeface="Tahoma"/>
              <a:cs typeface="Tahoma"/>
            </a:endParaRPr>
          </a:p>
          <a:p>
            <a:pPr>
              <a:lnSpc>
                <a:spcPct val="100000"/>
              </a:lnSpc>
              <a:spcBef>
                <a:spcPts val="15"/>
              </a:spcBef>
            </a:pPr>
            <a:endParaRPr sz="1050" dirty="0">
              <a:latin typeface="Tahoma"/>
              <a:cs typeface="Tahoma"/>
            </a:endParaRPr>
          </a:p>
          <a:p>
            <a:pPr marL="286385" marR="4966335">
              <a:lnSpc>
                <a:spcPct val="117600"/>
              </a:lnSpc>
            </a:pPr>
            <a:r>
              <a:rPr sz="1050" spc="-70" dirty="0">
                <a:latin typeface="Tahoma"/>
                <a:cs typeface="Tahoma"/>
              </a:rPr>
              <a:t>F</a:t>
            </a:r>
            <a:r>
              <a:rPr sz="1050" spc="-20" dirty="0">
                <a:latin typeface="Tahoma"/>
                <a:cs typeface="Tahoma"/>
              </a:rPr>
              <a:t>r</a:t>
            </a:r>
            <a:r>
              <a:rPr sz="1050" spc="-45" dirty="0">
                <a:latin typeface="Tahoma"/>
                <a:cs typeface="Tahoma"/>
              </a:rPr>
              <a:t>ee</a:t>
            </a:r>
            <a:r>
              <a:rPr sz="1050" spc="-25" dirty="0">
                <a:latin typeface="Tahoma"/>
                <a:cs typeface="Tahoma"/>
              </a:rPr>
              <a:t>s</a:t>
            </a:r>
            <a:r>
              <a:rPr sz="1050" spc="35" dirty="0">
                <a:latin typeface="Tahoma"/>
                <a:cs typeface="Tahoma"/>
              </a:rPr>
              <a:t>t</a:t>
            </a:r>
            <a:r>
              <a:rPr sz="1050" spc="55" dirty="0">
                <a:latin typeface="Tahoma"/>
                <a:cs typeface="Tahoma"/>
              </a:rPr>
              <a:t>y</a:t>
            </a:r>
            <a:r>
              <a:rPr sz="1050" spc="50" dirty="0">
                <a:latin typeface="Tahoma"/>
                <a:cs typeface="Tahoma"/>
              </a:rPr>
              <a:t>l</a:t>
            </a:r>
            <a:r>
              <a:rPr sz="1050" spc="-45" dirty="0">
                <a:latin typeface="Tahoma"/>
                <a:cs typeface="Tahoma"/>
              </a:rPr>
              <a:t>e</a:t>
            </a:r>
            <a:r>
              <a:rPr sz="1050" spc="-55" dirty="0">
                <a:latin typeface="Tahoma"/>
                <a:cs typeface="Tahoma"/>
              </a:rPr>
              <a:t> </a:t>
            </a:r>
            <a:r>
              <a:rPr sz="1050" spc="10" dirty="0">
                <a:latin typeface="Tahoma"/>
                <a:cs typeface="Tahoma"/>
              </a:rPr>
              <a:t>(</a:t>
            </a:r>
            <a:r>
              <a:rPr sz="1050" spc="-15" dirty="0">
                <a:latin typeface="Tahoma"/>
                <a:cs typeface="Tahoma"/>
              </a:rPr>
              <a:t>o</a:t>
            </a:r>
            <a:r>
              <a:rPr sz="1050" spc="50" dirty="0">
                <a:latin typeface="Tahoma"/>
                <a:cs typeface="Tahoma"/>
              </a:rPr>
              <a:t>l</a:t>
            </a:r>
            <a:r>
              <a:rPr sz="1050" spc="-5" dirty="0">
                <a:latin typeface="Tahoma"/>
                <a:cs typeface="Tahoma"/>
              </a:rPr>
              <a:t>d</a:t>
            </a:r>
            <a:r>
              <a:rPr sz="1050" spc="5" dirty="0">
                <a:latin typeface="Tahoma"/>
                <a:cs typeface="Tahoma"/>
              </a:rPr>
              <a:t>)  Pipeline</a:t>
            </a:r>
            <a:r>
              <a:rPr sz="1050" spc="160" dirty="0">
                <a:latin typeface="Tahoma"/>
                <a:cs typeface="Tahoma"/>
              </a:rPr>
              <a:t> </a:t>
            </a:r>
            <a:r>
              <a:rPr sz="1050" spc="-10" dirty="0">
                <a:latin typeface="Tahoma"/>
                <a:cs typeface="Tahoma"/>
              </a:rPr>
              <a:t>(new)</a:t>
            </a:r>
            <a:endParaRPr sz="1050" dirty="0">
              <a:latin typeface="Tahoma"/>
              <a:cs typeface="Tahoma"/>
            </a:endParaRPr>
          </a:p>
          <a:p>
            <a:pPr>
              <a:lnSpc>
                <a:spcPct val="100000"/>
              </a:lnSpc>
              <a:spcBef>
                <a:spcPts val="30"/>
              </a:spcBef>
            </a:pPr>
            <a:endParaRPr sz="1050" dirty="0">
              <a:latin typeface="Tahoma"/>
              <a:cs typeface="Tahoma"/>
            </a:endParaRPr>
          </a:p>
          <a:p>
            <a:pPr marL="47625">
              <a:lnSpc>
                <a:spcPct val="100000"/>
              </a:lnSpc>
            </a:pPr>
            <a:r>
              <a:rPr sz="1050" spc="-15" dirty="0">
                <a:latin typeface="Tahoma"/>
                <a:cs typeface="Tahoma"/>
              </a:rPr>
              <a:t>Now,</a:t>
            </a:r>
            <a:r>
              <a:rPr sz="1050" spc="-60" dirty="0">
                <a:latin typeface="Tahoma"/>
                <a:cs typeface="Tahoma"/>
              </a:rPr>
              <a:t> </a:t>
            </a:r>
            <a:r>
              <a:rPr sz="1050" dirty="0">
                <a:latin typeface="Tahoma"/>
                <a:cs typeface="Tahoma"/>
              </a:rPr>
              <a:t>we</a:t>
            </a:r>
            <a:r>
              <a:rPr sz="1050" spc="-55" dirty="0">
                <a:latin typeface="Tahoma"/>
                <a:cs typeface="Tahoma"/>
              </a:rPr>
              <a:t> </a:t>
            </a:r>
            <a:r>
              <a:rPr sz="1050" spc="-20" dirty="0">
                <a:latin typeface="Tahoma"/>
                <a:cs typeface="Tahoma"/>
              </a:rPr>
              <a:t>are</a:t>
            </a:r>
            <a:r>
              <a:rPr sz="1050" spc="-60" dirty="0">
                <a:latin typeface="Tahoma"/>
                <a:cs typeface="Tahoma"/>
              </a:rPr>
              <a:t> </a:t>
            </a:r>
            <a:r>
              <a:rPr sz="1050" spc="-5" dirty="0">
                <a:latin typeface="Tahoma"/>
                <a:cs typeface="Tahoma"/>
              </a:rPr>
              <a:t>creating</a:t>
            </a:r>
            <a:r>
              <a:rPr sz="1050" spc="-55" dirty="0">
                <a:latin typeface="Tahoma"/>
                <a:cs typeface="Tahoma"/>
              </a:rPr>
              <a:t> </a:t>
            </a:r>
            <a:r>
              <a:rPr sz="1050" spc="-5" dirty="0">
                <a:latin typeface="Tahoma"/>
                <a:cs typeface="Tahoma"/>
              </a:rPr>
              <a:t>the</a:t>
            </a:r>
            <a:r>
              <a:rPr sz="1050" spc="-60" dirty="0">
                <a:latin typeface="Tahoma"/>
                <a:cs typeface="Tahoma"/>
              </a:rPr>
              <a:t> </a:t>
            </a:r>
            <a:r>
              <a:rPr sz="1050" spc="-20" dirty="0">
                <a:latin typeface="Tahoma"/>
                <a:cs typeface="Tahoma"/>
              </a:rPr>
              <a:t>jobs</a:t>
            </a:r>
            <a:r>
              <a:rPr sz="1050" spc="-55" dirty="0">
                <a:latin typeface="Tahoma"/>
                <a:cs typeface="Tahoma"/>
              </a:rPr>
              <a:t> </a:t>
            </a:r>
            <a:r>
              <a:rPr sz="1050" spc="20" dirty="0">
                <a:latin typeface="Tahoma"/>
                <a:cs typeface="Tahoma"/>
              </a:rPr>
              <a:t>in</a:t>
            </a:r>
            <a:r>
              <a:rPr sz="1050" spc="-60" dirty="0">
                <a:latin typeface="Tahoma"/>
                <a:cs typeface="Tahoma"/>
              </a:rPr>
              <a:t> </a:t>
            </a:r>
            <a:r>
              <a:rPr sz="1050" dirty="0">
                <a:latin typeface="Tahoma"/>
                <a:cs typeface="Tahoma"/>
              </a:rPr>
              <a:t>freestyle</a:t>
            </a:r>
          </a:p>
          <a:p>
            <a:pPr>
              <a:lnSpc>
                <a:spcPct val="100000"/>
              </a:lnSpc>
              <a:spcBef>
                <a:spcPts val="55"/>
              </a:spcBef>
            </a:pPr>
            <a:endParaRPr sz="1200" dirty="0">
              <a:latin typeface="Tahoma"/>
              <a:cs typeface="Tahoma"/>
            </a:endParaRPr>
          </a:p>
          <a:p>
            <a:pPr marL="286385" indent="-206375">
              <a:lnSpc>
                <a:spcPct val="100000"/>
              </a:lnSpc>
              <a:buAutoNum type="arabicPeriod"/>
              <a:tabLst>
                <a:tab pos="287020" algn="l"/>
              </a:tabLst>
            </a:pPr>
            <a:r>
              <a:rPr sz="1050" spc="5" dirty="0">
                <a:latin typeface="Tahoma"/>
                <a:cs typeface="Tahoma"/>
              </a:rPr>
              <a:t>Click</a:t>
            </a:r>
            <a:r>
              <a:rPr sz="1050" spc="-60" dirty="0">
                <a:latin typeface="Tahoma"/>
                <a:cs typeface="Tahoma"/>
              </a:rPr>
              <a:t> </a:t>
            </a:r>
            <a:r>
              <a:rPr sz="1050" spc="-5" dirty="0">
                <a:latin typeface="Tahoma"/>
                <a:cs typeface="Tahoma"/>
              </a:rPr>
              <a:t>on</a:t>
            </a:r>
            <a:r>
              <a:rPr sz="1050" spc="-60" dirty="0">
                <a:latin typeface="Tahoma"/>
                <a:cs typeface="Tahoma"/>
              </a:rPr>
              <a:t> </a:t>
            </a:r>
            <a:r>
              <a:rPr sz="1050" spc="-20" dirty="0">
                <a:latin typeface="Tahoma"/>
                <a:cs typeface="Tahoma"/>
              </a:rPr>
              <a:t>create</a:t>
            </a:r>
            <a:r>
              <a:rPr sz="1050" spc="-60" dirty="0">
                <a:latin typeface="Tahoma"/>
                <a:cs typeface="Tahoma"/>
              </a:rPr>
              <a:t> </a:t>
            </a:r>
            <a:r>
              <a:rPr sz="1050" spc="25" dirty="0">
                <a:latin typeface="Tahoma"/>
                <a:cs typeface="Tahoma"/>
              </a:rPr>
              <a:t>a</a:t>
            </a:r>
            <a:r>
              <a:rPr sz="1050" spc="-60" dirty="0">
                <a:latin typeface="Tahoma"/>
                <a:cs typeface="Tahoma"/>
              </a:rPr>
              <a:t> </a:t>
            </a:r>
            <a:r>
              <a:rPr sz="1050" spc="-20" dirty="0">
                <a:latin typeface="Tahoma"/>
                <a:cs typeface="Tahoma"/>
              </a:rPr>
              <a:t>job</a:t>
            </a:r>
            <a:r>
              <a:rPr sz="1050" spc="-60" dirty="0">
                <a:latin typeface="Tahoma"/>
                <a:cs typeface="Tahoma"/>
              </a:rPr>
              <a:t> </a:t>
            </a:r>
            <a:r>
              <a:rPr sz="1050" spc="-5" dirty="0">
                <a:latin typeface="Tahoma"/>
                <a:cs typeface="Tahoma"/>
              </a:rPr>
              <a:t>(or)</a:t>
            </a:r>
            <a:r>
              <a:rPr sz="1050" spc="-60" dirty="0">
                <a:latin typeface="Tahoma"/>
                <a:cs typeface="Tahoma"/>
              </a:rPr>
              <a:t> </a:t>
            </a:r>
            <a:r>
              <a:rPr sz="1050" dirty="0">
                <a:latin typeface="Tahoma"/>
                <a:cs typeface="Tahoma"/>
              </a:rPr>
              <a:t>new</a:t>
            </a:r>
            <a:r>
              <a:rPr sz="1050" spc="-60" dirty="0">
                <a:latin typeface="Tahoma"/>
                <a:cs typeface="Tahoma"/>
              </a:rPr>
              <a:t> </a:t>
            </a:r>
            <a:r>
              <a:rPr sz="1050" spc="-5" dirty="0">
                <a:latin typeface="Tahoma"/>
                <a:cs typeface="Tahoma"/>
              </a:rPr>
              <a:t>item</a:t>
            </a:r>
            <a:endParaRPr sz="1050" dirty="0">
              <a:latin typeface="Tahoma"/>
              <a:cs typeface="Tahoma"/>
            </a:endParaRPr>
          </a:p>
          <a:p>
            <a:pPr marL="286385" indent="-206375">
              <a:lnSpc>
                <a:spcPct val="100000"/>
              </a:lnSpc>
              <a:spcBef>
                <a:spcPts val="220"/>
              </a:spcBef>
              <a:buAutoNum type="arabicPeriod"/>
              <a:tabLst>
                <a:tab pos="287020" algn="l"/>
              </a:tabLst>
            </a:pPr>
            <a:r>
              <a:rPr sz="1050" spc="-50" dirty="0">
                <a:latin typeface="Tahoma"/>
                <a:cs typeface="Tahoma"/>
              </a:rPr>
              <a:t>E</a:t>
            </a:r>
            <a:r>
              <a:rPr sz="1050" spc="5" dirty="0">
                <a:latin typeface="Tahoma"/>
                <a:cs typeface="Tahoma"/>
              </a:rPr>
              <a:t>n</a:t>
            </a:r>
            <a:r>
              <a:rPr sz="1050" spc="15" dirty="0">
                <a:latin typeface="Tahoma"/>
                <a:cs typeface="Tahoma"/>
              </a:rPr>
              <a:t>t</a:t>
            </a:r>
            <a:r>
              <a:rPr sz="1050" spc="-45" dirty="0">
                <a:latin typeface="Tahoma"/>
                <a:cs typeface="Tahoma"/>
              </a:rPr>
              <a:t>e</a:t>
            </a:r>
            <a:r>
              <a:rPr sz="1050" spc="15" dirty="0">
                <a:latin typeface="Tahoma"/>
                <a:cs typeface="Tahoma"/>
              </a:rPr>
              <a:t>r</a:t>
            </a:r>
            <a:r>
              <a:rPr sz="1050" spc="-55" dirty="0">
                <a:latin typeface="Tahoma"/>
                <a:cs typeface="Tahoma"/>
              </a:rPr>
              <a:t> </a:t>
            </a:r>
            <a:r>
              <a:rPr sz="1050" spc="15" dirty="0">
                <a:latin typeface="Tahoma"/>
                <a:cs typeface="Tahoma"/>
              </a:rPr>
              <a:t>t</a:t>
            </a:r>
            <a:r>
              <a:rPr sz="1050" spc="25" dirty="0">
                <a:latin typeface="Tahoma"/>
                <a:cs typeface="Tahoma"/>
              </a:rPr>
              <a:t>a</a:t>
            </a:r>
            <a:r>
              <a:rPr sz="1050" spc="-25" dirty="0">
                <a:latin typeface="Tahoma"/>
                <a:cs typeface="Tahoma"/>
              </a:rPr>
              <a:t>s</a:t>
            </a:r>
            <a:r>
              <a:rPr sz="1050" spc="35" dirty="0">
                <a:latin typeface="Tahoma"/>
                <a:cs typeface="Tahoma"/>
              </a:rPr>
              <a:t>k</a:t>
            </a:r>
            <a:r>
              <a:rPr sz="1050" spc="-55" dirty="0">
                <a:latin typeface="Tahoma"/>
                <a:cs typeface="Tahoma"/>
              </a:rPr>
              <a:t> </a:t>
            </a:r>
            <a:r>
              <a:rPr sz="1050" spc="5" dirty="0">
                <a:latin typeface="Tahoma"/>
                <a:cs typeface="Tahoma"/>
              </a:rPr>
              <a:t>n</a:t>
            </a:r>
            <a:r>
              <a:rPr sz="1050" dirty="0">
                <a:latin typeface="Tahoma"/>
                <a:cs typeface="Tahoma"/>
              </a:rPr>
              <a:t>a</a:t>
            </a:r>
            <a:r>
              <a:rPr sz="1050" spc="-10" dirty="0">
                <a:latin typeface="Tahoma"/>
                <a:cs typeface="Tahoma"/>
              </a:rPr>
              <a:t>m</a:t>
            </a:r>
            <a:r>
              <a:rPr sz="1050" spc="-45" dirty="0">
                <a:latin typeface="Tahoma"/>
                <a:cs typeface="Tahoma"/>
              </a:rPr>
              <a:t>e</a:t>
            </a:r>
            <a:endParaRPr sz="1050" dirty="0">
              <a:latin typeface="Tahoma"/>
              <a:cs typeface="Tahoma"/>
            </a:endParaRPr>
          </a:p>
          <a:p>
            <a:pPr marL="286385" indent="-206375">
              <a:lnSpc>
                <a:spcPct val="100000"/>
              </a:lnSpc>
              <a:spcBef>
                <a:spcPts val="290"/>
              </a:spcBef>
              <a:buAutoNum type="arabicPeriod"/>
              <a:tabLst>
                <a:tab pos="287020" algn="l"/>
              </a:tabLst>
            </a:pPr>
            <a:r>
              <a:rPr sz="1050" spc="10" dirty="0">
                <a:latin typeface="Tahoma"/>
                <a:cs typeface="Tahoma"/>
              </a:rPr>
              <a:t>click</a:t>
            </a:r>
            <a:r>
              <a:rPr sz="1050" spc="-55" dirty="0">
                <a:latin typeface="Tahoma"/>
                <a:cs typeface="Tahoma"/>
              </a:rPr>
              <a:t> </a:t>
            </a:r>
            <a:r>
              <a:rPr sz="1050" spc="-5" dirty="0">
                <a:latin typeface="Tahoma"/>
                <a:cs typeface="Tahoma"/>
              </a:rPr>
              <a:t>on</a:t>
            </a:r>
            <a:r>
              <a:rPr sz="1050" spc="-50" dirty="0">
                <a:latin typeface="Tahoma"/>
                <a:cs typeface="Tahoma"/>
              </a:rPr>
              <a:t> </a:t>
            </a:r>
            <a:r>
              <a:rPr sz="1050" dirty="0">
                <a:latin typeface="Tahoma"/>
                <a:cs typeface="Tahoma"/>
              </a:rPr>
              <a:t>freestyle</a:t>
            </a:r>
            <a:r>
              <a:rPr sz="1050" spc="-50" dirty="0">
                <a:latin typeface="Tahoma"/>
                <a:cs typeface="Tahoma"/>
              </a:rPr>
              <a:t> </a:t>
            </a:r>
            <a:r>
              <a:rPr sz="1050" spc="-20" dirty="0">
                <a:latin typeface="Tahoma"/>
                <a:cs typeface="Tahoma"/>
              </a:rPr>
              <a:t>project</a:t>
            </a:r>
            <a:r>
              <a:rPr sz="1050" spc="-50" dirty="0">
                <a:latin typeface="Tahoma"/>
                <a:cs typeface="Tahoma"/>
              </a:rPr>
              <a:t> </a:t>
            </a:r>
            <a:r>
              <a:rPr sz="1050" spc="-5" dirty="0">
                <a:latin typeface="Tahoma"/>
                <a:cs typeface="Tahoma"/>
              </a:rPr>
              <a:t>(or)</a:t>
            </a:r>
            <a:r>
              <a:rPr sz="1050" spc="-55" dirty="0">
                <a:latin typeface="Tahoma"/>
                <a:cs typeface="Tahoma"/>
              </a:rPr>
              <a:t> </a:t>
            </a:r>
            <a:r>
              <a:rPr sz="1050" spc="5" dirty="0">
                <a:latin typeface="Tahoma"/>
                <a:cs typeface="Tahoma"/>
              </a:rPr>
              <a:t>pipeline</a:t>
            </a:r>
            <a:r>
              <a:rPr sz="1050" spc="229" dirty="0">
                <a:latin typeface="Tahoma"/>
                <a:cs typeface="Tahoma"/>
              </a:rPr>
              <a:t> </a:t>
            </a:r>
            <a:r>
              <a:rPr sz="1050" spc="-20" dirty="0">
                <a:latin typeface="Tahoma"/>
                <a:cs typeface="Tahoma"/>
              </a:rPr>
              <a:t>[Depends</a:t>
            </a:r>
            <a:r>
              <a:rPr sz="1050" spc="-55" dirty="0">
                <a:latin typeface="Tahoma"/>
                <a:cs typeface="Tahoma"/>
              </a:rPr>
              <a:t> </a:t>
            </a:r>
            <a:r>
              <a:rPr sz="1050" spc="-5" dirty="0">
                <a:latin typeface="Tahoma"/>
                <a:cs typeface="Tahoma"/>
              </a:rPr>
              <a:t>on</a:t>
            </a:r>
            <a:r>
              <a:rPr sz="1050" spc="-50" dirty="0">
                <a:latin typeface="Tahoma"/>
                <a:cs typeface="Tahoma"/>
              </a:rPr>
              <a:t> </a:t>
            </a:r>
            <a:r>
              <a:rPr sz="1050" spc="15" dirty="0">
                <a:latin typeface="Tahoma"/>
                <a:cs typeface="Tahoma"/>
              </a:rPr>
              <a:t>your</a:t>
            </a:r>
            <a:r>
              <a:rPr sz="1050" spc="-50" dirty="0">
                <a:latin typeface="Tahoma"/>
                <a:cs typeface="Tahoma"/>
              </a:rPr>
              <a:t> </a:t>
            </a:r>
            <a:r>
              <a:rPr sz="1050" spc="-10" dirty="0">
                <a:latin typeface="Tahoma"/>
                <a:cs typeface="Tahoma"/>
              </a:rPr>
              <a:t>requirement]</a:t>
            </a:r>
            <a:endParaRPr sz="1050" dirty="0">
              <a:latin typeface="Tahoma"/>
              <a:cs typeface="Tahoma"/>
            </a:endParaRPr>
          </a:p>
          <a:p>
            <a:pPr>
              <a:lnSpc>
                <a:spcPct val="100000"/>
              </a:lnSpc>
              <a:spcBef>
                <a:spcPts val="35"/>
              </a:spcBef>
            </a:pPr>
            <a:endParaRPr sz="1050" dirty="0">
              <a:latin typeface="Tahoma"/>
              <a:cs typeface="Tahoma"/>
            </a:endParaRPr>
          </a:p>
          <a:p>
            <a:pPr marL="12700">
              <a:lnSpc>
                <a:spcPct val="100000"/>
              </a:lnSpc>
            </a:pPr>
            <a:r>
              <a:rPr sz="1050" spc="-85" dirty="0">
                <a:latin typeface="Tahoma"/>
                <a:cs typeface="Tahoma"/>
              </a:rPr>
              <a:t>T</a:t>
            </a:r>
            <a:r>
              <a:rPr sz="1050" spc="-5" dirty="0">
                <a:latin typeface="Tahoma"/>
                <a:cs typeface="Tahoma"/>
              </a:rPr>
              <a:t>h</a:t>
            </a:r>
            <a:r>
              <a:rPr sz="1050" spc="-45" dirty="0">
                <a:latin typeface="Tahoma"/>
                <a:cs typeface="Tahoma"/>
              </a:rPr>
              <a:t>e</a:t>
            </a:r>
            <a:r>
              <a:rPr sz="1050" spc="-25" dirty="0">
                <a:latin typeface="Tahoma"/>
                <a:cs typeface="Tahoma"/>
              </a:rPr>
              <a:t>s</a:t>
            </a:r>
            <a:r>
              <a:rPr sz="1050" spc="-45" dirty="0">
                <a:latin typeface="Tahoma"/>
                <a:cs typeface="Tahoma"/>
              </a:rPr>
              <a:t>e</a:t>
            </a:r>
            <a:r>
              <a:rPr sz="1050" spc="-55" dirty="0">
                <a:latin typeface="Tahoma"/>
                <a:cs typeface="Tahoma"/>
              </a:rPr>
              <a:t> </a:t>
            </a:r>
            <a:r>
              <a:rPr sz="1050" dirty="0">
                <a:latin typeface="Tahoma"/>
                <a:cs typeface="Tahoma"/>
              </a:rPr>
              <a:t>a</a:t>
            </a:r>
            <a:r>
              <a:rPr sz="1050" spc="-20" dirty="0">
                <a:latin typeface="Tahoma"/>
                <a:cs typeface="Tahoma"/>
              </a:rPr>
              <a:t>r</a:t>
            </a:r>
            <a:r>
              <a:rPr sz="1050" spc="-45" dirty="0">
                <a:latin typeface="Tahoma"/>
                <a:cs typeface="Tahoma"/>
              </a:rPr>
              <a:t>e</a:t>
            </a:r>
            <a:r>
              <a:rPr sz="1050" spc="-55" dirty="0">
                <a:latin typeface="Tahoma"/>
                <a:cs typeface="Tahoma"/>
              </a:rPr>
              <a:t> </a:t>
            </a:r>
            <a:r>
              <a:rPr sz="1050" spc="35" dirty="0">
                <a:latin typeface="Tahoma"/>
                <a:cs typeface="Tahoma"/>
              </a:rPr>
              <a:t>t</a:t>
            </a:r>
            <a:r>
              <a:rPr sz="1050" spc="-5" dirty="0">
                <a:latin typeface="Tahoma"/>
                <a:cs typeface="Tahoma"/>
              </a:rPr>
              <a:t>h</a:t>
            </a:r>
            <a:r>
              <a:rPr sz="1050" spc="-45" dirty="0">
                <a:latin typeface="Tahoma"/>
                <a:cs typeface="Tahoma"/>
              </a:rPr>
              <a:t>e</a:t>
            </a:r>
            <a:r>
              <a:rPr sz="1050" spc="-55" dirty="0">
                <a:latin typeface="Tahoma"/>
                <a:cs typeface="Tahoma"/>
              </a:rPr>
              <a:t> </a:t>
            </a:r>
            <a:r>
              <a:rPr sz="1050" spc="-10" dirty="0">
                <a:latin typeface="Tahoma"/>
                <a:cs typeface="Tahoma"/>
              </a:rPr>
              <a:t>b</a:t>
            </a:r>
            <a:r>
              <a:rPr sz="1050" spc="25" dirty="0">
                <a:latin typeface="Tahoma"/>
                <a:cs typeface="Tahoma"/>
              </a:rPr>
              <a:t>a</a:t>
            </a:r>
            <a:r>
              <a:rPr sz="1050" spc="-25" dirty="0">
                <a:latin typeface="Tahoma"/>
                <a:cs typeface="Tahoma"/>
              </a:rPr>
              <a:t>s</a:t>
            </a:r>
            <a:r>
              <a:rPr sz="1050" spc="35" dirty="0">
                <a:latin typeface="Tahoma"/>
                <a:cs typeface="Tahoma"/>
              </a:rPr>
              <a:t>i</a:t>
            </a:r>
            <a:r>
              <a:rPr sz="1050" spc="-45" dirty="0">
                <a:latin typeface="Tahoma"/>
                <a:cs typeface="Tahoma"/>
              </a:rPr>
              <a:t>c</a:t>
            </a:r>
            <a:r>
              <a:rPr sz="1050" spc="-55" dirty="0">
                <a:latin typeface="Tahoma"/>
                <a:cs typeface="Tahoma"/>
              </a:rPr>
              <a:t> </a:t>
            </a:r>
            <a:r>
              <a:rPr sz="1050" spc="-25" dirty="0">
                <a:latin typeface="Tahoma"/>
                <a:cs typeface="Tahoma"/>
              </a:rPr>
              <a:t>s</a:t>
            </a:r>
            <a:r>
              <a:rPr sz="1050" spc="15" dirty="0">
                <a:latin typeface="Tahoma"/>
                <a:cs typeface="Tahoma"/>
              </a:rPr>
              <a:t>t</a:t>
            </a:r>
            <a:r>
              <a:rPr sz="1050" spc="-45" dirty="0">
                <a:latin typeface="Tahoma"/>
                <a:cs typeface="Tahoma"/>
              </a:rPr>
              <a:t>e</a:t>
            </a:r>
            <a:r>
              <a:rPr sz="1050" dirty="0">
                <a:latin typeface="Tahoma"/>
                <a:cs typeface="Tahoma"/>
              </a:rPr>
              <a:t>p</a:t>
            </a:r>
            <a:r>
              <a:rPr sz="1050" spc="-25" dirty="0">
                <a:latin typeface="Tahoma"/>
                <a:cs typeface="Tahoma"/>
              </a:rPr>
              <a:t>s</a:t>
            </a:r>
            <a:r>
              <a:rPr sz="1050" spc="-55" dirty="0">
                <a:latin typeface="Tahoma"/>
                <a:cs typeface="Tahoma"/>
              </a:rPr>
              <a:t> </a:t>
            </a:r>
            <a:r>
              <a:rPr sz="1050" spc="15" dirty="0">
                <a:latin typeface="Tahoma"/>
                <a:cs typeface="Tahoma"/>
              </a:rPr>
              <a:t>t</a:t>
            </a:r>
            <a:r>
              <a:rPr sz="1050" spc="-15" dirty="0">
                <a:latin typeface="Tahoma"/>
                <a:cs typeface="Tahoma"/>
              </a:rPr>
              <a:t>o</a:t>
            </a:r>
            <a:r>
              <a:rPr sz="1050" spc="-55" dirty="0">
                <a:latin typeface="Tahoma"/>
                <a:cs typeface="Tahoma"/>
              </a:rPr>
              <a:t> </a:t>
            </a:r>
            <a:r>
              <a:rPr sz="1050" spc="-80" dirty="0">
                <a:latin typeface="Tahoma"/>
                <a:cs typeface="Tahoma"/>
              </a:rPr>
              <a:t>C</a:t>
            </a:r>
            <a:r>
              <a:rPr sz="1050" spc="-20" dirty="0">
                <a:latin typeface="Tahoma"/>
                <a:cs typeface="Tahoma"/>
              </a:rPr>
              <a:t>r</a:t>
            </a:r>
            <a:r>
              <a:rPr sz="1050" spc="-45" dirty="0">
                <a:latin typeface="Tahoma"/>
                <a:cs typeface="Tahoma"/>
              </a:rPr>
              <a:t>e</a:t>
            </a:r>
            <a:r>
              <a:rPr sz="1050" spc="25" dirty="0">
                <a:latin typeface="Tahoma"/>
                <a:cs typeface="Tahoma"/>
              </a:rPr>
              <a:t>a</a:t>
            </a:r>
            <a:r>
              <a:rPr sz="1050" spc="15" dirty="0">
                <a:latin typeface="Tahoma"/>
                <a:cs typeface="Tahoma"/>
              </a:rPr>
              <a:t>t</a:t>
            </a:r>
            <a:r>
              <a:rPr sz="1050" spc="-45" dirty="0">
                <a:latin typeface="Tahoma"/>
                <a:cs typeface="Tahoma"/>
              </a:rPr>
              <a:t>e</a:t>
            </a:r>
            <a:r>
              <a:rPr sz="1050" spc="-55" dirty="0">
                <a:latin typeface="Tahoma"/>
                <a:cs typeface="Tahoma"/>
              </a:rPr>
              <a:t> </a:t>
            </a:r>
            <a:r>
              <a:rPr sz="1050" spc="25" dirty="0">
                <a:latin typeface="Tahoma"/>
                <a:cs typeface="Tahoma"/>
              </a:rPr>
              <a:t>a</a:t>
            </a:r>
            <a:r>
              <a:rPr sz="1050" spc="-55" dirty="0">
                <a:latin typeface="Tahoma"/>
                <a:cs typeface="Tahoma"/>
              </a:rPr>
              <a:t> </a:t>
            </a:r>
            <a:r>
              <a:rPr sz="1050" spc="-170" dirty="0">
                <a:latin typeface="Tahoma"/>
                <a:cs typeface="Tahoma"/>
              </a:rPr>
              <a:t>J</a:t>
            </a:r>
            <a:r>
              <a:rPr sz="1050" spc="-15" dirty="0">
                <a:latin typeface="Tahoma"/>
                <a:cs typeface="Tahoma"/>
              </a:rPr>
              <a:t>o</a:t>
            </a:r>
            <a:r>
              <a:rPr sz="1050" spc="-10" dirty="0">
                <a:latin typeface="Tahoma"/>
                <a:cs typeface="Tahoma"/>
              </a:rPr>
              <a:t>b</a:t>
            </a:r>
            <a:endParaRPr sz="1050" dirty="0">
              <a:latin typeface="Tahoma"/>
              <a:cs typeface="Tahoma"/>
            </a:endParaRPr>
          </a:p>
          <a:p>
            <a:pPr>
              <a:lnSpc>
                <a:spcPct val="100000"/>
              </a:lnSpc>
              <a:spcBef>
                <a:spcPts val="40"/>
              </a:spcBef>
            </a:pPr>
            <a:endParaRPr sz="1100" dirty="0">
              <a:latin typeface="Tahoma"/>
              <a:cs typeface="Tahoma"/>
            </a:endParaRPr>
          </a:p>
          <a:p>
            <a:pPr marL="12700">
              <a:lnSpc>
                <a:spcPct val="100000"/>
              </a:lnSpc>
            </a:pPr>
            <a:r>
              <a:rPr sz="1250" spc="-80" dirty="0">
                <a:solidFill>
                  <a:srgbClr val="0097B1"/>
                </a:solidFill>
                <a:latin typeface="Tahoma"/>
                <a:cs typeface="Tahoma"/>
              </a:rPr>
              <a:t>Ge</a:t>
            </a:r>
            <a:r>
              <a:rPr sz="1250" spc="35" dirty="0">
                <a:solidFill>
                  <a:srgbClr val="0097B1"/>
                </a:solidFill>
                <a:latin typeface="Tahoma"/>
                <a:cs typeface="Tahoma"/>
              </a:rPr>
              <a:t>t</a:t>
            </a:r>
            <a:r>
              <a:rPr sz="1250" spc="-75" dirty="0">
                <a:solidFill>
                  <a:srgbClr val="0097B1"/>
                </a:solidFill>
                <a:latin typeface="Tahoma"/>
                <a:cs typeface="Tahoma"/>
              </a:rPr>
              <a:t> </a:t>
            </a:r>
            <a:r>
              <a:rPr sz="1250" spc="30" dirty="0">
                <a:solidFill>
                  <a:srgbClr val="0097B1"/>
                </a:solidFill>
                <a:latin typeface="Tahoma"/>
                <a:cs typeface="Tahoma"/>
              </a:rPr>
              <a:t>t</a:t>
            </a:r>
            <a:r>
              <a:rPr sz="1250" spc="-25" dirty="0">
                <a:solidFill>
                  <a:srgbClr val="0097B1"/>
                </a:solidFill>
                <a:latin typeface="Tahoma"/>
                <a:cs typeface="Tahoma"/>
              </a:rPr>
              <a:t>h</a:t>
            </a:r>
            <a:r>
              <a:rPr sz="1250" spc="-65" dirty="0">
                <a:solidFill>
                  <a:srgbClr val="0097B1"/>
                </a:solidFill>
                <a:latin typeface="Tahoma"/>
                <a:cs typeface="Tahoma"/>
              </a:rPr>
              <a:t>e</a:t>
            </a:r>
            <a:r>
              <a:rPr sz="1250" spc="-75" dirty="0">
                <a:solidFill>
                  <a:srgbClr val="0097B1"/>
                </a:solidFill>
                <a:latin typeface="Tahoma"/>
                <a:cs typeface="Tahoma"/>
              </a:rPr>
              <a:t> </a:t>
            </a:r>
            <a:r>
              <a:rPr sz="1250" spc="-80" dirty="0">
                <a:solidFill>
                  <a:srgbClr val="0097B1"/>
                </a:solidFill>
                <a:latin typeface="Tahoma"/>
                <a:cs typeface="Tahoma"/>
              </a:rPr>
              <a:t>G</a:t>
            </a:r>
            <a:r>
              <a:rPr sz="1250" spc="25" dirty="0">
                <a:solidFill>
                  <a:srgbClr val="0097B1"/>
                </a:solidFill>
                <a:latin typeface="Tahoma"/>
                <a:cs typeface="Tahoma"/>
              </a:rPr>
              <a:t>i</a:t>
            </a:r>
            <a:r>
              <a:rPr sz="1250" spc="35" dirty="0">
                <a:solidFill>
                  <a:srgbClr val="0097B1"/>
                </a:solidFill>
                <a:latin typeface="Tahoma"/>
                <a:cs typeface="Tahoma"/>
              </a:rPr>
              <a:t>t</a:t>
            </a:r>
            <a:r>
              <a:rPr sz="1250" spc="-75" dirty="0">
                <a:solidFill>
                  <a:srgbClr val="0097B1"/>
                </a:solidFill>
                <a:latin typeface="Tahoma"/>
                <a:cs typeface="Tahoma"/>
              </a:rPr>
              <a:t> </a:t>
            </a:r>
            <a:r>
              <a:rPr sz="1250" spc="-85" dirty="0">
                <a:solidFill>
                  <a:srgbClr val="0097B1"/>
                </a:solidFill>
                <a:latin typeface="Tahoma"/>
                <a:cs typeface="Tahoma"/>
              </a:rPr>
              <a:t>R</a:t>
            </a:r>
            <a:r>
              <a:rPr sz="1250" spc="-70" dirty="0">
                <a:solidFill>
                  <a:srgbClr val="0097B1"/>
                </a:solidFill>
                <a:latin typeface="Tahoma"/>
                <a:cs typeface="Tahoma"/>
              </a:rPr>
              <a:t>e</a:t>
            </a:r>
            <a:r>
              <a:rPr sz="1250" spc="-20" dirty="0">
                <a:solidFill>
                  <a:srgbClr val="0097B1"/>
                </a:solidFill>
                <a:latin typeface="Tahoma"/>
                <a:cs typeface="Tahoma"/>
              </a:rPr>
              <a:t>p</a:t>
            </a:r>
            <a:r>
              <a:rPr sz="1250" spc="-30" dirty="0">
                <a:solidFill>
                  <a:srgbClr val="0097B1"/>
                </a:solidFill>
                <a:latin typeface="Tahoma"/>
                <a:cs typeface="Tahoma"/>
              </a:rPr>
              <a:t>o</a:t>
            </a:r>
            <a:endParaRPr sz="1250" dirty="0">
              <a:latin typeface="Tahoma"/>
              <a:cs typeface="Tahoma"/>
            </a:endParaRPr>
          </a:p>
          <a:p>
            <a:pPr>
              <a:lnSpc>
                <a:spcPct val="100000"/>
              </a:lnSpc>
              <a:spcBef>
                <a:spcPts val="15"/>
              </a:spcBef>
            </a:pPr>
            <a:endParaRPr sz="1200" dirty="0">
              <a:latin typeface="Tahoma"/>
              <a:cs typeface="Tahoma"/>
            </a:endParaRPr>
          </a:p>
          <a:p>
            <a:pPr marL="12700">
              <a:lnSpc>
                <a:spcPct val="100000"/>
              </a:lnSpc>
            </a:pPr>
            <a:r>
              <a:rPr sz="1050" spc="-90" dirty="0">
                <a:latin typeface="Tahoma"/>
                <a:cs typeface="Tahoma"/>
              </a:rPr>
              <a:t>F</a:t>
            </a:r>
            <a:r>
              <a:rPr sz="1050" spc="-15" dirty="0">
                <a:latin typeface="Tahoma"/>
                <a:cs typeface="Tahoma"/>
              </a:rPr>
              <a:t>o</a:t>
            </a:r>
            <a:r>
              <a:rPr sz="1050" spc="70" dirty="0">
                <a:latin typeface="Tahoma"/>
                <a:cs typeface="Tahoma"/>
              </a:rPr>
              <a:t>l</a:t>
            </a:r>
            <a:r>
              <a:rPr sz="1050" spc="50" dirty="0">
                <a:latin typeface="Tahoma"/>
                <a:cs typeface="Tahoma"/>
              </a:rPr>
              <a:t>l</a:t>
            </a:r>
            <a:r>
              <a:rPr sz="1050" spc="-15" dirty="0">
                <a:latin typeface="Tahoma"/>
                <a:cs typeface="Tahoma"/>
              </a:rPr>
              <a:t>o</a:t>
            </a:r>
            <a:r>
              <a:rPr sz="1050" spc="50" dirty="0">
                <a:latin typeface="Tahoma"/>
                <a:cs typeface="Tahoma"/>
              </a:rPr>
              <a:t>w</a:t>
            </a:r>
            <a:r>
              <a:rPr sz="1050" spc="-55" dirty="0">
                <a:latin typeface="Tahoma"/>
                <a:cs typeface="Tahoma"/>
              </a:rPr>
              <a:t> </a:t>
            </a:r>
            <a:r>
              <a:rPr sz="1050" spc="25" dirty="0">
                <a:latin typeface="Tahoma"/>
                <a:cs typeface="Tahoma"/>
              </a:rPr>
              <a:t>a</a:t>
            </a:r>
            <a:r>
              <a:rPr sz="1050" spc="-10" dirty="0">
                <a:latin typeface="Tahoma"/>
                <a:cs typeface="Tahoma"/>
              </a:rPr>
              <a:t>b</a:t>
            </a:r>
            <a:r>
              <a:rPr sz="1050" spc="-15" dirty="0">
                <a:latin typeface="Tahoma"/>
                <a:cs typeface="Tahoma"/>
              </a:rPr>
              <a:t>o</a:t>
            </a:r>
            <a:r>
              <a:rPr sz="1050" spc="40" dirty="0">
                <a:latin typeface="Tahoma"/>
                <a:cs typeface="Tahoma"/>
              </a:rPr>
              <a:t>v</a:t>
            </a:r>
            <a:r>
              <a:rPr sz="1050" spc="-45" dirty="0">
                <a:latin typeface="Tahoma"/>
                <a:cs typeface="Tahoma"/>
              </a:rPr>
              <a:t>e</a:t>
            </a:r>
            <a:r>
              <a:rPr sz="1050" spc="-55" dirty="0">
                <a:latin typeface="Tahoma"/>
                <a:cs typeface="Tahoma"/>
              </a:rPr>
              <a:t> </a:t>
            </a:r>
            <a:r>
              <a:rPr sz="1050" spc="-35" dirty="0">
                <a:latin typeface="Tahoma"/>
                <a:cs typeface="Tahoma"/>
              </a:rPr>
              <a:t>3</a:t>
            </a:r>
            <a:r>
              <a:rPr sz="1050" spc="-55" dirty="0">
                <a:latin typeface="Tahoma"/>
                <a:cs typeface="Tahoma"/>
              </a:rPr>
              <a:t> </a:t>
            </a:r>
            <a:r>
              <a:rPr sz="1050" spc="-25" dirty="0">
                <a:latin typeface="Tahoma"/>
                <a:cs typeface="Tahoma"/>
              </a:rPr>
              <a:t>s</a:t>
            </a:r>
            <a:r>
              <a:rPr sz="1050" spc="15" dirty="0">
                <a:latin typeface="Tahoma"/>
                <a:cs typeface="Tahoma"/>
              </a:rPr>
              <a:t>t</a:t>
            </a:r>
            <a:r>
              <a:rPr sz="1050" spc="-45" dirty="0">
                <a:latin typeface="Tahoma"/>
                <a:cs typeface="Tahoma"/>
              </a:rPr>
              <a:t>e</a:t>
            </a:r>
            <a:r>
              <a:rPr sz="1050" dirty="0">
                <a:latin typeface="Tahoma"/>
                <a:cs typeface="Tahoma"/>
              </a:rPr>
              <a:t>p</a:t>
            </a:r>
            <a:r>
              <a:rPr sz="1050" spc="-25" dirty="0">
                <a:latin typeface="Tahoma"/>
                <a:cs typeface="Tahoma"/>
              </a:rPr>
              <a:t>s</a:t>
            </a:r>
            <a:r>
              <a:rPr sz="1050" spc="-55" dirty="0">
                <a:latin typeface="Tahoma"/>
                <a:cs typeface="Tahoma"/>
              </a:rPr>
              <a:t> </a:t>
            </a:r>
            <a:r>
              <a:rPr sz="1050" spc="35" dirty="0">
                <a:latin typeface="Tahoma"/>
                <a:cs typeface="Tahoma"/>
              </a:rPr>
              <a:t>t</a:t>
            </a:r>
            <a:r>
              <a:rPr sz="1050" spc="-5" dirty="0">
                <a:latin typeface="Tahoma"/>
                <a:cs typeface="Tahoma"/>
              </a:rPr>
              <a:t>h</a:t>
            </a:r>
            <a:r>
              <a:rPr sz="1050" spc="-45" dirty="0">
                <a:latin typeface="Tahoma"/>
                <a:cs typeface="Tahoma"/>
              </a:rPr>
              <a:t>e</a:t>
            </a:r>
            <a:r>
              <a:rPr sz="1050" spc="5" dirty="0">
                <a:latin typeface="Tahoma"/>
                <a:cs typeface="Tahoma"/>
              </a:rPr>
              <a:t>n</a:t>
            </a:r>
            <a:r>
              <a:rPr sz="1050" spc="-55" dirty="0">
                <a:latin typeface="Tahoma"/>
                <a:cs typeface="Tahoma"/>
              </a:rPr>
              <a:t> </a:t>
            </a:r>
            <a:r>
              <a:rPr sz="1050" spc="25" dirty="0">
                <a:latin typeface="Tahoma"/>
                <a:cs typeface="Tahoma"/>
              </a:rPr>
              <a:t>a</a:t>
            </a:r>
            <a:r>
              <a:rPr sz="1050" spc="45" dirty="0">
                <a:latin typeface="Tahoma"/>
                <a:cs typeface="Tahoma"/>
              </a:rPr>
              <a:t>f</a:t>
            </a:r>
            <a:r>
              <a:rPr sz="1050" spc="15" dirty="0">
                <a:latin typeface="Tahoma"/>
                <a:cs typeface="Tahoma"/>
              </a:rPr>
              <a:t>t</a:t>
            </a:r>
            <a:r>
              <a:rPr sz="1050" spc="-45" dirty="0">
                <a:latin typeface="Tahoma"/>
                <a:cs typeface="Tahoma"/>
              </a:rPr>
              <a:t>e</a:t>
            </a:r>
            <a:r>
              <a:rPr sz="1050" spc="15" dirty="0">
                <a:latin typeface="Tahoma"/>
                <a:cs typeface="Tahoma"/>
              </a:rPr>
              <a:t>r</a:t>
            </a:r>
            <a:endParaRPr sz="1050" dirty="0">
              <a:latin typeface="Tahoma"/>
              <a:cs typeface="Tahoma"/>
            </a:endParaRPr>
          </a:p>
          <a:p>
            <a:pPr>
              <a:lnSpc>
                <a:spcPct val="100000"/>
              </a:lnSpc>
              <a:spcBef>
                <a:spcPts val="45"/>
              </a:spcBef>
            </a:pPr>
            <a:endParaRPr sz="1150" dirty="0">
              <a:latin typeface="Tahoma"/>
              <a:cs typeface="Tahoma"/>
            </a:endParaRPr>
          </a:p>
          <a:p>
            <a:pPr marL="286385" indent="-206375">
              <a:lnSpc>
                <a:spcPct val="100000"/>
              </a:lnSpc>
              <a:buAutoNum type="arabicPeriod"/>
              <a:tabLst>
                <a:tab pos="287020" algn="l"/>
              </a:tabLst>
            </a:pPr>
            <a:r>
              <a:rPr sz="1050" spc="-20" dirty="0">
                <a:latin typeface="Tahoma"/>
                <a:cs typeface="Tahoma"/>
              </a:rPr>
              <a:t>Copy</a:t>
            </a:r>
            <a:r>
              <a:rPr sz="1050" spc="-55" dirty="0">
                <a:latin typeface="Tahoma"/>
                <a:cs typeface="Tahoma"/>
              </a:rPr>
              <a:t> </a:t>
            </a:r>
            <a:r>
              <a:rPr sz="1050" spc="-5" dirty="0">
                <a:latin typeface="Tahoma"/>
                <a:cs typeface="Tahoma"/>
              </a:rPr>
              <a:t>the</a:t>
            </a:r>
            <a:r>
              <a:rPr sz="1050" spc="-55" dirty="0">
                <a:latin typeface="Tahoma"/>
                <a:cs typeface="Tahoma"/>
              </a:rPr>
              <a:t> </a:t>
            </a:r>
            <a:r>
              <a:rPr sz="1050" spc="5" dirty="0">
                <a:latin typeface="Tahoma"/>
                <a:cs typeface="Tahoma"/>
              </a:rPr>
              <a:t>github</a:t>
            </a:r>
            <a:r>
              <a:rPr sz="1050" spc="-50" dirty="0">
                <a:latin typeface="Tahoma"/>
                <a:cs typeface="Tahoma"/>
              </a:rPr>
              <a:t> </a:t>
            </a:r>
            <a:r>
              <a:rPr sz="1050" spc="-20" dirty="0">
                <a:latin typeface="Tahoma"/>
                <a:cs typeface="Tahoma"/>
              </a:rPr>
              <a:t>repo</a:t>
            </a:r>
            <a:r>
              <a:rPr sz="1050" spc="-55" dirty="0">
                <a:latin typeface="Tahoma"/>
                <a:cs typeface="Tahoma"/>
              </a:rPr>
              <a:t> </a:t>
            </a:r>
            <a:r>
              <a:rPr sz="1050" spc="30" dirty="0">
                <a:latin typeface="Tahoma"/>
                <a:cs typeface="Tahoma"/>
              </a:rPr>
              <a:t>url</a:t>
            </a:r>
            <a:r>
              <a:rPr sz="1050" spc="-50" dirty="0">
                <a:latin typeface="Tahoma"/>
                <a:cs typeface="Tahoma"/>
              </a:rPr>
              <a:t> </a:t>
            </a:r>
            <a:r>
              <a:rPr sz="1050" dirty="0">
                <a:latin typeface="Tahoma"/>
                <a:cs typeface="Tahoma"/>
              </a:rPr>
              <a:t>and</a:t>
            </a:r>
            <a:r>
              <a:rPr sz="1050" spc="-55" dirty="0">
                <a:latin typeface="Tahoma"/>
                <a:cs typeface="Tahoma"/>
              </a:rPr>
              <a:t> </a:t>
            </a:r>
            <a:r>
              <a:rPr sz="1050" spc="-5" dirty="0">
                <a:latin typeface="Tahoma"/>
                <a:cs typeface="Tahoma"/>
              </a:rPr>
              <a:t>paste</a:t>
            </a:r>
            <a:r>
              <a:rPr sz="1050" spc="-50" dirty="0">
                <a:latin typeface="Tahoma"/>
                <a:cs typeface="Tahoma"/>
              </a:rPr>
              <a:t> </a:t>
            </a:r>
            <a:r>
              <a:rPr sz="1050" spc="20" dirty="0">
                <a:latin typeface="Tahoma"/>
                <a:cs typeface="Tahoma"/>
              </a:rPr>
              <a:t>in</a:t>
            </a:r>
            <a:r>
              <a:rPr sz="1050" spc="-55" dirty="0">
                <a:latin typeface="Tahoma"/>
                <a:cs typeface="Tahoma"/>
              </a:rPr>
              <a:t> </a:t>
            </a:r>
            <a:r>
              <a:rPr sz="1050" spc="-5" dirty="0">
                <a:latin typeface="Tahoma"/>
                <a:cs typeface="Tahoma"/>
              </a:rPr>
              <a:t>under</a:t>
            </a:r>
            <a:r>
              <a:rPr sz="1050" spc="-55" dirty="0">
                <a:latin typeface="Tahoma"/>
                <a:cs typeface="Tahoma"/>
              </a:rPr>
              <a:t> </a:t>
            </a:r>
            <a:r>
              <a:rPr sz="1050" spc="-20" dirty="0">
                <a:latin typeface="Tahoma"/>
                <a:cs typeface="Tahoma"/>
              </a:rPr>
              <a:t>SCM.</a:t>
            </a:r>
            <a:r>
              <a:rPr sz="1050" spc="-50" dirty="0">
                <a:latin typeface="Tahoma"/>
                <a:cs typeface="Tahoma"/>
              </a:rPr>
              <a:t> </a:t>
            </a:r>
            <a:r>
              <a:rPr sz="1050" spc="-40" dirty="0">
                <a:latin typeface="Tahoma"/>
                <a:cs typeface="Tahoma"/>
              </a:rPr>
              <a:t>It</a:t>
            </a:r>
            <a:r>
              <a:rPr sz="1050" spc="-55" dirty="0">
                <a:latin typeface="Tahoma"/>
                <a:cs typeface="Tahoma"/>
              </a:rPr>
              <a:t> </a:t>
            </a:r>
            <a:r>
              <a:rPr sz="1050" spc="5" dirty="0">
                <a:latin typeface="Tahoma"/>
                <a:cs typeface="Tahoma"/>
              </a:rPr>
              <a:t>is</a:t>
            </a:r>
            <a:r>
              <a:rPr sz="1050" spc="-50" dirty="0">
                <a:latin typeface="Tahoma"/>
                <a:cs typeface="Tahoma"/>
              </a:rPr>
              <a:t> </a:t>
            </a:r>
            <a:r>
              <a:rPr sz="1050" spc="5" dirty="0">
                <a:latin typeface="Tahoma"/>
                <a:cs typeface="Tahoma"/>
              </a:rPr>
              <a:t>showing</a:t>
            </a:r>
            <a:r>
              <a:rPr sz="1050" spc="-55" dirty="0">
                <a:latin typeface="Tahoma"/>
                <a:cs typeface="Tahoma"/>
              </a:rPr>
              <a:t> </a:t>
            </a:r>
            <a:r>
              <a:rPr sz="1050" spc="-10" dirty="0">
                <a:latin typeface="Tahoma"/>
                <a:cs typeface="Tahoma"/>
              </a:rPr>
              <a:t>error</a:t>
            </a:r>
            <a:endParaRPr sz="1050" dirty="0">
              <a:latin typeface="Tahoma"/>
              <a:cs typeface="Tahoma"/>
            </a:endParaRPr>
          </a:p>
          <a:p>
            <a:pPr marL="286385" indent="-206375">
              <a:lnSpc>
                <a:spcPct val="100000"/>
              </a:lnSpc>
              <a:spcBef>
                <a:spcPts val="220"/>
              </a:spcBef>
              <a:buAutoNum type="arabicPeriod"/>
              <a:tabLst>
                <a:tab pos="287020" algn="l"/>
              </a:tabLst>
            </a:pPr>
            <a:r>
              <a:rPr sz="1050" spc="-45" dirty="0">
                <a:latin typeface="Tahoma"/>
                <a:cs typeface="Tahoma"/>
              </a:rPr>
              <a:t>So,</a:t>
            </a:r>
            <a:r>
              <a:rPr sz="1050" spc="-55" dirty="0">
                <a:latin typeface="Tahoma"/>
                <a:cs typeface="Tahoma"/>
              </a:rPr>
              <a:t> </a:t>
            </a:r>
            <a:r>
              <a:rPr sz="1050" spc="15" dirty="0">
                <a:latin typeface="Tahoma"/>
                <a:cs typeface="Tahoma"/>
              </a:rPr>
              <a:t>now</a:t>
            </a:r>
            <a:r>
              <a:rPr sz="1050" spc="-55" dirty="0">
                <a:latin typeface="Tahoma"/>
                <a:cs typeface="Tahoma"/>
              </a:rPr>
              <a:t> </a:t>
            </a:r>
            <a:r>
              <a:rPr sz="1050" spc="20" dirty="0">
                <a:latin typeface="Tahoma"/>
                <a:cs typeface="Tahoma"/>
              </a:rPr>
              <a:t>in</a:t>
            </a:r>
            <a:r>
              <a:rPr sz="1050" spc="-55" dirty="0">
                <a:latin typeface="Tahoma"/>
                <a:cs typeface="Tahoma"/>
              </a:rPr>
              <a:t> </a:t>
            </a:r>
            <a:r>
              <a:rPr sz="1050" spc="15" dirty="0">
                <a:latin typeface="Tahoma"/>
                <a:cs typeface="Tahoma"/>
              </a:rPr>
              <a:t>your</a:t>
            </a:r>
            <a:r>
              <a:rPr sz="1050" spc="-50" dirty="0">
                <a:latin typeface="Tahoma"/>
                <a:cs typeface="Tahoma"/>
              </a:rPr>
              <a:t> </a:t>
            </a:r>
            <a:r>
              <a:rPr sz="1050" spc="-30" dirty="0">
                <a:latin typeface="Tahoma"/>
                <a:cs typeface="Tahoma"/>
              </a:rPr>
              <a:t>AWS</a:t>
            </a:r>
            <a:r>
              <a:rPr sz="1050" spc="-55" dirty="0">
                <a:latin typeface="Tahoma"/>
                <a:cs typeface="Tahoma"/>
              </a:rPr>
              <a:t> </a:t>
            </a:r>
            <a:r>
              <a:rPr sz="1050" spc="15" dirty="0">
                <a:latin typeface="Tahoma"/>
                <a:cs typeface="Tahoma"/>
              </a:rPr>
              <a:t>terminal</a:t>
            </a:r>
            <a:r>
              <a:rPr sz="1050" spc="-55" dirty="0">
                <a:latin typeface="Tahoma"/>
                <a:cs typeface="Tahoma"/>
              </a:rPr>
              <a:t> </a:t>
            </a:r>
            <a:r>
              <a:rPr sz="1050" spc="25" dirty="0">
                <a:latin typeface="Times New Roman"/>
                <a:cs typeface="Times New Roman"/>
              </a:rPr>
              <a:t>→</a:t>
            </a:r>
            <a:r>
              <a:rPr sz="1050" spc="10" dirty="0">
                <a:latin typeface="Times New Roman"/>
                <a:cs typeface="Times New Roman"/>
              </a:rPr>
              <a:t> </a:t>
            </a:r>
            <a:r>
              <a:rPr sz="1050" spc="5" dirty="0">
                <a:latin typeface="Tahoma"/>
                <a:cs typeface="Tahoma"/>
              </a:rPr>
              <a:t>Install</a:t>
            </a:r>
            <a:r>
              <a:rPr sz="1050" spc="-50" dirty="0">
                <a:latin typeface="Tahoma"/>
                <a:cs typeface="Tahoma"/>
              </a:rPr>
              <a:t> </a:t>
            </a:r>
            <a:r>
              <a:rPr sz="1050" spc="-85" dirty="0">
                <a:latin typeface="Tahoma"/>
                <a:cs typeface="Tahoma"/>
              </a:rPr>
              <a:t>GIT</a:t>
            </a:r>
            <a:r>
              <a:rPr sz="1050" spc="-55" dirty="0">
                <a:latin typeface="Tahoma"/>
                <a:cs typeface="Tahoma"/>
              </a:rPr>
              <a:t> </a:t>
            </a:r>
            <a:r>
              <a:rPr sz="1050" spc="25" dirty="0">
                <a:latin typeface="Times New Roman"/>
                <a:cs typeface="Times New Roman"/>
              </a:rPr>
              <a:t>→</a:t>
            </a:r>
            <a:r>
              <a:rPr sz="1050" spc="10" dirty="0">
                <a:latin typeface="Times New Roman"/>
                <a:cs typeface="Times New Roman"/>
              </a:rPr>
              <a:t> </a:t>
            </a:r>
            <a:r>
              <a:rPr sz="1050" spc="15" dirty="0">
                <a:latin typeface="Tahoma"/>
                <a:cs typeface="Tahoma"/>
              </a:rPr>
              <a:t>yum</a:t>
            </a:r>
            <a:r>
              <a:rPr sz="1050" spc="-55" dirty="0">
                <a:latin typeface="Tahoma"/>
                <a:cs typeface="Tahoma"/>
              </a:rPr>
              <a:t> </a:t>
            </a:r>
            <a:r>
              <a:rPr sz="1050" spc="25" dirty="0">
                <a:latin typeface="Tahoma"/>
                <a:cs typeface="Tahoma"/>
              </a:rPr>
              <a:t>install</a:t>
            </a:r>
            <a:r>
              <a:rPr sz="1050" spc="-50" dirty="0">
                <a:latin typeface="Tahoma"/>
                <a:cs typeface="Tahoma"/>
              </a:rPr>
              <a:t> </a:t>
            </a:r>
            <a:r>
              <a:rPr sz="1050" spc="20" dirty="0">
                <a:latin typeface="Tahoma"/>
                <a:cs typeface="Tahoma"/>
              </a:rPr>
              <a:t>git</a:t>
            </a:r>
            <a:r>
              <a:rPr sz="1050" spc="-55" dirty="0">
                <a:latin typeface="Tahoma"/>
                <a:cs typeface="Tahoma"/>
              </a:rPr>
              <a:t> </a:t>
            </a:r>
            <a:r>
              <a:rPr sz="1050" spc="40" dirty="0">
                <a:latin typeface="Tahoma"/>
                <a:cs typeface="Tahoma"/>
              </a:rPr>
              <a:t>-y</a:t>
            </a:r>
            <a:endParaRPr sz="1050" dirty="0">
              <a:latin typeface="Tahoma"/>
              <a:cs typeface="Tahoma"/>
            </a:endParaRPr>
          </a:p>
          <a:p>
            <a:pPr marL="286385" marR="5080" indent="-205740">
              <a:lnSpc>
                <a:spcPct val="117600"/>
              </a:lnSpc>
              <a:spcBef>
                <a:spcPts val="70"/>
              </a:spcBef>
              <a:buAutoNum type="arabicPeriod"/>
              <a:tabLst>
                <a:tab pos="287020" algn="l"/>
              </a:tabLst>
            </a:pPr>
            <a:r>
              <a:rPr sz="1050" spc="-15" dirty="0">
                <a:latin typeface="Tahoma"/>
                <a:cs typeface="Tahoma"/>
              </a:rPr>
              <a:t>Whenever</a:t>
            </a:r>
            <a:r>
              <a:rPr sz="1050" spc="-50" dirty="0">
                <a:latin typeface="Tahoma"/>
                <a:cs typeface="Tahoma"/>
              </a:rPr>
              <a:t> </a:t>
            </a:r>
            <a:r>
              <a:rPr sz="1050" dirty="0">
                <a:latin typeface="Tahoma"/>
                <a:cs typeface="Tahoma"/>
              </a:rPr>
              <a:t>we</a:t>
            </a:r>
            <a:r>
              <a:rPr sz="1050" spc="-50" dirty="0">
                <a:latin typeface="Tahoma"/>
                <a:cs typeface="Tahoma"/>
              </a:rPr>
              <a:t> </a:t>
            </a:r>
            <a:r>
              <a:rPr sz="1050" spc="-20" dirty="0">
                <a:latin typeface="Tahoma"/>
                <a:cs typeface="Tahoma"/>
              </a:rPr>
              <a:t>are</a:t>
            </a:r>
            <a:r>
              <a:rPr sz="1050" spc="-50" dirty="0">
                <a:latin typeface="Tahoma"/>
                <a:cs typeface="Tahoma"/>
              </a:rPr>
              <a:t> </a:t>
            </a:r>
            <a:r>
              <a:rPr sz="1050" dirty="0">
                <a:latin typeface="Tahoma"/>
                <a:cs typeface="Tahoma"/>
              </a:rPr>
              <a:t>using</a:t>
            </a:r>
            <a:r>
              <a:rPr sz="1050" spc="-45" dirty="0">
                <a:latin typeface="Tahoma"/>
                <a:cs typeface="Tahoma"/>
              </a:rPr>
              <a:t> </a:t>
            </a:r>
            <a:r>
              <a:rPr sz="1050" spc="10" dirty="0">
                <a:latin typeface="Tahoma"/>
                <a:cs typeface="Tahoma"/>
              </a:rPr>
              <a:t>private</a:t>
            </a:r>
            <a:r>
              <a:rPr sz="1050" spc="-50" dirty="0">
                <a:latin typeface="Tahoma"/>
                <a:cs typeface="Tahoma"/>
              </a:rPr>
              <a:t> </a:t>
            </a:r>
            <a:r>
              <a:rPr sz="1050" spc="-30" dirty="0">
                <a:latin typeface="Tahoma"/>
                <a:cs typeface="Tahoma"/>
              </a:rPr>
              <a:t>repo,</a:t>
            </a:r>
            <a:r>
              <a:rPr sz="1050" spc="-50" dirty="0">
                <a:latin typeface="Tahoma"/>
                <a:cs typeface="Tahoma"/>
              </a:rPr>
              <a:t> </a:t>
            </a:r>
            <a:r>
              <a:rPr sz="1050" spc="-5" dirty="0">
                <a:latin typeface="Tahoma"/>
                <a:cs typeface="Tahoma"/>
              </a:rPr>
              <a:t>then</a:t>
            </a:r>
            <a:r>
              <a:rPr sz="1050" spc="-50" dirty="0">
                <a:latin typeface="Tahoma"/>
                <a:cs typeface="Tahoma"/>
              </a:rPr>
              <a:t> </a:t>
            </a:r>
            <a:r>
              <a:rPr sz="1050" dirty="0">
                <a:latin typeface="Tahoma"/>
                <a:cs typeface="Tahoma"/>
              </a:rPr>
              <a:t>we</a:t>
            </a:r>
            <a:r>
              <a:rPr sz="1050" spc="-45" dirty="0">
                <a:latin typeface="Tahoma"/>
                <a:cs typeface="Tahoma"/>
              </a:rPr>
              <a:t> </a:t>
            </a:r>
            <a:r>
              <a:rPr sz="1050" spc="5" dirty="0">
                <a:latin typeface="Tahoma"/>
                <a:cs typeface="Tahoma"/>
              </a:rPr>
              <a:t>have</a:t>
            </a:r>
            <a:r>
              <a:rPr sz="1050" spc="-50" dirty="0">
                <a:latin typeface="Tahoma"/>
                <a:cs typeface="Tahoma"/>
              </a:rPr>
              <a:t> </a:t>
            </a:r>
            <a:r>
              <a:rPr sz="1050" dirty="0">
                <a:latin typeface="Tahoma"/>
                <a:cs typeface="Tahoma"/>
              </a:rPr>
              <a:t>to</a:t>
            </a:r>
            <a:r>
              <a:rPr sz="1050" spc="-50" dirty="0">
                <a:latin typeface="Tahoma"/>
                <a:cs typeface="Tahoma"/>
              </a:rPr>
              <a:t> </a:t>
            </a:r>
            <a:r>
              <a:rPr sz="1050" spc="-20" dirty="0">
                <a:latin typeface="Tahoma"/>
                <a:cs typeface="Tahoma"/>
              </a:rPr>
              <a:t>create</a:t>
            </a:r>
            <a:r>
              <a:rPr sz="1050" spc="-45" dirty="0">
                <a:latin typeface="Tahoma"/>
                <a:cs typeface="Tahoma"/>
              </a:rPr>
              <a:t> </a:t>
            </a:r>
            <a:r>
              <a:rPr sz="1050" spc="-5" dirty="0">
                <a:latin typeface="Tahoma"/>
                <a:cs typeface="Tahoma"/>
              </a:rPr>
              <a:t>credentials.</a:t>
            </a:r>
            <a:r>
              <a:rPr sz="1050" spc="-50" dirty="0">
                <a:latin typeface="Tahoma"/>
                <a:cs typeface="Tahoma"/>
              </a:rPr>
              <a:t> </a:t>
            </a:r>
            <a:r>
              <a:rPr sz="1050" spc="10" dirty="0">
                <a:latin typeface="Tahoma"/>
                <a:cs typeface="Tahoma"/>
              </a:rPr>
              <a:t>But</a:t>
            </a:r>
            <a:r>
              <a:rPr sz="1050" spc="-50" dirty="0">
                <a:latin typeface="Tahoma"/>
                <a:cs typeface="Tahoma"/>
              </a:rPr>
              <a:t> </a:t>
            </a:r>
            <a:r>
              <a:rPr sz="1050" spc="15" dirty="0">
                <a:latin typeface="Tahoma"/>
                <a:cs typeface="Tahoma"/>
              </a:rPr>
              <a:t>right</a:t>
            </a:r>
            <a:r>
              <a:rPr sz="1050" spc="-50" dirty="0">
                <a:latin typeface="Tahoma"/>
                <a:cs typeface="Tahoma"/>
              </a:rPr>
              <a:t> </a:t>
            </a:r>
            <a:r>
              <a:rPr sz="1050" spc="-10" dirty="0">
                <a:latin typeface="Tahoma"/>
                <a:cs typeface="Tahoma"/>
              </a:rPr>
              <a:t>now,</a:t>
            </a:r>
            <a:r>
              <a:rPr sz="1050" spc="-45" dirty="0">
                <a:latin typeface="Tahoma"/>
                <a:cs typeface="Tahoma"/>
              </a:rPr>
              <a:t> </a:t>
            </a:r>
            <a:r>
              <a:rPr sz="1050" dirty="0">
                <a:latin typeface="Tahoma"/>
                <a:cs typeface="Tahoma"/>
              </a:rPr>
              <a:t>we</a:t>
            </a:r>
            <a:r>
              <a:rPr sz="1050" spc="-50" dirty="0">
                <a:latin typeface="Tahoma"/>
                <a:cs typeface="Tahoma"/>
              </a:rPr>
              <a:t> </a:t>
            </a:r>
            <a:r>
              <a:rPr sz="1050" spc="-20" dirty="0">
                <a:latin typeface="Tahoma"/>
                <a:cs typeface="Tahoma"/>
              </a:rPr>
              <a:t>are</a:t>
            </a:r>
            <a:r>
              <a:rPr sz="1050" spc="-50" dirty="0">
                <a:latin typeface="Tahoma"/>
                <a:cs typeface="Tahoma"/>
              </a:rPr>
              <a:t> </a:t>
            </a:r>
            <a:r>
              <a:rPr sz="1050" dirty="0">
                <a:latin typeface="Tahoma"/>
                <a:cs typeface="Tahoma"/>
              </a:rPr>
              <a:t>using </a:t>
            </a:r>
            <a:r>
              <a:rPr sz="1050" spc="-310" dirty="0">
                <a:latin typeface="Tahoma"/>
                <a:cs typeface="Tahoma"/>
              </a:rPr>
              <a:t> </a:t>
            </a:r>
            <a:r>
              <a:rPr sz="1050" spc="10" dirty="0">
                <a:latin typeface="Tahoma"/>
                <a:cs typeface="Tahoma"/>
              </a:rPr>
              <a:t>public</a:t>
            </a:r>
            <a:r>
              <a:rPr sz="1050" spc="-60" dirty="0">
                <a:latin typeface="Tahoma"/>
                <a:cs typeface="Tahoma"/>
              </a:rPr>
              <a:t> </a:t>
            </a:r>
            <a:r>
              <a:rPr sz="1050" spc="-30" dirty="0">
                <a:latin typeface="Tahoma"/>
                <a:cs typeface="Tahoma"/>
              </a:rPr>
              <a:t>repo.</a:t>
            </a:r>
            <a:r>
              <a:rPr sz="1050" spc="-55" dirty="0">
                <a:latin typeface="Tahoma"/>
                <a:cs typeface="Tahoma"/>
              </a:rPr>
              <a:t> </a:t>
            </a:r>
            <a:r>
              <a:rPr sz="1050" spc="-45" dirty="0">
                <a:latin typeface="Tahoma"/>
                <a:cs typeface="Tahoma"/>
              </a:rPr>
              <a:t>So,</a:t>
            </a:r>
            <a:r>
              <a:rPr sz="1050" spc="-55" dirty="0">
                <a:latin typeface="Tahoma"/>
                <a:cs typeface="Tahoma"/>
              </a:rPr>
              <a:t> </a:t>
            </a:r>
            <a:r>
              <a:rPr sz="1050" spc="-15" dirty="0">
                <a:latin typeface="Tahoma"/>
                <a:cs typeface="Tahoma"/>
              </a:rPr>
              <a:t>none</a:t>
            </a:r>
            <a:r>
              <a:rPr sz="1050" spc="-55" dirty="0">
                <a:latin typeface="Tahoma"/>
                <a:cs typeface="Tahoma"/>
              </a:rPr>
              <a:t> </a:t>
            </a:r>
            <a:r>
              <a:rPr sz="1050" dirty="0">
                <a:latin typeface="Tahoma"/>
                <a:cs typeface="Tahoma"/>
              </a:rPr>
              <a:t>credentials</a:t>
            </a:r>
          </a:p>
        </p:txBody>
      </p:sp>
      <p:pic>
        <p:nvPicPr>
          <p:cNvPr id="6" name="object 6"/>
          <p:cNvPicPr/>
          <p:nvPr/>
        </p:nvPicPr>
        <p:blipFill>
          <a:blip r:embed="rId4" cstate="print"/>
          <a:stretch>
            <a:fillRect/>
          </a:stretch>
        </p:blipFill>
        <p:spPr>
          <a:xfrm>
            <a:off x="355600" y="5377303"/>
            <a:ext cx="6159499" cy="2292702"/>
          </a:xfrm>
          <a:prstGeom prst="rect">
            <a:avLst/>
          </a:prstGeom>
        </p:spPr>
      </p:pic>
      <p:pic>
        <p:nvPicPr>
          <p:cNvPr id="7" name="object 7"/>
          <p:cNvPicPr/>
          <p:nvPr/>
        </p:nvPicPr>
        <p:blipFill>
          <a:blip r:embed="rId5" cstate="print"/>
          <a:stretch>
            <a:fillRect/>
          </a:stretch>
        </p:blipFill>
        <p:spPr>
          <a:xfrm>
            <a:off x="355600" y="8362950"/>
            <a:ext cx="6159499" cy="12746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900" y="1934106"/>
            <a:ext cx="2833370" cy="189865"/>
          </a:xfrm>
          <a:prstGeom prst="rect">
            <a:avLst/>
          </a:prstGeom>
        </p:spPr>
        <p:txBody>
          <a:bodyPr vert="horz" wrap="square" lIns="0" tIns="15875" rIns="0" bIns="0" rtlCol="0">
            <a:spAutoFit/>
          </a:bodyPr>
          <a:lstStyle/>
          <a:p>
            <a:pPr marL="12700">
              <a:lnSpc>
                <a:spcPct val="100000"/>
              </a:lnSpc>
              <a:spcBef>
                <a:spcPts val="125"/>
              </a:spcBef>
            </a:pPr>
            <a:r>
              <a:rPr sz="1050" spc="-25" dirty="0">
                <a:latin typeface="Tahoma"/>
                <a:cs typeface="Tahoma"/>
              </a:rPr>
              <a:t>5</a:t>
            </a:r>
            <a:r>
              <a:rPr sz="1050" spc="-30" dirty="0">
                <a:latin typeface="Tahoma"/>
                <a:cs typeface="Tahoma"/>
              </a:rPr>
              <a:t>.</a:t>
            </a:r>
            <a:r>
              <a:rPr sz="1050" spc="-55" dirty="0">
                <a:latin typeface="Tahoma"/>
                <a:cs typeface="Tahoma"/>
              </a:rPr>
              <a:t> </a:t>
            </a:r>
            <a:r>
              <a:rPr sz="1050" spc="-70" dirty="0">
                <a:latin typeface="Tahoma"/>
                <a:cs typeface="Tahoma"/>
              </a:rPr>
              <a:t>C</a:t>
            </a:r>
            <a:r>
              <a:rPr sz="1050" spc="70" dirty="0">
                <a:latin typeface="Tahoma"/>
                <a:cs typeface="Tahoma"/>
              </a:rPr>
              <a:t>l</a:t>
            </a:r>
            <a:r>
              <a:rPr sz="1050" spc="35" dirty="0">
                <a:latin typeface="Tahoma"/>
                <a:cs typeface="Tahoma"/>
              </a:rPr>
              <a:t>i</a:t>
            </a:r>
            <a:r>
              <a:rPr sz="1050" spc="-45" dirty="0">
                <a:latin typeface="Tahoma"/>
                <a:cs typeface="Tahoma"/>
              </a:rPr>
              <a:t>c</a:t>
            </a:r>
            <a:r>
              <a:rPr sz="1050" spc="35" dirty="0">
                <a:latin typeface="Tahoma"/>
                <a:cs typeface="Tahoma"/>
              </a:rPr>
              <a:t>k</a:t>
            </a:r>
            <a:r>
              <a:rPr sz="1050" spc="-55" dirty="0">
                <a:latin typeface="Tahoma"/>
                <a:cs typeface="Tahoma"/>
              </a:rPr>
              <a:t> </a:t>
            </a:r>
            <a:r>
              <a:rPr sz="1050" spc="-15" dirty="0">
                <a:latin typeface="Tahoma"/>
                <a:cs typeface="Tahoma"/>
              </a:rPr>
              <a:t>o</a:t>
            </a:r>
            <a:r>
              <a:rPr sz="1050" spc="5" dirty="0">
                <a:latin typeface="Tahoma"/>
                <a:cs typeface="Tahoma"/>
              </a:rPr>
              <a:t>n</a:t>
            </a:r>
            <a:r>
              <a:rPr sz="1050" spc="-55" dirty="0">
                <a:latin typeface="Tahoma"/>
                <a:cs typeface="Tahoma"/>
              </a:rPr>
              <a:t> </a:t>
            </a:r>
            <a:r>
              <a:rPr sz="1050" spc="-25" dirty="0">
                <a:latin typeface="Tahoma"/>
                <a:cs typeface="Tahoma"/>
              </a:rPr>
              <a:t>s</a:t>
            </a:r>
            <a:r>
              <a:rPr sz="1050" spc="25" dirty="0">
                <a:latin typeface="Tahoma"/>
                <a:cs typeface="Tahoma"/>
              </a:rPr>
              <a:t>a</a:t>
            </a:r>
            <a:r>
              <a:rPr sz="1050" spc="40" dirty="0">
                <a:latin typeface="Tahoma"/>
                <a:cs typeface="Tahoma"/>
              </a:rPr>
              <a:t>v</a:t>
            </a:r>
            <a:r>
              <a:rPr sz="1050" spc="-45" dirty="0">
                <a:latin typeface="Tahoma"/>
                <a:cs typeface="Tahoma"/>
              </a:rPr>
              <a:t>e</a:t>
            </a:r>
            <a:r>
              <a:rPr sz="1050" spc="-55" dirty="0">
                <a:latin typeface="Tahoma"/>
                <a:cs typeface="Tahoma"/>
              </a:rPr>
              <a:t> </a:t>
            </a:r>
            <a:r>
              <a:rPr sz="1050" dirty="0">
                <a:latin typeface="Tahoma"/>
                <a:cs typeface="Tahoma"/>
              </a:rPr>
              <a:t>a</a:t>
            </a:r>
            <a:r>
              <a:rPr sz="1050" spc="5" dirty="0">
                <a:latin typeface="Tahoma"/>
                <a:cs typeface="Tahoma"/>
              </a:rPr>
              <a:t>n</a:t>
            </a:r>
            <a:r>
              <a:rPr sz="1050" spc="-5" dirty="0">
                <a:latin typeface="Tahoma"/>
                <a:cs typeface="Tahoma"/>
              </a:rPr>
              <a:t>d</a:t>
            </a:r>
            <a:r>
              <a:rPr sz="1050" spc="-55" dirty="0">
                <a:latin typeface="Tahoma"/>
                <a:cs typeface="Tahoma"/>
              </a:rPr>
              <a:t> </a:t>
            </a:r>
            <a:r>
              <a:rPr sz="1050" spc="-10" dirty="0">
                <a:latin typeface="Tahoma"/>
                <a:cs typeface="Tahoma"/>
              </a:rPr>
              <a:t>B</a:t>
            </a:r>
            <a:r>
              <a:rPr sz="1050" spc="5" dirty="0">
                <a:latin typeface="Tahoma"/>
                <a:cs typeface="Tahoma"/>
              </a:rPr>
              <a:t>u</a:t>
            </a:r>
            <a:r>
              <a:rPr sz="1050" spc="35" dirty="0">
                <a:latin typeface="Tahoma"/>
                <a:cs typeface="Tahoma"/>
              </a:rPr>
              <a:t>i</a:t>
            </a:r>
            <a:r>
              <a:rPr sz="1050" spc="50" dirty="0">
                <a:latin typeface="Tahoma"/>
                <a:cs typeface="Tahoma"/>
              </a:rPr>
              <a:t>l</a:t>
            </a:r>
            <a:r>
              <a:rPr sz="1050" spc="-5" dirty="0">
                <a:latin typeface="Tahoma"/>
                <a:cs typeface="Tahoma"/>
              </a:rPr>
              <a:t>d</a:t>
            </a:r>
            <a:r>
              <a:rPr sz="1050" spc="-55" dirty="0">
                <a:latin typeface="Tahoma"/>
                <a:cs typeface="Tahoma"/>
              </a:rPr>
              <a:t> </a:t>
            </a:r>
            <a:r>
              <a:rPr sz="1050" spc="5" dirty="0">
                <a:latin typeface="Tahoma"/>
                <a:cs typeface="Tahoma"/>
              </a:rPr>
              <a:t>n</a:t>
            </a:r>
            <a:r>
              <a:rPr sz="1050" spc="-15" dirty="0">
                <a:latin typeface="Tahoma"/>
                <a:cs typeface="Tahoma"/>
              </a:rPr>
              <a:t>o</a:t>
            </a:r>
            <a:r>
              <a:rPr sz="1050" spc="50" dirty="0">
                <a:latin typeface="Tahoma"/>
                <a:cs typeface="Tahoma"/>
              </a:rPr>
              <a:t>w</a:t>
            </a:r>
            <a:r>
              <a:rPr sz="1050" spc="-55" dirty="0">
                <a:latin typeface="Tahoma"/>
                <a:cs typeface="Tahoma"/>
              </a:rPr>
              <a:t> </a:t>
            </a:r>
            <a:r>
              <a:rPr sz="1050" dirty="0">
                <a:latin typeface="Tahoma"/>
                <a:cs typeface="Tahoma"/>
              </a:rPr>
              <a:t>a</a:t>
            </a:r>
            <a:r>
              <a:rPr sz="1050" spc="5" dirty="0">
                <a:latin typeface="Tahoma"/>
                <a:cs typeface="Tahoma"/>
              </a:rPr>
              <a:t>n</a:t>
            </a:r>
            <a:r>
              <a:rPr sz="1050" spc="-5" dirty="0">
                <a:latin typeface="Tahoma"/>
                <a:cs typeface="Tahoma"/>
              </a:rPr>
              <a:t>d</a:t>
            </a:r>
            <a:r>
              <a:rPr sz="1050" spc="-55" dirty="0">
                <a:latin typeface="Tahoma"/>
                <a:cs typeface="Tahoma"/>
              </a:rPr>
              <a:t> </a:t>
            </a:r>
            <a:r>
              <a:rPr sz="1050" spc="-10" dirty="0">
                <a:latin typeface="Tahoma"/>
                <a:cs typeface="Tahoma"/>
              </a:rPr>
              <a:t>b</a:t>
            </a:r>
            <a:r>
              <a:rPr sz="1050" spc="5" dirty="0">
                <a:latin typeface="Tahoma"/>
                <a:cs typeface="Tahoma"/>
              </a:rPr>
              <a:t>u</a:t>
            </a:r>
            <a:r>
              <a:rPr sz="1050" spc="35" dirty="0">
                <a:latin typeface="Tahoma"/>
                <a:cs typeface="Tahoma"/>
              </a:rPr>
              <a:t>i</a:t>
            </a:r>
            <a:r>
              <a:rPr sz="1050" spc="50" dirty="0">
                <a:latin typeface="Tahoma"/>
                <a:cs typeface="Tahoma"/>
              </a:rPr>
              <a:t>l</a:t>
            </a:r>
            <a:r>
              <a:rPr sz="1050" spc="-5" dirty="0">
                <a:latin typeface="Tahoma"/>
                <a:cs typeface="Tahoma"/>
              </a:rPr>
              <a:t>d</a:t>
            </a:r>
            <a:r>
              <a:rPr sz="1050" spc="-55" dirty="0">
                <a:latin typeface="Tahoma"/>
                <a:cs typeface="Tahoma"/>
              </a:rPr>
              <a:t> </a:t>
            </a:r>
            <a:r>
              <a:rPr sz="1050" spc="-25" dirty="0">
                <a:latin typeface="Tahoma"/>
                <a:cs typeface="Tahoma"/>
              </a:rPr>
              <a:t>s</a:t>
            </a:r>
            <a:r>
              <a:rPr sz="1050" spc="5" dirty="0">
                <a:latin typeface="Tahoma"/>
                <a:cs typeface="Tahoma"/>
              </a:rPr>
              <a:t>u</a:t>
            </a:r>
            <a:r>
              <a:rPr sz="1050" spc="-60" dirty="0">
                <a:latin typeface="Tahoma"/>
                <a:cs typeface="Tahoma"/>
              </a:rPr>
              <a:t>cc</a:t>
            </a:r>
            <a:r>
              <a:rPr sz="1050" spc="-45" dirty="0">
                <a:latin typeface="Tahoma"/>
                <a:cs typeface="Tahoma"/>
              </a:rPr>
              <a:t>e</a:t>
            </a:r>
            <a:r>
              <a:rPr sz="1050" spc="-25" dirty="0">
                <a:latin typeface="Tahoma"/>
                <a:cs typeface="Tahoma"/>
              </a:rPr>
              <a:t>ss</a:t>
            </a:r>
            <a:endParaRPr sz="1050">
              <a:latin typeface="Tahoma"/>
              <a:cs typeface="Tahoma"/>
            </a:endParaRPr>
          </a:p>
        </p:txBody>
      </p:sp>
      <p:sp>
        <p:nvSpPr>
          <p:cNvPr id="3" name="object 3"/>
          <p:cNvSpPr txBox="1"/>
          <p:nvPr/>
        </p:nvSpPr>
        <p:spPr>
          <a:xfrm>
            <a:off x="342900" y="5142179"/>
            <a:ext cx="5085715" cy="189865"/>
          </a:xfrm>
          <a:prstGeom prst="rect">
            <a:avLst/>
          </a:prstGeom>
        </p:spPr>
        <p:txBody>
          <a:bodyPr vert="horz" wrap="square" lIns="0" tIns="15875" rIns="0" bIns="0" rtlCol="0">
            <a:spAutoFit/>
          </a:bodyPr>
          <a:lstStyle/>
          <a:p>
            <a:pPr marL="12700">
              <a:lnSpc>
                <a:spcPct val="100000"/>
              </a:lnSpc>
              <a:spcBef>
                <a:spcPts val="125"/>
              </a:spcBef>
            </a:pPr>
            <a:r>
              <a:rPr sz="1050" spc="-35" dirty="0">
                <a:latin typeface="Tahoma"/>
                <a:cs typeface="Tahoma"/>
              </a:rPr>
              <a:t>If</a:t>
            </a:r>
            <a:r>
              <a:rPr sz="1050" spc="-55" dirty="0">
                <a:latin typeface="Tahoma"/>
                <a:cs typeface="Tahoma"/>
              </a:rPr>
              <a:t> </a:t>
            </a:r>
            <a:r>
              <a:rPr sz="1050" spc="15" dirty="0">
                <a:latin typeface="Tahoma"/>
                <a:cs typeface="Tahoma"/>
              </a:rPr>
              <a:t>you</a:t>
            </a:r>
            <a:r>
              <a:rPr sz="1050" spc="-50" dirty="0">
                <a:latin typeface="Tahoma"/>
                <a:cs typeface="Tahoma"/>
              </a:rPr>
              <a:t> </a:t>
            </a:r>
            <a:r>
              <a:rPr sz="1050" spc="20" dirty="0">
                <a:latin typeface="Tahoma"/>
                <a:cs typeface="Tahoma"/>
              </a:rPr>
              <a:t>want</a:t>
            </a:r>
            <a:r>
              <a:rPr sz="1050" spc="-50" dirty="0">
                <a:latin typeface="Tahoma"/>
                <a:cs typeface="Tahoma"/>
              </a:rPr>
              <a:t> </a:t>
            </a:r>
            <a:r>
              <a:rPr sz="1050" dirty="0">
                <a:latin typeface="Tahoma"/>
                <a:cs typeface="Tahoma"/>
              </a:rPr>
              <a:t>to</a:t>
            </a:r>
            <a:r>
              <a:rPr sz="1050" spc="-50" dirty="0">
                <a:latin typeface="Tahoma"/>
                <a:cs typeface="Tahoma"/>
              </a:rPr>
              <a:t> </a:t>
            </a:r>
            <a:r>
              <a:rPr sz="1050" spc="-40" dirty="0">
                <a:latin typeface="Tahoma"/>
                <a:cs typeface="Tahoma"/>
              </a:rPr>
              <a:t>see</a:t>
            </a:r>
            <a:r>
              <a:rPr sz="1050" spc="-50" dirty="0">
                <a:latin typeface="Tahoma"/>
                <a:cs typeface="Tahoma"/>
              </a:rPr>
              <a:t> </a:t>
            </a:r>
            <a:r>
              <a:rPr sz="1050" spc="10" dirty="0">
                <a:latin typeface="Tahoma"/>
                <a:cs typeface="Tahoma"/>
              </a:rPr>
              <a:t>output</a:t>
            </a:r>
            <a:r>
              <a:rPr sz="1050" spc="-50" dirty="0">
                <a:latin typeface="Tahoma"/>
                <a:cs typeface="Tahoma"/>
              </a:rPr>
              <a:t> </a:t>
            </a:r>
            <a:r>
              <a:rPr sz="1050" spc="20" dirty="0">
                <a:latin typeface="Tahoma"/>
                <a:cs typeface="Tahoma"/>
              </a:rPr>
              <a:t>in</a:t>
            </a:r>
            <a:r>
              <a:rPr sz="1050" spc="-50" dirty="0">
                <a:latin typeface="Tahoma"/>
                <a:cs typeface="Tahoma"/>
              </a:rPr>
              <a:t> </a:t>
            </a:r>
            <a:r>
              <a:rPr sz="1050" spc="-10" dirty="0">
                <a:latin typeface="Tahoma"/>
                <a:cs typeface="Tahoma"/>
              </a:rPr>
              <a:t>jenkins.</a:t>
            </a:r>
            <a:r>
              <a:rPr sz="1050" spc="-50" dirty="0">
                <a:latin typeface="Tahoma"/>
                <a:cs typeface="Tahoma"/>
              </a:rPr>
              <a:t> </a:t>
            </a:r>
            <a:r>
              <a:rPr sz="1050" spc="5" dirty="0">
                <a:latin typeface="Tahoma"/>
                <a:cs typeface="Tahoma"/>
              </a:rPr>
              <a:t>Click</a:t>
            </a:r>
            <a:r>
              <a:rPr sz="1050" spc="-50" dirty="0">
                <a:latin typeface="Tahoma"/>
                <a:cs typeface="Tahoma"/>
              </a:rPr>
              <a:t> </a:t>
            </a:r>
            <a:r>
              <a:rPr sz="1050" spc="-5" dirty="0">
                <a:latin typeface="Tahoma"/>
                <a:cs typeface="Tahoma"/>
              </a:rPr>
              <a:t>on</a:t>
            </a:r>
            <a:r>
              <a:rPr sz="1050" spc="-50" dirty="0">
                <a:latin typeface="Tahoma"/>
                <a:cs typeface="Tahoma"/>
              </a:rPr>
              <a:t> </a:t>
            </a:r>
            <a:r>
              <a:rPr sz="1050" spc="-15" dirty="0">
                <a:latin typeface="Tahoma"/>
                <a:cs typeface="Tahoma"/>
              </a:rPr>
              <a:t>console</a:t>
            </a:r>
            <a:r>
              <a:rPr sz="1050" spc="-50" dirty="0">
                <a:latin typeface="Tahoma"/>
                <a:cs typeface="Tahoma"/>
              </a:rPr>
              <a:t> </a:t>
            </a:r>
            <a:r>
              <a:rPr sz="1050" spc="10" dirty="0">
                <a:latin typeface="Tahoma"/>
                <a:cs typeface="Tahoma"/>
              </a:rPr>
              <a:t>output</a:t>
            </a:r>
            <a:r>
              <a:rPr sz="1050" spc="-50" dirty="0">
                <a:latin typeface="Tahoma"/>
                <a:cs typeface="Tahoma"/>
              </a:rPr>
              <a:t> </a:t>
            </a:r>
            <a:r>
              <a:rPr sz="1050" spc="-30" dirty="0">
                <a:latin typeface="Tahoma"/>
                <a:cs typeface="Tahoma"/>
              </a:rPr>
              <a:t>i.e.,</a:t>
            </a:r>
            <a:r>
              <a:rPr sz="1050" spc="-50" dirty="0">
                <a:latin typeface="Tahoma"/>
                <a:cs typeface="Tahoma"/>
              </a:rPr>
              <a:t> </a:t>
            </a:r>
            <a:r>
              <a:rPr sz="1050" spc="10" dirty="0">
                <a:latin typeface="Tahoma"/>
                <a:cs typeface="Tahoma"/>
              </a:rPr>
              <a:t>(click</a:t>
            </a:r>
            <a:r>
              <a:rPr sz="1050" spc="-50" dirty="0">
                <a:latin typeface="Tahoma"/>
                <a:cs typeface="Tahoma"/>
              </a:rPr>
              <a:t> </a:t>
            </a:r>
            <a:r>
              <a:rPr sz="1050" spc="-25" dirty="0">
                <a:latin typeface="Tahoma"/>
                <a:cs typeface="Tahoma"/>
              </a:rPr>
              <a:t>green</a:t>
            </a:r>
            <a:r>
              <a:rPr sz="1050" spc="-50" dirty="0">
                <a:latin typeface="Tahoma"/>
                <a:cs typeface="Tahoma"/>
              </a:rPr>
              <a:t> </a:t>
            </a:r>
            <a:r>
              <a:rPr sz="1050" spc="15" dirty="0">
                <a:latin typeface="Tahoma"/>
                <a:cs typeface="Tahoma"/>
              </a:rPr>
              <a:t>tick</a:t>
            </a:r>
            <a:r>
              <a:rPr sz="1050" spc="-50" dirty="0">
                <a:latin typeface="Tahoma"/>
                <a:cs typeface="Tahoma"/>
              </a:rPr>
              <a:t> </a:t>
            </a:r>
            <a:r>
              <a:rPr sz="1050" dirty="0">
                <a:latin typeface="Tahoma"/>
                <a:cs typeface="Tahoma"/>
              </a:rPr>
              <a:t>mark)</a:t>
            </a:r>
            <a:endParaRPr sz="1050">
              <a:latin typeface="Tahoma"/>
              <a:cs typeface="Tahoma"/>
            </a:endParaRPr>
          </a:p>
        </p:txBody>
      </p:sp>
      <p:pic>
        <p:nvPicPr>
          <p:cNvPr id="4" name="object 4"/>
          <p:cNvPicPr/>
          <p:nvPr/>
        </p:nvPicPr>
        <p:blipFill>
          <a:blip r:embed="rId2" cstate="print"/>
          <a:stretch>
            <a:fillRect/>
          </a:stretch>
        </p:blipFill>
        <p:spPr>
          <a:xfrm>
            <a:off x="355600" y="355600"/>
            <a:ext cx="6159499" cy="1445770"/>
          </a:xfrm>
          <a:prstGeom prst="rect">
            <a:avLst/>
          </a:prstGeom>
        </p:spPr>
      </p:pic>
      <p:pic>
        <p:nvPicPr>
          <p:cNvPr id="5" name="object 5"/>
          <p:cNvPicPr/>
          <p:nvPr/>
        </p:nvPicPr>
        <p:blipFill>
          <a:blip r:embed="rId3" cstate="print"/>
          <a:stretch>
            <a:fillRect/>
          </a:stretch>
        </p:blipFill>
        <p:spPr>
          <a:xfrm>
            <a:off x="355600" y="2289000"/>
            <a:ext cx="6159499" cy="2720445"/>
          </a:xfrm>
          <a:prstGeom prst="rect">
            <a:avLst/>
          </a:prstGeom>
        </p:spPr>
      </p:pic>
      <p:pic>
        <p:nvPicPr>
          <p:cNvPr id="6" name="object 6"/>
          <p:cNvPicPr/>
          <p:nvPr/>
        </p:nvPicPr>
        <p:blipFill>
          <a:blip r:embed="rId4" cstate="print"/>
          <a:stretch>
            <a:fillRect/>
          </a:stretch>
        </p:blipFill>
        <p:spPr>
          <a:xfrm>
            <a:off x="1921139" y="5488519"/>
            <a:ext cx="3028420" cy="1539876"/>
          </a:xfrm>
          <a:prstGeom prst="rect">
            <a:avLst/>
          </a:prstGeom>
        </p:spPr>
      </p:pic>
      <p:sp>
        <p:nvSpPr>
          <p:cNvPr id="12" name="object 14"/>
          <p:cNvSpPr txBox="1"/>
          <p:nvPr/>
        </p:nvSpPr>
        <p:spPr>
          <a:xfrm>
            <a:off x="152400" y="7512050"/>
            <a:ext cx="6172199" cy="1887504"/>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00BE62"/>
                </a:solidFill>
                <a:latin typeface="Tahoma"/>
                <a:cs typeface="Tahoma"/>
              </a:rPr>
              <a:t>Sc</a:t>
            </a:r>
            <a:r>
              <a:rPr sz="1400" spc="-10" dirty="0">
                <a:solidFill>
                  <a:srgbClr val="00BE62"/>
                </a:solidFill>
                <a:latin typeface="Tahoma"/>
                <a:cs typeface="Tahoma"/>
              </a:rPr>
              <a:t>h</a:t>
            </a:r>
            <a:r>
              <a:rPr sz="1400" spc="-65" dirty="0">
                <a:solidFill>
                  <a:srgbClr val="00BE62"/>
                </a:solidFill>
                <a:latin typeface="Tahoma"/>
                <a:cs typeface="Tahoma"/>
              </a:rPr>
              <a:t>e</a:t>
            </a:r>
            <a:r>
              <a:rPr sz="1400" spc="-10" dirty="0">
                <a:solidFill>
                  <a:srgbClr val="00BE62"/>
                </a:solidFill>
                <a:latin typeface="Tahoma"/>
                <a:cs typeface="Tahoma"/>
              </a:rPr>
              <a:t>d</a:t>
            </a:r>
            <a:r>
              <a:rPr sz="1400" dirty="0">
                <a:solidFill>
                  <a:srgbClr val="00BE62"/>
                </a:solidFill>
                <a:latin typeface="Tahoma"/>
                <a:cs typeface="Tahoma"/>
              </a:rPr>
              <a:t>u</a:t>
            </a:r>
            <a:r>
              <a:rPr sz="1400" spc="70" dirty="0">
                <a:solidFill>
                  <a:srgbClr val="00BE62"/>
                </a:solidFill>
                <a:latin typeface="Tahoma"/>
                <a:cs typeface="Tahoma"/>
              </a:rPr>
              <a:t>l</a:t>
            </a:r>
            <a:r>
              <a:rPr sz="1400" spc="-60" dirty="0">
                <a:solidFill>
                  <a:srgbClr val="00BE62"/>
                </a:solidFill>
                <a:latin typeface="Tahoma"/>
                <a:cs typeface="Tahoma"/>
              </a:rPr>
              <a:t>e</a:t>
            </a:r>
            <a:r>
              <a:rPr sz="1400" spc="-75" dirty="0">
                <a:solidFill>
                  <a:srgbClr val="00BE62"/>
                </a:solidFill>
                <a:latin typeface="Tahoma"/>
                <a:cs typeface="Tahoma"/>
              </a:rPr>
              <a:t> </a:t>
            </a:r>
            <a:r>
              <a:rPr sz="1400" spc="50" dirty="0">
                <a:solidFill>
                  <a:srgbClr val="00BE62"/>
                </a:solidFill>
                <a:latin typeface="Tahoma"/>
                <a:cs typeface="Tahoma"/>
              </a:rPr>
              <a:t>t</a:t>
            </a:r>
            <a:r>
              <a:rPr sz="1400" spc="-10" dirty="0">
                <a:solidFill>
                  <a:srgbClr val="00BE62"/>
                </a:solidFill>
                <a:latin typeface="Tahoma"/>
                <a:cs typeface="Tahoma"/>
              </a:rPr>
              <a:t>h</a:t>
            </a:r>
            <a:r>
              <a:rPr sz="1400" spc="-60" dirty="0">
                <a:solidFill>
                  <a:srgbClr val="00BE62"/>
                </a:solidFill>
                <a:latin typeface="Tahoma"/>
                <a:cs typeface="Tahoma"/>
              </a:rPr>
              <a:t>e</a:t>
            </a:r>
            <a:r>
              <a:rPr sz="1400" spc="-75" dirty="0">
                <a:solidFill>
                  <a:srgbClr val="00BE62"/>
                </a:solidFill>
                <a:latin typeface="Tahoma"/>
                <a:cs typeface="Tahoma"/>
              </a:rPr>
              <a:t> </a:t>
            </a:r>
            <a:r>
              <a:rPr sz="1400" spc="-229" dirty="0">
                <a:solidFill>
                  <a:srgbClr val="00BE62"/>
                </a:solidFill>
                <a:latin typeface="Tahoma"/>
                <a:cs typeface="Tahoma"/>
              </a:rPr>
              <a:t>J</a:t>
            </a:r>
            <a:r>
              <a:rPr sz="1400" spc="-25" dirty="0">
                <a:solidFill>
                  <a:srgbClr val="00BE62"/>
                </a:solidFill>
                <a:latin typeface="Tahoma"/>
                <a:cs typeface="Tahoma"/>
              </a:rPr>
              <a:t>o</a:t>
            </a:r>
            <a:r>
              <a:rPr sz="1400" spc="-15" dirty="0">
                <a:solidFill>
                  <a:srgbClr val="00BE62"/>
                </a:solidFill>
                <a:latin typeface="Tahoma"/>
                <a:cs typeface="Tahoma"/>
              </a:rPr>
              <a:t>b</a:t>
            </a:r>
            <a:r>
              <a:rPr sz="1400" spc="-35" dirty="0">
                <a:solidFill>
                  <a:srgbClr val="00BE62"/>
                </a:solidFill>
                <a:latin typeface="Tahoma"/>
                <a:cs typeface="Tahoma"/>
              </a:rPr>
              <a:t>s</a:t>
            </a:r>
            <a:endParaRPr sz="1400" dirty="0">
              <a:latin typeface="Tahoma"/>
              <a:cs typeface="Tahoma"/>
            </a:endParaRPr>
          </a:p>
          <a:p>
            <a:pPr marL="12700">
              <a:lnSpc>
                <a:spcPct val="100000"/>
              </a:lnSpc>
              <a:spcBef>
                <a:spcPts val="1435"/>
              </a:spcBef>
            </a:pPr>
            <a:r>
              <a:rPr sz="1250" spc="-35" dirty="0">
                <a:solidFill>
                  <a:srgbClr val="5D17EB"/>
                </a:solidFill>
                <a:latin typeface="Tahoma"/>
                <a:cs typeface="Tahoma"/>
              </a:rPr>
              <a:t>B</a:t>
            </a:r>
            <a:r>
              <a:rPr sz="1250" spc="-15" dirty="0">
                <a:solidFill>
                  <a:srgbClr val="5D17EB"/>
                </a:solidFill>
                <a:latin typeface="Tahoma"/>
                <a:cs typeface="Tahoma"/>
              </a:rPr>
              <a:t>u</a:t>
            </a:r>
            <a:r>
              <a:rPr sz="1250" spc="30" dirty="0">
                <a:solidFill>
                  <a:srgbClr val="5D17EB"/>
                </a:solidFill>
                <a:latin typeface="Tahoma"/>
                <a:cs typeface="Tahoma"/>
              </a:rPr>
              <a:t>i</a:t>
            </a:r>
            <a:r>
              <a:rPr sz="1250" spc="60" dirty="0">
                <a:solidFill>
                  <a:srgbClr val="5D17EB"/>
                </a:solidFill>
                <a:latin typeface="Tahoma"/>
                <a:cs typeface="Tahoma"/>
              </a:rPr>
              <a:t>l</a:t>
            </a:r>
            <a:r>
              <a:rPr sz="1250" spc="-20" dirty="0">
                <a:solidFill>
                  <a:srgbClr val="5D17EB"/>
                </a:solidFill>
                <a:latin typeface="Tahoma"/>
                <a:cs typeface="Tahoma"/>
              </a:rPr>
              <a:t>d</a:t>
            </a:r>
            <a:r>
              <a:rPr sz="1250" spc="-75" dirty="0">
                <a:solidFill>
                  <a:srgbClr val="5D17EB"/>
                </a:solidFill>
                <a:latin typeface="Tahoma"/>
                <a:cs typeface="Tahoma"/>
              </a:rPr>
              <a:t> </a:t>
            </a:r>
            <a:r>
              <a:rPr sz="1250" spc="-80" dirty="0">
                <a:solidFill>
                  <a:srgbClr val="5D17EB"/>
                </a:solidFill>
                <a:latin typeface="Tahoma"/>
                <a:cs typeface="Tahoma"/>
              </a:rPr>
              <a:t>P</a:t>
            </a:r>
            <a:r>
              <a:rPr sz="1250" spc="-70" dirty="0">
                <a:solidFill>
                  <a:srgbClr val="5D17EB"/>
                </a:solidFill>
                <a:latin typeface="Tahoma"/>
                <a:cs typeface="Tahoma"/>
              </a:rPr>
              <a:t>e</a:t>
            </a:r>
            <a:r>
              <a:rPr sz="1250" spc="5" dirty="0">
                <a:solidFill>
                  <a:srgbClr val="5D17EB"/>
                </a:solidFill>
                <a:latin typeface="Tahoma"/>
                <a:cs typeface="Tahoma"/>
              </a:rPr>
              <a:t>r</a:t>
            </a:r>
            <a:r>
              <a:rPr sz="1250" spc="30" dirty="0">
                <a:solidFill>
                  <a:srgbClr val="5D17EB"/>
                </a:solidFill>
                <a:latin typeface="Tahoma"/>
                <a:cs typeface="Tahoma"/>
              </a:rPr>
              <a:t>i</a:t>
            </a:r>
            <a:r>
              <a:rPr sz="1250" spc="-35" dirty="0">
                <a:solidFill>
                  <a:srgbClr val="5D17EB"/>
                </a:solidFill>
                <a:latin typeface="Tahoma"/>
                <a:cs typeface="Tahoma"/>
              </a:rPr>
              <a:t>o</a:t>
            </a:r>
            <a:r>
              <a:rPr sz="1250" spc="-25" dirty="0">
                <a:solidFill>
                  <a:srgbClr val="5D17EB"/>
                </a:solidFill>
                <a:latin typeface="Tahoma"/>
                <a:cs typeface="Tahoma"/>
              </a:rPr>
              <a:t>d</a:t>
            </a:r>
            <a:r>
              <a:rPr sz="1250" spc="30" dirty="0">
                <a:solidFill>
                  <a:srgbClr val="5D17EB"/>
                </a:solidFill>
                <a:latin typeface="Tahoma"/>
                <a:cs typeface="Tahoma"/>
              </a:rPr>
              <a:t>i</a:t>
            </a:r>
            <a:r>
              <a:rPr sz="1250" spc="-80" dirty="0">
                <a:solidFill>
                  <a:srgbClr val="5D17EB"/>
                </a:solidFill>
                <a:latin typeface="Tahoma"/>
                <a:cs typeface="Tahoma"/>
              </a:rPr>
              <a:t>c</a:t>
            </a:r>
            <a:r>
              <a:rPr sz="1250" spc="10" dirty="0">
                <a:solidFill>
                  <a:srgbClr val="5D17EB"/>
                </a:solidFill>
                <a:latin typeface="Tahoma"/>
                <a:cs typeface="Tahoma"/>
              </a:rPr>
              <a:t>a</a:t>
            </a:r>
            <a:r>
              <a:rPr sz="1250" spc="75" dirty="0">
                <a:solidFill>
                  <a:srgbClr val="5D17EB"/>
                </a:solidFill>
                <a:latin typeface="Tahoma"/>
                <a:cs typeface="Tahoma"/>
              </a:rPr>
              <a:t>ll</a:t>
            </a:r>
            <a:r>
              <a:rPr sz="1250" spc="50" dirty="0">
                <a:solidFill>
                  <a:srgbClr val="5D17EB"/>
                </a:solidFill>
                <a:latin typeface="Tahoma"/>
                <a:cs typeface="Tahoma"/>
              </a:rPr>
              <a:t>y</a:t>
            </a:r>
            <a:endParaRPr sz="1250" dirty="0">
              <a:latin typeface="Tahoma"/>
              <a:cs typeface="Tahoma"/>
            </a:endParaRPr>
          </a:p>
          <a:p>
            <a:pPr marL="12700" marR="459105">
              <a:lnSpc>
                <a:spcPct val="213800"/>
              </a:lnSpc>
              <a:spcBef>
                <a:spcPts val="25"/>
              </a:spcBef>
            </a:pPr>
            <a:r>
              <a:rPr sz="1050" spc="-15" dirty="0">
                <a:latin typeface="Tahoma"/>
                <a:cs typeface="Tahoma"/>
              </a:rPr>
              <a:t>Select</a:t>
            </a:r>
            <a:r>
              <a:rPr sz="1050" spc="-60" dirty="0">
                <a:latin typeface="Tahoma"/>
                <a:cs typeface="Tahoma"/>
              </a:rPr>
              <a:t> </a:t>
            </a:r>
            <a:r>
              <a:rPr sz="1050" spc="-20" dirty="0">
                <a:latin typeface="Tahoma"/>
                <a:cs typeface="Tahoma"/>
              </a:rPr>
              <a:t>one</a:t>
            </a:r>
            <a:r>
              <a:rPr sz="1050" spc="-60" dirty="0">
                <a:latin typeface="Tahoma"/>
                <a:cs typeface="Tahoma"/>
              </a:rPr>
              <a:t> </a:t>
            </a:r>
            <a:r>
              <a:rPr sz="1050" spc="-20" dirty="0">
                <a:latin typeface="Tahoma"/>
                <a:cs typeface="Tahoma"/>
              </a:rPr>
              <a:t>job</a:t>
            </a:r>
            <a:r>
              <a:rPr sz="1050" spc="-55" dirty="0">
                <a:latin typeface="Tahoma"/>
                <a:cs typeface="Tahoma"/>
              </a:rPr>
              <a:t> </a:t>
            </a:r>
            <a:r>
              <a:rPr sz="1050" spc="25" dirty="0">
                <a:latin typeface="Times New Roman"/>
                <a:cs typeface="Times New Roman"/>
              </a:rPr>
              <a:t>→</a:t>
            </a:r>
            <a:r>
              <a:rPr sz="1050" spc="5" dirty="0">
                <a:latin typeface="Times New Roman"/>
                <a:cs typeface="Times New Roman"/>
              </a:rPr>
              <a:t> </a:t>
            </a:r>
            <a:r>
              <a:rPr sz="1050" spc="-5" dirty="0">
                <a:latin typeface="Tahoma"/>
                <a:cs typeface="Tahoma"/>
              </a:rPr>
              <a:t>configure</a:t>
            </a:r>
            <a:r>
              <a:rPr sz="1050" spc="-55" dirty="0">
                <a:latin typeface="Tahoma"/>
                <a:cs typeface="Tahoma"/>
              </a:rPr>
              <a:t> </a:t>
            </a:r>
            <a:r>
              <a:rPr sz="1050" spc="25" dirty="0">
                <a:latin typeface="Times New Roman"/>
                <a:cs typeface="Times New Roman"/>
              </a:rPr>
              <a:t>→</a:t>
            </a:r>
            <a:r>
              <a:rPr sz="1050" spc="5" dirty="0">
                <a:latin typeface="Times New Roman"/>
                <a:cs typeface="Times New Roman"/>
              </a:rPr>
              <a:t> </a:t>
            </a:r>
            <a:r>
              <a:rPr sz="1050" spc="15" dirty="0">
                <a:solidFill>
                  <a:srgbClr val="0097B1"/>
                </a:solidFill>
                <a:latin typeface="Tahoma"/>
                <a:cs typeface="Tahoma"/>
              </a:rPr>
              <a:t>build</a:t>
            </a:r>
            <a:r>
              <a:rPr sz="1050" spc="-60" dirty="0">
                <a:solidFill>
                  <a:srgbClr val="0097B1"/>
                </a:solidFill>
                <a:latin typeface="Tahoma"/>
                <a:cs typeface="Tahoma"/>
              </a:rPr>
              <a:t> </a:t>
            </a:r>
            <a:r>
              <a:rPr sz="1050" spc="15" dirty="0">
                <a:solidFill>
                  <a:srgbClr val="0097B1"/>
                </a:solidFill>
                <a:latin typeface="Tahoma"/>
                <a:cs typeface="Tahoma"/>
              </a:rPr>
              <a:t>periodically </a:t>
            </a:r>
            <a:r>
              <a:rPr sz="1050" spc="-310" dirty="0">
                <a:solidFill>
                  <a:srgbClr val="0097B1"/>
                </a:solidFill>
                <a:latin typeface="Tahoma"/>
                <a:cs typeface="Tahoma"/>
              </a:rPr>
              <a:t> </a:t>
            </a:r>
            <a:r>
              <a:rPr sz="1050" spc="-15" dirty="0">
                <a:latin typeface="Tahoma"/>
                <a:cs typeface="Tahoma"/>
              </a:rPr>
              <a:t>H</a:t>
            </a:r>
            <a:r>
              <a:rPr sz="1050" spc="-45" dirty="0">
                <a:latin typeface="Tahoma"/>
                <a:cs typeface="Tahoma"/>
              </a:rPr>
              <a:t>e</a:t>
            </a:r>
            <a:r>
              <a:rPr sz="1050" spc="-20" dirty="0">
                <a:latin typeface="Tahoma"/>
                <a:cs typeface="Tahoma"/>
              </a:rPr>
              <a:t>r</a:t>
            </a:r>
            <a:r>
              <a:rPr sz="1050" spc="-90" dirty="0">
                <a:latin typeface="Tahoma"/>
                <a:cs typeface="Tahoma"/>
              </a:rPr>
              <a:t>e</a:t>
            </a:r>
            <a:r>
              <a:rPr sz="1050" spc="-20" dirty="0">
                <a:latin typeface="Tahoma"/>
                <a:cs typeface="Tahoma"/>
              </a:rPr>
              <a:t>,</a:t>
            </a:r>
            <a:r>
              <a:rPr sz="1050" spc="-55" dirty="0">
                <a:latin typeface="Tahoma"/>
                <a:cs typeface="Tahoma"/>
              </a:rPr>
              <a:t> </a:t>
            </a:r>
            <a:r>
              <a:rPr sz="1050" spc="30" dirty="0">
                <a:latin typeface="Tahoma"/>
                <a:cs typeface="Tahoma"/>
              </a:rPr>
              <a:t>i</a:t>
            </a:r>
            <a:r>
              <a:rPr sz="1050" spc="35" dirty="0">
                <a:latin typeface="Tahoma"/>
                <a:cs typeface="Tahoma"/>
              </a:rPr>
              <a:t>t</a:t>
            </a:r>
            <a:r>
              <a:rPr sz="1050" spc="-55" dirty="0">
                <a:latin typeface="Tahoma"/>
                <a:cs typeface="Tahoma"/>
              </a:rPr>
              <a:t> </a:t>
            </a:r>
            <a:r>
              <a:rPr sz="1050" spc="35" dirty="0">
                <a:latin typeface="Tahoma"/>
                <a:cs typeface="Tahoma"/>
              </a:rPr>
              <a:t>i</a:t>
            </a:r>
            <a:r>
              <a:rPr sz="1050" spc="-25" dirty="0">
                <a:latin typeface="Tahoma"/>
                <a:cs typeface="Tahoma"/>
              </a:rPr>
              <a:t>s</a:t>
            </a:r>
            <a:r>
              <a:rPr sz="1050" spc="-55" dirty="0">
                <a:latin typeface="Tahoma"/>
                <a:cs typeface="Tahoma"/>
              </a:rPr>
              <a:t> </a:t>
            </a:r>
            <a:r>
              <a:rPr sz="1050" spc="50" dirty="0">
                <a:latin typeface="Tahoma"/>
                <a:cs typeface="Tahoma"/>
              </a:rPr>
              <a:t>w</a:t>
            </a:r>
            <a:r>
              <a:rPr sz="1050" spc="-15" dirty="0">
                <a:latin typeface="Tahoma"/>
                <a:cs typeface="Tahoma"/>
              </a:rPr>
              <a:t>o</a:t>
            </a:r>
            <a:r>
              <a:rPr sz="1050" spc="15" dirty="0">
                <a:latin typeface="Tahoma"/>
                <a:cs typeface="Tahoma"/>
              </a:rPr>
              <a:t>r</a:t>
            </a:r>
            <a:r>
              <a:rPr sz="1050" spc="35" dirty="0">
                <a:latin typeface="Tahoma"/>
                <a:cs typeface="Tahoma"/>
              </a:rPr>
              <a:t>ki</a:t>
            </a:r>
            <a:r>
              <a:rPr sz="1050" spc="5" dirty="0">
                <a:latin typeface="Tahoma"/>
                <a:cs typeface="Tahoma"/>
              </a:rPr>
              <a:t>n</a:t>
            </a:r>
            <a:r>
              <a:rPr sz="1050" spc="-10" dirty="0">
                <a:latin typeface="Tahoma"/>
                <a:cs typeface="Tahoma"/>
              </a:rPr>
              <a:t>g</a:t>
            </a:r>
            <a:r>
              <a:rPr sz="1050" spc="-55" dirty="0">
                <a:latin typeface="Tahoma"/>
                <a:cs typeface="Tahoma"/>
              </a:rPr>
              <a:t> </a:t>
            </a:r>
            <a:r>
              <a:rPr sz="1050" spc="-15" dirty="0">
                <a:latin typeface="Tahoma"/>
                <a:cs typeface="Tahoma"/>
              </a:rPr>
              <a:t>o</a:t>
            </a:r>
            <a:r>
              <a:rPr sz="1050" spc="5" dirty="0">
                <a:latin typeface="Tahoma"/>
                <a:cs typeface="Tahoma"/>
              </a:rPr>
              <a:t>n</a:t>
            </a:r>
            <a:r>
              <a:rPr sz="1050" spc="-55" dirty="0">
                <a:latin typeface="Tahoma"/>
                <a:cs typeface="Tahoma"/>
              </a:rPr>
              <a:t> </a:t>
            </a:r>
            <a:r>
              <a:rPr sz="1050" spc="40" dirty="0">
                <a:latin typeface="Tahoma"/>
                <a:cs typeface="Tahoma"/>
              </a:rPr>
              <a:t>“</a:t>
            </a:r>
            <a:r>
              <a:rPr sz="1050" spc="-70" dirty="0">
                <a:solidFill>
                  <a:srgbClr val="FF66C3"/>
                </a:solidFill>
                <a:latin typeface="Tahoma"/>
                <a:cs typeface="Tahoma"/>
              </a:rPr>
              <a:t>C</a:t>
            </a:r>
            <a:r>
              <a:rPr sz="1050" spc="-60" dirty="0">
                <a:solidFill>
                  <a:srgbClr val="FF66C3"/>
                </a:solidFill>
                <a:latin typeface="Tahoma"/>
                <a:cs typeface="Tahoma"/>
              </a:rPr>
              <a:t>R</a:t>
            </a:r>
            <a:r>
              <a:rPr sz="1050" spc="-25" dirty="0">
                <a:solidFill>
                  <a:srgbClr val="FF66C3"/>
                </a:solidFill>
                <a:latin typeface="Tahoma"/>
                <a:cs typeface="Tahoma"/>
              </a:rPr>
              <a:t>O</a:t>
            </a:r>
            <a:r>
              <a:rPr sz="1050" spc="5" dirty="0">
                <a:solidFill>
                  <a:srgbClr val="FF66C3"/>
                </a:solidFill>
                <a:latin typeface="Tahoma"/>
                <a:cs typeface="Tahoma"/>
              </a:rPr>
              <a:t>N</a:t>
            </a:r>
            <a:r>
              <a:rPr sz="1050" spc="-55" dirty="0">
                <a:solidFill>
                  <a:srgbClr val="FF66C3"/>
                </a:solidFill>
                <a:latin typeface="Tahoma"/>
                <a:cs typeface="Tahoma"/>
              </a:rPr>
              <a:t> </a:t>
            </a:r>
            <a:r>
              <a:rPr sz="1050" spc="-75" dirty="0">
                <a:solidFill>
                  <a:srgbClr val="FF66C3"/>
                </a:solidFill>
                <a:latin typeface="Tahoma"/>
                <a:cs typeface="Tahoma"/>
              </a:rPr>
              <a:t>S</a:t>
            </a:r>
            <a:r>
              <a:rPr sz="1050" spc="-25" dirty="0">
                <a:solidFill>
                  <a:srgbClr val="FF66C3"/>
                </a:solidFill>
                <a:latin typeface="Tahoma"/>
                <a:cs typeface="Tahoma"/>
              </a:rPr>
              <a:t>Y</a:t>
            </a:r>
            <a:r>
              <a:rPr sz="1050" spc="5" dirty="0">
                <a:solidFill>
                  <a:srgbClr val="FF66C3"/>
                </a:solidFill>
                <a:latin typeface="Tahoma"/>
                <a:cs typeface="Tahoma"/>
              </a:rPr>
              <a:t>N</a:t>
            </a:r>
            <a:r>
              <a:rPr sz="1050" spc="-150" dirty="0">
                <a:solidFill>
                  <a:srgbClr val="FF66C3"/>
                </a:solidFill>
                <a:latin typeface="Tahoma"/>
                <a:cs typeface="Tahoma"/>
              </a:rPr>
              <a:t>T</a:t>
            </a:r>
            <a:r>
              <a:rPr sz="1050" spc="20" dirty="0">
                <a:solidFill>
                  <a:srgbClr val="FF66C3"/>
                </a:solidFill>
                <a:latin typeface="Tahoma"/>
                <a:cs typeface="Tahoma"/>
              </a:rPr>
              <a:t>A</a:t>
            </a:r>
            <a:r>
              <a:rPr sz="1050" spc="15" dirty="0">
                <a:solidFill>
                  <a:srgbClr val="FF66C3"/>
                </a:solidFill>
                <a:latin typeface="Tahoma"/>
                <a:cs typeface="Tahoma"/>
              </a:rPr>
              <a:t>X</a:t>
            </a:r>
            <a:r>
              <a:rPr sz="1050" spc="40" dirty="0">
                <a:latin typeface="Tahoma"/>
                <a:cs typeface="Tahoma"/>
              </a:rPr>
              <a:t>”</a:t>
            </a:r>
            <a:endParaRPr sz="1050" dirty="0">
              <a:latin typeface="Tahoma"/>
              <a:cs typeface="Tahoma"/>
            </a:endParaRPr>
          </a:p>
          <a:p>
            <a:pPr>
              <a:lnSpc>
                <a:spcPct val="100000"/>
              </a:lnSpc>
              <a:spcBef>
                <a:spcPts val="15"/>
              </a:spcBef>
            </a:pPr>
            <a:endParaRPr sz="1050" dirty="0">
              <a:latin typeface="Tahoma"/>
              <a:cs typeface="Tahoma"/>
            </a:endParaRPr>
          </a:p>
          <a:p>
            <a:pPr marL="696595" marR="800735" indent="-410845">
              <a:lnSpc>
                <a:spcPct val="117600"/>
              </a:lnSpc>
            </a:pPr>
            <a:r>
              <a:rPr sz="1050" spc="-15" dirty="0">
                <a:latin typeface="Tahoma"/>
                <a:cs typeface="Tahoma"/>
              </a:rPr>
              <a:t>H</a:t>
            </a:r>
            <a:r>
              <a:rPr sz="1050" spc="-45" dirty="0">
                <a:latin typeface="Tahoma"/>
                <a:cs typeface="Tahoma"/>
              </a:rPr>
              <a:t>e</a:t>
            </a:r>
            <a:r>
              <a:rPr sz="1050" spc="-20" dirty="0">
                <a:latin typeface="Tahoma"/>
                <a:cs typeface="Tahoma"/>
              </a:rPr>
              <a:t>r</a:t>
            </a:r>
            <a:r>
              <a:rPr sz="1050" spc="-45" dirty="0">
                <a:latin typeface="Tahoma"/>
                <a:cs typeface="Tahoma"/>
              </a:rPr>
              <a:t>e</a:t>
            </a:r>
            <a:r>
              <a:rPr sz="1050" spc="-55" dirty="0">
                <a:latin typeface="Tahoma"/>
                <a:cs typeface="Tahoma"/>
              </a:rPr>
              <a:t> </a:t>
            </a:r>
            <a:r>
              <a:rPr sz="1050" spc="50" dirty="0">
                <a:latin typeface="Tahoma"/>
                <a:cs typeface="Tahoma"/>
              </a:rPr>
              <a:t>w</a:t>
            </a:r>
            <a:r>
              <a:rPr sz="1050" spc="-45" dirty="0">
                <a:latin typeface="Tahoma"/>
                <a:cs typeface="Tahoma"/>
              </a:rPr>
              <a:t>e</a:t>
            </a:r>
            <a:r>
              <a:rPr sz="1050" spc="-55" dirty="0">
                <a:latin typeface="Tahoma"/>
                <a:cs typeface="Tahoma"/>
              </a:rPr>
              <a:t> </a:t>
            </a:r>
            <a:r>
              <a:rPr sz="1050" spc="-5" dirty="0">
                <a:latin typeface="Tahoma"/>
                <a:cs typeface="Tahoma"/>
              </a:rPr>
              <a:t>h</a:t>
            </a:r>
            <a:r>
              <a:rPr sz="1050" spc="25" dirty="0">
                <a:latin typeface="Tahoma"/>
                <a:cs typeface="Tahoma"/>
              </a:rPr>
              <a:t>a</a:t>
            </a:r>
            <a:r>
              <a:rPr sz="1050" spc="40" dirty="0">
                <a:latin typeface="Tahoma"/>
                <a:cs typeface="Tahoma"/>
              </a:rPr>
              <a:t>v</a:t>
            </a:r>
            <a:r>
              <a:rPr sz="1050" spc="-45" dirty="0">
                <a:latin typeface="Tahoma"/>
                <a:cs typeface="Tahoma"/>
              </a:rPr>
              <a:t>e</a:t>
            </a:r>
            <a:r>
              <a:rPr sz="1050" spc="-55" dirty="0">
                <a:latin typeface="Tahoma"/>
                <a:cs typeface="Tahoma"/>
              </a:rPr>
              <a:t> </a:t>
            </a:r>
            <a:r>
              <a:rPr sz="1050" spc="-25" dirty="0">
                <a:latin typeface="Tahoma"/>
                <a:cs typeface="Tahoma"/>
              </a:rPr>
              <a:t>5</a:t>
            </a:r>
            <a:r>
              <a:rPr sz="1050" spc="-55" dirty="0">
                <a:latin typeface="Tahoma"/>
                <a:cs typeface="Tahoma"/>
              </a:rPr>
              <a:t> </a:t>
            </a:r>
            <a:r>
              <a:rPr sz="1050" spc="-25" dirty="0">
                <a:latin typeface="Tahoma"/>
                <a:cs typeface="Tahoma"/>
              </a:rPr>
              <a:t>s</a:t>
            </a:r>
            <a:r>
              <a:rPr sz="1050" spc="15" dirty="0">
                <a:latin typeface="Tahoma"/>
                <a:cs typeface="Tahoma"/>
              </a:rPr>
              <a:t>t</a:t>
            </a:r>
            <a:r>
              <a:rPr sz="1050" dirty="0">
                <a:latin typeface="Tahoma"/>
                <a:cs typeface="Tahoma"/>
              </a:rPr>
              <a:t>a</a:t>
            </a:r>
            <a:r>
              <a:rPr sz="1050" spc="25" dirty="0">
                <a:latin typeface="Tahoma"/>
                <a:cs typeface="Tahoma"/>
              </a:rPr>
              <a:t>r</a:t>
            </a:r>
            <a:r>
              <a:rPr sz="1050" spc="35" dirty="0">
                <a:latin typeface="Tahoma"/>
                <a:cs typeface="Tahoma"/>
              </a:rPr>
              <a:t>t</a:t>
            </a:r>
            <a:r>
              <a:rPr sz="1050" spc="-25" dirty="0">
                <a:latin typeface="Tahoma"/>
                <a:cs typeface="Tahoma"/>
              </a:rPr>
              <a:t>s</a:t>
            </a:r>
            <a:r>
              <a:rPr sz="1050" spc="-55" dirty="0">
                <a:latin typeface="Tahoma"/>
                <a:cs typeface="Tahoma"/>
              </a:rPr>
              <a:t> </a:t>
            </a:r>
            <a:r>
              <a:rPr sz="1050" spc="35" dirty="0">
                <a:latin typeface="Tahoma"/>
                <a:cs typeface="Tahoma"/>
              </a:rPr>
              <a:t>i</a:t>
            </a:r>
            <a:r>
              <a:rPr sz="1050" spc="-60" dirty="0">
                <a:latin typeface="Tahoma"/>
                <a:cs typeface="Tahoma"/>
              </a:rPr>
              <a:t>.</a:t>
            </a:r>
            <a:r>
              <a:rPr sz="1050" spc="-70" dirty="0">
                <a:latin typeface="Tahoma"/>
                <a:cs typeface="Tahoma"/>
              </a:rPr>
              <a:t>e</a:t>
            </a:r>
            <a:r>
              <a:rPr sz="1050" spc="-30" dirty="0">
                <a:latin typeface="Tahoma"/>
                <a:cs typeface="Tahoma"/>
              </a:rPr>
              <a:t>.</a:t>
            </a:r>
            <a:r>
              <a:rPr sz="1050" dirty="0">
                <a:latin typeface="Tahoma"/>
                <a:cs typeface="Tahoma"/>
              </a:rPr>
              <a:t>  </a:t>
            </a:r>
            <a:r>
              <a:rPr sz="1050" spc="-160" dirty="0">
                <a:latin typeface="Tahoma"/>
                <a:cs typeface="Tahoma"/>
              </a:rPr>
              <a:t> </a:t>
            </a:r>
            <a:r>
              <a:rPr sz="1050" spc="-90" dirty="0">
                <a:latin typeface="Tahoma"/>
                <a:cs typeface="Tahoma"/>
              </a:rPr>
              <a:t>*</a:t>
            </a:r>
            <a:r>
              <a:rPr sz="1050" dirty="0">
                <a:latin typeface="Tahoma"/>
                <a:cs typeface="Tahoma"/>
              </a:rPr>
              <a:t> </a:t>
            </a:r>
            <a:r>
              <a:rPr sz="1050" spc="-110" dirty="0">
                <a:latin typeface="Tahoma"/>
                <a:cs typeface="Tahoma"/>
              </a:rPr>
              <a:t> </a:t>
            </a:r>
            <a:r>
              <a:rPr sz="1050" spc="-90" dirty="0">
                <a:latin typeface="Tahoma"/>
                <a:cs typeface="Tahoma"/>
              </a:rPr>
              <a:t>*</a:t>
            </a:r>
            <a:r>
              <a:rPr sz="1050" dirty="0">
                <a:latin typeface="Tahoma"/>
                <a:cs typeface="Tahoma"/>
              </a:rPr>
              <a:t> </a:t>
            </a:r>
            <a:r>
              <a:rPr sz="1050" spc="-110" dirty="0">
                <a:latin typeface="Tahoma"/>
                <a:cs typeface="Tahoma"/>
              </a:rPr>
              <a:t> </a:t>
            </a:r>
            <a:r>
              <a:rPr sz="1050" spc="-90" dirty="0">
                <a:latin typeface="Tahoma"/>
                <a:cs typeface="Tahoma"/>
              </a:rPr>
              <a:t>*</a:t>
            </a:r>
            <a:r>
              <a:rPr sz="1050" dirty="0">
                <a:latin typeface="Tahoma"/>
                <a:cs typeface="Tahoma"/>
              </a:rPr>
              <a:t> </a:t>
            </a:r>
            <a:r>
              <a:rPr sz="1050" spc="-110" dirty="0">
                <a:latin typeface="Tahoma"/>
                <a:cs typeface="Tahoma"/>
              </a:rPr>
              <a:t> </a:t>
            </a:r>
            <a:r>
              <a:rPr sz="1050" spc="-90" dirty="0">
                <a:latin typeface="Tahoma"/>
                <a:cs typeface="Tahoma"/>
              </a:rPr>
              <a:t>*</a:t>
            </a:r>
            <a:r>
              <a:rPr sz="1050" dirty="0">
                <a:latin typeface="Tahoma"/>
                <a:cs typeface="Tahoma"/>
              </a:rPr>
              <a:t> </a:t>
            </a:r>
            <a:r>
              <a:rPr sz="1050" spc="-110" dirty="0">
                <a:latin typeface="Tahoma"/>
                <a:cs typeface="Tahoma"/>
              </a:rPr>
              <a:t> </a:t>
            </a:r>
            <a:r>
              <a:rPr sz="1050" spc="-65" dirty="0">
                <a:latin typeface="Tahoma"/>
                <a:cs typeface="Tahoma"/>
              </a:rPr>
              <a:t>*  </a:t>
            </a:r>
            <a:r>
              <a:rPr sz="1050" spc="-50" dirty="0">
                <a:latin typeface="Tahoma"/>
                <a:cs typeface="Tahoma"/>
              </a:rPr>
              <a:t>1st</a:t>
            </a:r>
            <a:r>
              <a:rPr sz="1050" spc="215" dirty="0">
                <a:latin typeface="Tahoma"/>
                <a:cs typeface="Tahoma"/>
              </a:rPr>
              <a:t> </a:t>
            </a:r>
            <a:r>
              <a:rPr sz="1050" dirty="0">
                <a:latin typeface="Tahoma"/>
                <a:cs typeface="Tahoma"/>
              </a:rPr>
              <a:t>star</a:t>
            </a:r>
            <a:r>
              <a:rPr sz="1050" spc="-60" dirty="0">
                <a:latin typeface="Tahoma"/>
                <a:cs typeface="Tahoma"/>
              </a:rPr>
              <a:t> </a:t>
            </a:r>
            <a:r>
              <a:rPr sz="1050" spc="-20" dirty="0">
                <a:latin typeface="Tahoma"/>
                <a:cs typeface="Tahoma"/>
              </a:rPr>
              <a:t>represents</a:t>
            </a:r>
            <a:r>
              <a:rPr sz="1050" spc="-55" dirty="0">
                <a:latin typeface="Tahoma"/>
                <a:cs typeface="Tahoma"/>
              </a:rPr>
              <a:t> </a:t>
            </a:r>
            <a:r>
              <a:rPr sz="1050" spc="-5" dirty="0">
                <a:latin typeface="Tahoma"/>
                <a:cs typeface="Tahoma"/>
              </a:rPr>
              <a:t>minutes</a:t>
            </a:r>
            <a:endParaRPr sz="1050" dirty="0">
              <a:latin typeface="Tahoma"/>
              <a:cs typeface="Tahoma"/>
            </a:endParaRPr>
          </a:p>
          <a:p>
            <a:pPr marL="696595" marR="5080">
              <a:lnSpc>
                <a:spcPts val="1550"/>
              </a:lnSpc>
              <a:spcBef>
                <a:spcPts val="30"/>
              </a:spcBef>
            </a:pPr>
            <a:r>
              <a:rPr sz="1050" spc="-15" dirty="0">
                <a:latin typeface="Tahoma"/>
                <a:cs typeface="Tahoma"/>
              </a:rPr>
              <a:t>2nd</a:t>
            </a:r>
            <a:r>
              <a:rPr sz="1050" spc="-60" dirty="0">
                <a:latin typeface="Tahoma"/>
                <a:cs typeface="Tahoma"/>
              </a:rPr>
              <a:t> </a:t>
            </a:r>
            <a:r>
              <a:rPr sz="1050" dirty="0">
                <a:latin typeface="Tahoma"/>
                <a:cs typeface="Tahoma"/>
              </a:rPr>
              <a:t>star</a:t>
            </a:r>
            <a:r>
              <a:rPr sz="1050" spc="-55" dirty="0">
                <a:latin typeface="Tahoma"/>
                <a:cs typeface="Tahoma"/>
              </a:rPr>
              <a:t> </a:t>
            </a:r>
            <a:r>
              <a:rPr sz="1050" spc="-20" dirty="0">
                <a:latin typeface="Tahoma"/>
                <a:cs typeface="Tahoma"/>
              </a:rPr>
              <a:t>represents</a:t>
            </a:r>
            <a:r>
              <a:rPr sz="1050" spc="-55" dirty="0">
                <a:latin typeface="Tahoma"/>
                <a:cs typeface="Tahoma"/>
              </a:rPr>
              <a:t> </a:t>
            </a:r>
            <a:r>
              <a:rPr sz="1050" spc="-5" dirty="0">
                <a:latin typeface="Tahoma"/>
                <a:cs typeface="Tahoma"/>
              </a:rPr>
              <a:t>hours</a:t>
            </a:r>
            <a:r>
              <a:rPr sz="1050" spc="-55" dirty="0">
                <a:latin typeface="Tahoma"/>
                <a:cs typeface="Tahoma"/>
              </a:rPr>
              <a:t> </a:t>
            </a:r>
            <a:r>
              <a:rPr sz="1050" spc="-20" dirty="0">
                <a:latin typeface="Tahoma"/>
                <a:cs typeface="Tahoma"/>
              </a:rPr>
              <a:t>[24</a:t>
            </a:r>
            <a:r>
              <a:rPr sz="1050" spc="-55" dirty="0">
                <a:latin typeface="Tahoma"/>
                <a:cs typeface="Tahoma"/>
              </a:rPr>
              <a:t> </a:t>
            </a:r>
            <a:r>
              <a:rPr sz="1050" spc="-5" dirty="0">
                <a:latin typeface="Tahoma"/>
                <a:cs typeface="Tahoma"/>
              </a:rPr>
              <a:t>hours</a:t>
            </a:r>
            <a:r>
              <a:rPr sz="1050" spc="-55" dirty="0">
                <a:latin typeface="Tahoma"/>
                <a:cs typeface="Tahoma"/>
              </a:rPr>
              <a:t> </a:t>
            </a:r>
            <a:r>
              <a:rPr sz="1050" spc="5" dirty="0">
                <a:latin typeface="Tahoma"/>
                <a:cs typeface="Tahoma"/>
              </a:rPr>
              <a:t>format] </a:t>
            </a:r>
            <a:r>
              <a:rPr sz="1050" spc="-310" dirty="0">
                <a:latin typeface="Tahoma"/>
                <a:cs typeface="Tahoma"/>
              </a:rPr>
              <a:t> </a:t>
            </a:r>
            <a:r>
              <a:rPr sz="1050" spc="-20" dirty="0">
                <a:latin typeface="Tahoma"/>
                <a:cs typeface="Tahoma"/>
              </a:rPr>
              <a:t>3rd</a:t>
            </a:r>
            <a:r>
              <a:rPr sz="1050" spc="-60" dirty="0">
                <a:latin typeface="Tahoma"/>
                <a:cs typeface="Tahoma"/>
              </a:rPr>
              <a:t> </a:t>
            </a:r>
            <a:r>
              <a:rPr sz="1050" dirty="0">
                <a:latin typeface="Tahoma"/>
                <a:cs typeface="Tahoma"/>
              </a:rPr>
              <a:t>star</a:t>
            </a:r>
            <a:r>
              <a:rPr sz="1050" spc="-55" dirty="0">
                <a:latin typeface="Tahoma"/>
                <a:cs typeface="Tahoma"/>
              </a:rPr>
              <a:t> </a:t>
            </a:r>
            <a:r>
              <a:rPr sz="1050" spc="-20" dirty="0">
                <a:latin typeface="Tahoma"/>
                <a:cs typeface="Tahoma"/>
              </a:rPr>
              <a:t>represents</a:t>
            </a:r>
            <a:r>
              <a:rPr sz="1050" spc="-55" dirty="0">
                <a:latin typeface="Tahoma"/>
                <a:cs typeface="Tahoma"/>
              </a:rPr>
              <a:t> </a:t>
            </a:r>
            <a:r>
              <a:rPr sz="1050" spc="-5" dirty="0">
                <a:latin typeface="Tahoma"/>
                <a:cs typeface="Tahoma"/>
              </a:rPr>
              <a:t>date</a:t>
            </a:r>
            <a:endParaRPr sz="1050" dirty="0">
              <a:latin typeface="Tahoma"/>
              <a:cs typeface="Tahoma"/>
            </a:endParaRPr>
          </a:p>
          <a:p>
            <a:pPr marL="696595">
              <a:lnSpc>
                <a:spcPct val="100000"/>
              </a:lnSpc>
              <a:spcBef>
                <a:spcPts val="125"/>
              </a:spcBef>
            </a:pPr>
            <a:r>
              <a:rPr sz="1050" spc="5" dirty="0">
                <a:latin typeface="Tahoma"/>
                <a:cs typeface="Tahoma"/>
              </a:rPr>
              <a:t>4th</a:t>
            </a:r>
            <a:r>
              <a:rPr sz="1050" spc="-60" dirty="0">
                <a:latin typeface="Tahoma"/>
                <a:cs typeface="Tahoma"/>
              </a:rPr>
              <a:t> </a:t>
            </a:r>
            <a:r>
              <a:rPr sz="1050" dirty="0">
                <a:latin typeface="Tahoma"/>
                <a:cs typeface="Tahoma"/>
              </a:rPr>
              <a:t>star</a:t>
            </a:r>
            <a:r>
              <a:rPr sz="1050" spc="-60" dirty="0">
                <a:latin typeface="Tahoma"/>
                <a:cs typeface="Tahoma"/>
              </a:rPr>
              <a:t> </a:t>
            </a:r>
            <a:r>
              <a:rPr sz="1050" spc="-20" dirty="0">
                <a:latin typeface="Tahoma"/>
                <a:cs typeface="Tahoma"/>
              </a:rPr>
              <a:t>represents</a:t>
            </a:r>
            <a:r>
              <a:rPr sz="1050" spc="-60" dirty="0">
                <a:latin typeface="Tahoma"/>
                <a:cs typeface="Tahoma"/>
              </a:rPr>
              <a:t> </a:t>
            </a:r>
            <a:r>
              <a:rPr sz="1050" dirty="0">
                <a:latin typeface="Tahoma"/>
                <a:cs typeface="Tahoma"/>
              </a:rPr>
              <a:t>month</a:t>
            </a:r>
          </a:p>
          <a:p>
            <a:pPr marL="1107440" marR="485140" indent="-410845">
              <a:lnSpc>
                <a:spcPts val="1550"/>
              </a:lnSpc>
              <a:spcBef>
                <a:spcPts val="30"/>
              </a:spcBef>
            </a:pPr>
            <a:r>
              <a:rPr sz="1050" dirty="0">
                <a:latin typeface="Tahoma"/>
                <a:cs typeface="Tahoma"/>
              </a:rPr>
              <a:t>5th</a:t>
            </a:r>
            <a:r>
              <a:rPr sz="1050" spc="-60" dirty="0">
                <a:latin typeface="Tahoma"/>
                <a:cs typeface="Tahoma"/>
              </a:rPr>
              <a:t> </a:t>
            </a:r>
            <a:r>
              <a:rPr sz="1050" dirty="0">
                <a:latin typeface="Tahoma"/>
                <a:cs typeface="Tahoma"/>
              </a:rPr>
              <a:t>star</a:t>
            </a:r>
            <a:r>
              <a:rPr sz="1050" spc="-60" dirty="0">
                <a:latin typeface="Tahoma"/>
                <a:cs typeface="Tahoma"/>
              </a:rPr>
              <a:t> </a:t>
            </a:r>
            <a:r>
              <a:rPr sz="1050" spc="-20" dirty="0">
                <a:latin typeface="Tahoma"/>
                <a:cs typeface="Tahoma"/>
              </a:rPr>
              <a:t>represents</a:t>
            </a:r>
            <a:r>
              <a:rPr sz="1050" spc="-55" dirty="0">
                <a:latin typeface="Tahoma"/>
                <a:cs typeface="Tahoma"/>
              </a:rPr>
              <a:t> </a:t>
            </a:r>
            <a:r>
              <a:rPr sz="1050" spc="25" dirty="0">
                <a:latin typeface="Tahoma"/>
                <a:cs typeface="Tahoma"/>
              </a:rPr>
              <a:t>day</a:t>
            </a:r>
            <a:r>
              <a:rPr sz="1050" spc="-60" dirty="0">
                <a:latin typeface="Tahoma"/>
                <a:cs typeface="Tahoma"/>
              </a:rPr>
              <a:t> </a:t>
            </a:r>
            <a:r>
              <a:rPr sz="1050" spc="15" dirty="0">
                <a:latin typeface="Tahoma"/>
                <a:cs typeface="Tahoma"/>
              </a:rPr>
              <a:t>of</a:t>
            </a:r>
            <a:r>
              <a:rPr sz="1050" spc="-60" dirty="0">
                <a:latin typeface="Tahoma"/>
                <a:cs typeface="Tahoma"/>
              </a:rPr>
              <a:t> </a:t>
            </a:r>
            <a:r>
              <a:rPr sz="1050" spc="-5" dirty="0">
                <a:latin typeface="Tahoma"/>
                <a:cs typeface="Tahoma"/>
              </a:rPr>
              <a:t>the</a:t>
            </a:r>
            <a:r>
              <a:rPr sz="1050" spc="-55" dirty="0">
                <a:latin typeface="Tahoma"/>
                <a:cs typeface="Tahoma"/>
              </a:rPr>
              <a:t> </a:t>
            </a:r>
            <a:r>
              <a:rPr sz="1050" dirty="0">
                <a:latin typeface="Tahoma"/>
                <a:cs typeface="Tahoma"/>
              </a:rPr>
              <a:t>week </a:t>
            </a:r>
            <a:r>
              <a:rPr sz="1050" spc="-315" dirty="0">
                <a:latin typeface="Tahoma"/>
                <a:cs typeface="Tahoma"/>
              </a:rPr>
              <a:t> </a:t>
            </a:r>
            <a:r>
              <a:rPr sz="1050" spc="35" dirty="0">
                <a:latin typeface="Tahoma"/>
                <a:cs typeface="Tahoma"/>
              </a:rPr>
              <a:t>i</a:t>
            </a:r>
            <a:r>
              <a:rPr sz="1050" spc="-60" dirty="0">
                <a:latin typeface="Tahoma"/>
                <a:cs typeface="Tahoma"/>
              </a:rPr>
              <a:t>.</a:t>
            </a:r>
            <a:r>
              <a:rPr sz="1050" spc="-70" dirty="0">
                <a:latin typeface="Tahoma"/>
                <a:cs typeface="Tahoma"/>
              </a:rPr>
              <a:t>e</a:t>
            </a:r>
            <a:r>
              <a:rPr sz="1050" spc="-30" dirty="0">
                <a:latin typeface="Tahoma"/>
                <a:cs typeface="Tahoma"/>
              </a:rPr>
              <a:t>..</a:t>
            </a:r>
            <a:r>
              <a:rPr sz="1050" spc="-20" dirty="0">
                <a:latin typeface="Tahoma"/>
                <a:cs typeface="Tahoma"/>
              </a:rPr>
              <a:t>,</a:t>
            </a:r>
            <a:r>
              <a:rPr sz="1050" spc="-55" dirty="0">
                <a:latin typeface="Tahoma"/>
                <a:cs typeface="Tahoma"/>
              </a:rPr>
              <a:t> S</a:t>
            </a:r>
            <a:r>
              <a:rPr sz="1050" spc="5" dirty="0">
                <a:latin typeface="Tahoma"/>
                <a:cs typeface="Tahoma"/>
              </a:rPr>
              <a:t>un</a:t>
            </a:r>
            <a:r>
              <a:rPr sz="1050" spc="-5" dirty="0">
                <a:latin typeface="Tahoma"/>
                <a:cs typeface="Tahoma"/>
              </a:rPr>
              <a:t>d</a:t>
            </a:r>
            <a:r>
              <a:rPr sz="1050" spc="25" dirty="0">
                <a:latin typeface="Tahoma"/>
                <a:cs typeface="Tahoma"/>
              </a:rPr>
              <a:t>a</a:t>
            </a:r>
            <a:r>
              <a:rPr sz="1050" spc="55" dirty="0">
                <a:latin typeface="Tahoma"/>
                <a:cs typeface="Tahoma"/>
              </a:rPr>
              <a:t>y</a:t>
            </a:r>
            <a:r>
              <a:rPr sz="1050" spc="-55" dirty="0">
                <a:latin typeface="Tahoma"/>
                <a:cs typeface="Tahoma"/>
              </a:rPr>
              <a:t> </a:t>
            </a:r>
            <a:r>
              <a:rPr sz="1050" spc="30" dirty="0">
                <a:latin typeface="Tahoma"/>
                <a:cs typeface="Tahoma"/>
              </a:rPr>
              <a:t>-</a:t>
            </a:r>
            <a:r>
              <a:rPr sz="1050" spc="-55" dirty="0">
                <a:latin typeface="Tahoma"/>
                <a:cs typeface="Tahoma"/>
              </a:rPr>
              <a:t> </a:t>
            </a:r>
            <a:r>
              <a:rPr sz="1050" spc="30" dirty="0">
                <a:latin typeface="Tahoma"/>
                <a:cs typeface="Tahoma"/>
              </a:rPr>
              <a:t>0</a:t>
            </a:r>
            <a:endParaRPr sz="1050" dirty="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95107" y="442855"/>
            <a:ext cx="48260" cy="48260"/>
          </a:xfrm>
          <a:custGeom>
            <a:avLst/>
            <a:gdLst/>
            <a:ahLst/>
            <a:cxnLst/>
            <a:rect l="l" t="t" r="r" b="b"/>
            <a:pathLst>
              <a:path w="48259" h="48259">
                <a:moveTo>
                  <a:pt x="47907" y="47907"/>
                </a:moveTo>
                <a:lnTo>
                  <a:pt x="0" y="47907"/>
                </a:lnTo>
                <a:lnTo>
                  <a:pt x="0" y="0"/>
                </a:lnTo>
                <a:lnTo>
                  <a:pt x="47907" y="0"/>
                </a:lnTo>
                <a:lnTo>
                  <a:pt x="47907" y="47907"/>
                </a:lnTo>
                <a:close/>
              </a:path>
            </a:pathLst>
          </a:custGeom>
          <a:solidFill>
            <a:srgbClr val="000000"/>
          </a:solidFill>
        </p:spPr>
        <p:txBody>
          <a:bodyPr wrap="square" lIns="0" tIns="0" rIns="0" bIns="0" rtlCol="0"/>
          <a:lstStyle/>
          <a:p>
            <a:endParaRPr/>
          </a:p>
        </p:txBody>
      </p:sp>
      <p:sp>
        <p:nvSpPr>
          <p:cNvPr id="3" name="object 3"/>
          <p:cNvSpPr/>
          <p:nvPr/>
        </p:nvSpPr>
        <p:spPr>
          <a:xfrm>
            <a:off x="1495107" y="631063"/>
            <a:ext cx="48260" cy="48260"/>
          </a:xfrm>
          <a:custGeom>
            <a:avLst/>
            <a:gdLst/>
            <a:ahLst/>
            <a:cxnLst/>
            <a:rect l="l" t="t" r="r" b="b"/>
            <a:pathLst>
              <a:path w="48259" h="48259">
                <a:moveTo>
                  <a:pt x="47907" y="47907"/>
                </a:moveTo>
                <a:lnTo>
                  <a:pt x="0" y="47907"/>
                </a:lnTo>
                <a:lnTo>
                  <a:pt x="0" y="0"/>
                </a:lnTo>
                <a:lnTo>
                  <a:pt x="47907" y="0"/>
                </a:lnTo>
                <a:lnTo>
                  <a:pt x="47907" y="47907"/>
                </a:lnTo>
                <a:close/>
              </a:path>
            </a:pathLst>
          </a:custGeom>
          <a:solidFill>
            <a:srgbClr val="000000"/>
          </a:solidFill>
        </p:spPr>
        <p:txBody>
          <a:bodyPr wrap="square" lIns="0" tIns="0" rIns="0" bIns="0" rtlCol="0"/>
          <a:lstStyle/>
          <a:p>
            <a:endParaRPr/>
          </a:p>
        </p:txBody>
      </p:sp>
      <p:sp>
        <p:nvSpPr>
          <p:cNvPr id="4" name="object 4"/>
          <p:cNvSpPr/>
          <p:nvPr/>
        </p:nvSpPr>
        <p:spPr>
          <a:xfrm>
            <a:off x="1495107" y="827825"/>
            <a:ext cx="48260" cy="48260"/>
          </a:xfrm>
          <a:custGeom>
            <a:avLst/>
            <a:gdLst/>
            <a:ahLst/>
            <a:cxnLst/>
            <a:rect l="l" t="t" r="r" b="b"/>
            <a:pathLst>
              <a:path w="48259" h="48259">
                <a:moveTo>
                  <a:pt x="47907" y="47907"/>
                </a:moveTo>
                <a:lnTo>
                  <a:pt x="0" y="47907"/>
                </a:lnTo>
                <a:lnTo>
                  <a:pt x="0" y="0"/>
                </a:lnTo>
                <a:lnTo>
                  <a:pt x="47907" y="0"/>
                </a:lnTo>
                <a:lnTo>
                  <a:pt x="47907" y="47907"/>
                </a:lnTo>
                <a:close/>
              </a:path>
            </a:pathLst>
          </a:custGeom>
          <a:solidFill>
            <a:srgbClr val="000000"/>
          </a:solidFill>
        </p:spPr>
        <p:txBody>
          <a:bodyPr wrap="square" lIns="0" tIns="0" rIns="0" bIns="0" rtlCol="0"/>
          <a:lstStyle/>
          <a:p>
            <a:endParaRPr/>
          </a:p>
        </p:txBody>
      </p:sp>
      <p:sp>
        <p:nvSpPr>
          <p:cNvPr id="5" name="object 5"/>
          <p:cNvSpPr/>
          <p:nvPr/>
        </p:nvSpPr>
        <p:spPr>
          <a:xfrm>
            <a:off x="1495107" y="1016034"/>
            <a:ext cx="48260" cy="48260"/>
          </a:xfrm>
          <a:custGeom>
            <a:avLst/>
            <a:gdLst/>
            <a:ahLst/>
            <a:cxnLst/>
            <a:rect l="l" t="t" r="r" b="b"/>
            <a:pathLst>
              <a:path w="48259" h="48259">
                <a:moveTo>
                  <a:pt x="47907" y="47907"/>
                </a:moveTo>
                <a:lnTo>
                  <a:pt x="0" y="47907"/>
                </a:lnTo>
                <a:lnTo>
                  <a:pt x="0" y="0"/>
                </a:lnTo>
                <a:lnTo>
                  <a:pt x="47907" y="0"/>
                </a:lnTo>
                <a:lnTo>
                  <a:pt x="47907" y="47907"/>
                </a:lnTo>
                <a:close/>
              </a:path>
            </a:pathLst>
          </a:custGeom>
          <a:solidFill>
            <a:srgbClr val="000000"/>
          </a:solidFill>
        </p:spPr>
        <p:txBody>
          <a:bodyPr wrap="square" lIns="0" tIns="0" rIns="0" bIns="0" rtlCol="0"/>
          <a:lstStyle/>
          <a:p>
            <a:endParaRPr/>
          </a:p>
        </p:txBody>
      </p:sp>
      <p:sp>
        <p:nvSpPr>
          <p:cNvPr id="6" name="object 6"/>
          <p:cNvSpPr/>
          <p:nvPr/>
        </p:nvSpPr>
        <p:spPr>
          <a:xfrm>
            <a:off x="1495107" y="1212797"/>
            <a:ext cx="48260" cy="48260"/>
          </a:xfrm>
          <a:custGeom>
            <a:avLst/>
            <a:gdLst/>
            <a:ahLst/>
            <a:cxnLst/>
            <a:rect l="l" t="t" r="r" b="b"/>
            <a:pathLst>
              <a:path w="48259" h="48259">
                <a:moveTo>
                  <a:pt x="47907" y="47907"/>
                </a:moveTo>
                <a:lnTo>
                  <a:pt x="0" y="47907"/>
                </a:lnTo>
                <a:lnTo>
                  <a:pt x="0" y="0"/>
                </a:lnTo>
                <a:lnTo>
                  <a:pt x="47907" y="0"/>
                </a:lnTo>
                <a:lnTo>
                  <a:pt x="47907" y="47907"/>
                </a:lnTo>
                <a:close/>
              </a:path>
            </a:pathLst>
          </a:custGeom>
          <a:solidFill>
            <a:srgbClr val="000000"/>
          </a:solidFill>
        </p:spPr>
        <p:txBody>
          <a:bodyPr wrap="square" lIns="0" tIns="0" rIns="0" bIns="0" rtlCol="0"/>
          <a:lstStyle/>
          <a:p>
            <a:endParaRPr/>
          </a:p>
        </p:txBody>
      </p:sp>
      <p:sp>
        <p:nvSpPr>
          <p:cNvPr id="7" name="object 7"/>
          <p:cNvSpPr/>
          <p:nvPr/>
        </p:nvSpPr>
        <p:spPr>
          <a:xfrm>
            <a:off x="1495107" y="1400999"/>
            <a:ext cx="48260" cy="48260"/>
          </a:xfrm>
          <a:custGeom>
            <a:avLst/>
            <a:gdLst/>
            <a:ahLst/>
            <a:cxnLst/>
            <a:rect l="l" t="t" r="r" b="b"/>
            <a:pathLst>
              <a:path w="48259" h="48259">
                <a:moveTo>
                  <a:pt x="47907" y="47907"/>
                </a:moveTo>
                <a:lnTo>
                  <a:pt x="0" y="47907"/>
                </a:lnTo>
                <a:lnTo>
                  <a:pt x="0" y="0"/>
                </a:lnTo>
                <a:lnTo>
                  <a:pt x="47907" y="0"/>
                </a:lnTo>
                <a:lnTo>
                  <a:pt x="47907" y="47907"/>
                </a:lnTo>
                <a:close/>
              </a:path>
            </a:pathLst>
          </a:custGeom>
          <a:solidFill>
            <a:srgbClr val="000000"/>
          </a:solidFill>
        </p:spPr>
        <p:txBody>
          <a:bodyPr wrap="square" lIns="0" tIns="0" rIns="0" bIns="0" rtlCol="0"/>
          <a:lstStyle/>
          <a:p>
            <a:endParaRPr/>
          </a:p>
        </p:txBody>
      </p:sp>
      <p:sp>
        <p:nvSpPr>
          <p:cNvPr id="8" name="object 8"/>
          <p:cNvSpPr/>
          <p:nvPr/>
        </p:nvSpPr>
        <p:spPr>
          <a:xfrm>
            <a:off x="670418" y="1585785"/>
            <a:ext cx="55244" cy="55244"/>
          </a:xfrm>
          <a:custGeom>
            <a:avLst/>
            <a:gdLst/>
            <a:ahLst/>
            <a:cxnLst/>
            <a:rect l="l" t="t" r="r" b="b"/>
            <a:pathLst>
              <a:path w="55245" h="55244">
                <a:moveTo>
                  <a:pt x="54751" y="27375"/>
                </a:moveTo>
                <a:lnTo>
                  <a:pt x="54751" y="31005"/>
                </a:lnTo>
                <a:lnTo>
                  <a:pt x="54056" y="34497"/>
                </a:lnTo>
                <a:lnTo>
                  <a:pt x="52667" y="37851"/>
                </a:lnTo>
                <a:lnTo>
                  <a:pt x="51278" y="41205"/>
                </a:lnTo>
                <a:lnTo>
                  <a:pt x="37851" y="52667"/>
                </a:lnTo>
                <a:lnTo>
                  <a:pt x="34497" y="54056"/>
                </a:lnTo>
                <a:lnTo>
                  <a:pt x="31005" y="54751"/>
                </a:lnTo>
                <a:lnTo>
                  <a:pt x="27375" y="54751"/>
                </a:lnTo>
                <a:lnTo>
                  <a:pt x="23745" y="54751"/>
                </a:lnTo>
                <a:lnTo>
                  <a:pt x="20253" y="54056"/>
                </a:lnTo>
                <a:lnTo>
                  <a:pt x="16899" y="52667"/>
                </a:lnTo>
                <a:lnTo>
                  <a:pt x="13545" y="51278"/>
                </a:lnTo>
                <a:lnTo>
                  <a:pt x="2083" y="37851"/>
                </a:lnTo>
                <a:lnTo>
                  <a:pt x="694" y="34497"/>
                </a:lnTo>
                <a:lnTo>
                  <a:pt x="0" y="31005"/>
                </a:lnTo>
                <a:lnTo>
                  <a:pt x="0" y="27375"/>
                </a:lnTo>
                <a:lnTo>
                  <a:pt x="0" y="23745"/>
                </a:lnTo>
                <a:lnTo>
                  <a:pt x="8018" y="8018"/>
                </a:lnTo>
                <a:lnTo>
                  <a:pt x="10585" y="5451"/>
                </a:lnTo>
                <a:lnTo>
                  <a:pt x="13545" y="3473"/>
                </a:lnTo>
                <a:lnTo>
                  <a:pt x="16899" y="2083"/>
                </a:lnTo>
                <a:lnTo>
                  <a:pt x="20253" y="694"/>
                </a:lnTo>
                <a:lnTo>
                  <a:pt x="23745" y="0"/>
                </a:lnTo>
                <a:lnTo>
                  <a:pt x="27375" y="0"/>
                </a:lnTo>
                <a:lnTo>
                  <a:pt x="31005" y="0"/>
                </a:lnTo>
                <a:lnTo>
                  <a:pt x="34497" y="694"/>
                </a:lnTo>
                <a:lnTo>
                  <a:pt x="37851" y="2083"/>
                </a:lnTo>
                <a:lnTo>
                  <a:pt x="41205" y="3473"/>
                </a:lnTo>
                <a:lnTo>
                  <a:pt x="52667" y="16899"/>
                </a:lnTo>
                <a:lnTo>
                  <a:pt x="54056" y="20253"/>
                </a:lnTo>
                <a:lnTo>
                  <a:pt x="54751" y="23745"/>
                </a:lnTo>
                <a:lnTo>
                  <a:pt x="54751" y="27375"/>
                </a:lnTo>
                <a:close/>
              </a:path>
            </a:pathLst>
          </a:custGeom>
          <a:ln w="4790">
            <a:solidFill>
              <a:srgbClr val="000000"/>
            </a:solidFill>
          </a:ln>
        </p:spPr>
        <p:txBody>
          <a:bodyPr wrap="square" lIns="0" tIns="0" rIns="0" bIns="0" rtlCol="0"/>
          <a:lstStyle/>
          <a:p>
            <a:endParaRPr/>
          </a:p>
        </p:txBody>
      </p:sp>
      <p:sp>
        <p:nvSpPr>
          <p:cNvPr id="9" name="object 9"/>
          <p:cNvSpPr/>
          <p:nvPr/>
        </p:nvSpPr>
        <p:spPr>
          <a:xfrm>
            <a:off x="463049" y="1968702"/>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0" name="object 10"/>
          <p:cNvSpPr/>
          <p:nvPr/>
        </p:nvSpPr>
        <p:spPr>
          <a:xfrm>
            <a:off x="463049" y="2165464"/>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1" name="object 11"/>
          <p:cNvSpPr/>
          <p:nvPr/>
        </p:nvSpPr>
        <p:spPr>
          <a:xfrm>
            <a:off x="463049" y="4252851"/>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2" name="object 12"/>
          <p:cNvSpPr/>
          <p:nvPr/>
        </p:nvSpPr>
        <p:spPr>
          <a:xfrm>
            <a:off x="463049" y="4441059"/>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3" name="object 13"/>
          <p:cNvSpPr/>
          <p:nvPr/>
        </p:nvSpPr>
        <p:spPr>
          <a:xfrm>
            <a:off x="463049" y="4637816"/>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4" name="object 14"/>
          <p:cNvSpPr/>
          <p:nvPr/>
        </p:nvSpPr>
        <p:spPr>
          <a:xfrm>
            <a:off x="670418" y="4828077"/>
            <a:ext cx="55244" cy="55244"/>
          </a:xfrm>
          <a:custGeom>
            <a:avLst/>
            <a:gdLst/>
            <a:ahLst/>
            <a:cxnLst/>
            <a:rect l="l" t="t" r="r" b="b"/>
            <a:pathLst>
              <a:path w="55245" h="55245">
                <a:moveTo>
                  <a:pt x="54751" y="27375"/>
                </a:moveTo>
                <a:lnTo>
                  <a:pt x="54751" y="31005"/>
                </a:lnTo>
                <a:lnTo>
                  <a:pt x="54056" y="34497"/>
                </a:lnTo>
                <a:lnTo>
                  <a:pt x="52667" y="37851"/>
                </a:lnTo>
                <a:lnTo>
                  <a:pt x="51278" y="41205"/>
                </a:lnTo>
                <a:lnTo>
                  <a:pt x="37851" y="52667"/>
                </a:lnTo>
                <a:lnTo>
                  <a:pt x="34497" y="54056"/>
                </a:lnTo>
                <a:lnTo>
                  <a:pt x="31005" y="54751"/>
                </a:lnTo>
                <a:lnTo>
                  <a:pt x="27375" y="54751"/>
                </a:lnTo>
                <a:lnTo>
                  <a:pt x="23745" y="54751"/>
                </a:lnTo>
                <a:lnTo>
                  <a:pt x="20253" y="54056"/>
                </a:lnTo>
                <a:lnTo>
                  <a:pt x="16899" y="52667"/>
                </a:lnTo>
                <a:lnTo>
                  <a:pt x="13545" y="51278"/>
                </a:lnTo>
                <a:lnTo>
                  <a:pt x="2083" y="37851"/>
                </a:lnTo>
                <a:lnTo>
                  <a:pt x="694" y="34497"/>
                </a:lnTo>
                <a:lnTo>
                  <a:pt x="0" y="31005"/>
                </a:lnTo>
                <a:lnTo>
                  <a:pt x="0" y="27375"/>
                </a:lnTo>
                <a:lnTo>
                  <a:pt x="0" y="23745"/>
                </a:lnTo>
                <a:lnTo>
                  <a:pt x="8018" y="8018"/>
                </a:lnTo>
                <a:lnTo>
                  <a:pt x="10585" y="5451"/>
                </a:lnTo>
                <a:lnTo>
                  <a:pt x="13545" y="3473"/>
                </a:lnTo>
                <a:lnTo>
                  <a:pt x="16899" y="2083"/>
                </a:lnTo>
                <a:lnTo>
                  <a:pt x="20253" y="694"/>
                </a:lnTo>
                <a:lnTo>
                  <a:pt x="23745" y="0"/>
                </a:lnTo>
                <a:lnTo>
                  <a:pt x="27375" y="0"/>
                </a:lnTo>
                <a:lnTo>
                  <a:pt x="31005" y="0"/>
                </a:lnTo>
                <a:lnTo>
                  <a:pt x="34497" y="694"/>
                </a:lnTo>
                <a:lnTo>
                  <a:pt x="37851" y="2083"/>
                </a:lnTo>
                <a:lnTo>
                  <a:pt x="41205" y="3473"/>
                </a:lnTo>
                <a:lnTo>
                  <a:pt x="52667" y="16899"/>
                </a:lnTo>
                <a:lnTo>
                  <a:pt x="54056" y="20253"/>
                </a:lnTo>
                <a:lnTo>
                  <a:pt x="54751" y="23745"/>
                </a:lnTo>
                <a:lnTo>
                  <a:pt x="54751" y="27375"/>
                </a:lnTo>
                <a:close/>
              </a:path>
            </a:pathLst>
          </a:custGeom>
          <a:ln w="4790">
            <a:solidFill>
              <a:srgbClr val="000000"/>
            </a:solidFill>
          </a:ln>
        </p:spPr>
        <p:txBody>
          <a:bodyPr wrap="square" lIns="0" tIns="0" rIns="0" bIns="0" rtlCol="0"/>
          <a:lstStyle/>
          <a:p>
            <a:endParaRPr/>
          </a:p>
        </p:txBody>
      </p:sp>
      <p:sp>
        <p:nvSpPr>
          <p:cNvPr id="15" name="object 15"/>
          <p:cNvSpPr/>
          <p:nvPr/>
        </p:nvSpPr>
        <p:spPr>
          <a:xfrm>
            <a:off x="463049" y="5878275"/>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6" name="object 16"/>
          <p:cNvSpPr/>
          <p:nvPr/>
        </p:nvSpPr>
        <p:spPr>
          <a:xfrm>
            <a:off x="463049" y="6075037"/>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7" name="object 17"/>
          <p:cNvSpPr/>
          <p:nvPr/>
        </p:nvSpPr>
        <p:spPr>
          <a:xfrm>
            <a:off x="463049" y="6263239"/>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8" name="object 18"/>
          <p:cNvSpPr/>
          <p:nvPr/>
        </p:nvSpPr>
        <p:spPr>
          <a:xfrm>
            <a:off x="463049" y="6956183"/>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9" name="object 19"/>
          <p:cNvSpPr/>
          <p:nvPr/>
        </p:nvSpPr>
        <p:spPr>
          <a:xfrm>
            <a:off x="463049" y="7144391"/>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20" name="object 20"/>
          <p:cNvSpPr/>
          <p:nvPr/>
        </p:nvSpPr>
        <p:spPr>
          <a:xfrm>
            <a:off x="463049" y="783733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21" name="object 21"/>
          <p:cNvSpPr/>
          <p:nvPr/>
        </p:nvSpPr>
        <p:spPr>
          <a:xfrm>
            <a:off x="463049" y="8025543"/>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22" name="object 22"/>
          <p:cNvSpPr/>
          <p:nvPr/>
        </p:nvSpPr>
        <p:spPr>
          <a:xfrm>
            <a:off x="670418" y="8224359"/>
            <a:ext cx="55244" cy="55244"/>
          </a:xfrm>
          <a:custGeom>
            <a:avLst/>
            <a:gdLst/>
            <a:ahLst/>
            <a:cxnLst/>
            <a:rect l="l" t="t" r="r" b="b"/>
            <a:pathLst>
              <a:path w="55245" h="55245">
                <a:moveTo>
                  <a:pt x="54751" y="27375"/>
                </a:moveTo>
                <a:lnTo>
                  <a:pt x="54751" y="31005"/>
                </a:lnTo>
                <a:lnTo>
                  <a:pt x="54056" y="34497"/>
                </a:lnTo>
                <a:lnTo>
                  <a:pt x="52667" y="37851"/>
                </a:lnTo>
                <a:lnTo>
                  <a:pt x="51278" y="41205"/>
                </a:lnTo>
                <a:lnTo>
                  <a:pt x="37851" y="52667"/>
                </a:lnTo>
                <a:lnTo>
                  <a:pt x="34497" y="54056"/>
                </a:lnTo>
                <a:lnTo>
                  <a:pt x="31005" y="54751"/>
                </a:lnTo>
                <a:lnTo>
                  <a:pt x="27375" y="54751"/>
                </a:lnTo>
                <a:lnTo>
                  <a:pt x="23745" y="54751"/>
                </a:lnTo>
                <a:lnTo>
                  <a:pt x="20253" y="54056"/>
                </a:lnTo>
                <a:lnTo>
                  <a:pt x="16899" y="52667"/>
                </a:lnTo>
                <a:lnTo>
                  <a:pt x="13545" y="51278"/>
                </a:lnTo>
                <a:lnTo>
                  <a:pt x="2083" y="37851"/>
                </a:lnTo>
                <a:lnTo>
                  <a:pt x="694" y="34497"/>
                </a:lnTo>
                <a:lnTo>
                  <a:pt x="0" y="31005"/>
                </a:lnTo>
                <a:lnTo>
                  <a:pt x="0" y="27375"/>
                </a:lnTo>
                <a:lnTo>
                  <a:pt x="0" y="23745"/>
                </a:lnTo>
                <a:lnTo>
                  <a:pt x="8018" y="8018"/>
                </a:lnTo>
                <a:lnTo>
                  <a:pt x="10585" y="5451"/>
                </a:lnTo>
                <a:lnTo>
                  <a:pt x="13545" y="3473"/>
                </a:lnTo>
                <a:lnTo>
                  <a:pt x="16899" y="2083"/>
                </a:lnTo>
                <a:lnTo>
                  <a:pt x="20253" y="694"/>
                </a:lnTo>
                <a:lnTo>
                  <a:pt x="23745" y="0"/>
                </a:lnTo>
                <a:lnTo>
                  <a:pt x="27375" y="0"/>
                </a:lnTo>
                <a:lnTo>
                  <a:pt x="31005" y="0"/>
                </a:lnTo>
                <a:lnTo>
                  <a:pt x="34497" y="694"/>
                </a:lnTo>
                <a:lnTo>
                  <a:pt x="37851" y="2083"/>
                </a:lnTo>
                <a:lnTo>
                  <a:pt x="41205" y="3473"/>
                </a:lnTo>
                <a:lnTo>
                  <a:pt x="52667" y="16899"/>
                </a:lnTo>
                <a:lnTo>
                  <a:pt x="54056" y="20253"/>
                </a:lnTo>
                <a:lnTo>
                  <a:pt x="54751" y="23745"/>
                </a:lnTo>
                <a:lnTo>
                  <a:pt x="54751" y="27375"/>
                </a:lnTo>
                <a:close/>
              </a:path>
            </a:pathLst>
          </a:custGeom>
          <a:ln w="4790">
            <a:solidFill>
              <a:srgbClr val="000000"/>
            </a:solidFill>
          </a:ln>
        </p:spPr>
        <p:txBody>
          <a:bodyPr wrap="square" lIns="0" tIns="0" rIns="0" bIns="0" rtlCol="0"/>
          <a:lstStyle/>
          <a:p>
            <a:endParaRPr/>
          </a:p>
        </p:txBody>
      </p:sp>
      <p:sp>
        <p:nvSpPr>
          <p:cNvPr id="23" name="object 23"/>
          <p:cNvSpPr/>
          <p:nvPr/>
        </p:nvSpPr>
        <p:spPr>
          <a:xfrm>
            <a:off x="463049" y="841051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24" name="object 24"/>
          <p:cNvSpPr txBox="1"/>
          <p:nvPr/>
        </p:nvSpPr>
        <p:spPr>
          <a:xfrm>
            <a:off x="342900" y="327499"/>
            <a:ext cx="5622925" cy="8187055"/>
          </a:xfrm>
          <a:prstGeom prst="rect">
            <a:avLst/>
          </a:prstGeom>
        </p:spPr>
        <p:txBody>
          <a:bodyPr vert="horz" wrap="square" lIns="0" tIns="40005" rIns="0" bIns="0" rtlCol="0">
            <a:spAutoFit/>
          </a:bodyPr>
          <a:lstStyle/>
          <a:p>
            <a:pPr marL="1347470">
              <a:lnSpc>
                <a:spcPct val="100000"/>
              </a:lnSpc>
              <a:spcBef>
                <a:spcPts val="315"/>
              </a:spcBef>
            </a:pPr>
            <a:r>
              <a:rPr sz="1050" spc="20" dirty="0">
                <a:latin typeface="Tahoma"/>
                <a:cs typeface="Tahoma"/>
              </a:rPr>
              <a:t>Monday</a:t>
            </a:r>
            <a:r>
              <a:rPr sz="1050" spc="-85" dirty="0">
                <a:latin typeface="Tahoma"/>
                <a:cs typeface="Tahoma"/>
              </a:rPr>
              <a:t> </a:t>
            </a:r>
            <a:r>
              <a:rPr sz="1050" spc="30" dirty="0">
                <a:latin typeface="Tahoma"/>
                <a:cs typeface="Tahoma"/>
              </a:rPr>
              <a:t>-</a:t>
            </a:r>
            <a:r>
              <a:rPr sz="1050" spc="-80" dirty="0">
                <a:latin typeface="Tahoma"/>
                <a:cs typeface="Tahoma"/>
              </a:rPr>
              <a:t> </a:t>
            </a:r>
            <a:r>
              <a:rPr sz="1050" spc="-160" dirty="0">
                <a:latin typeface="Tahoma"/>
                <a:cs typeface="Tahoma"/>
              </a:rPr>
              <a:t>1</a:t>
            </a:r>
            <a:endParaRPr sz="1050">
              <a:latin typeface="Tahoma"/>
              <a:cs typeface="Tahoma"/>
            </a:endParaRPr>
          </a:p>
          <a:p>
            <a:pPr marL="1312545">
              <a:lnSpc>
                <a:spcPct val="100000"/>
              </a:lnSpc>
              <a:spcBef>
                <a:spcPts val="220"/>
              </a:spcBef>
            </a:pPr>
            <a:r>
              <a:rPr sz="1050" spc="-25" dirty="0">
                <a:latin typeface="Tahoma"/>
                <a:cs typeface="Tahoma"/>
              </a:rPr>
              <a:t>Tuesday</a:t>
            </a:r>
            <a:r>
              <a:rPr sz="1050" spc="450" dirty="0">
                <a:latin typeface="Tahoma"/>
                <a:cs typeface="Tahoma"/>
              </a:rPr>
              <a:t> </a:t>
            </a:r>
            <a:r>
              <a:rPr sz="1050" spc="30" dirty="0">
                <a:latin typeface="Tahoma"/>
                <a:cs typeface="Tahoma"/>
              </a:rPr>
              <a:t>-</a:t>
            </a:r>
            <a:r>
              <a:rPr sz="1050" spc="-65" dirty="0">
                <a:latin typeface="Tahoma"/>
                <a:cs typeface="Tahoma"/>
              </a:rPr>
              <a:t> </a:t>
            </a:r>
            <a:r>
              <a:rPr sz="1050" spc="-45" dirty="0">
                <a:latin typeface="Tahoma"/>
                <a:cs typeface="Tahoma"/>
              </a:rPr>
              <a:t>2</a:t>
            </a:r>
            <a:endParaRPr sz="1050">
              <a:latin typeface="Tahoma"/>
              <a:cs typeface="Tahoma"/>
            </a:endParaRPr>
          </a:p>
          <a:p>
            <a:pPr marL="1312545">
              <a:lnSpc>
                <a:spcPct val="100000"/>
              </a:lnSpc>
              <a:spcBef>
                <a:spcPts val="290"/>
              </a:spcBef>
            </a:pPr>
            <a:r>
              <a:rPr sz="1050" spc="-10" dirty="0">
                <a:latin typeface="Tahoma"/>
                <a:cs typeface="Tahoma"/>
              </a:rPr>
              <a:t>Wednesday</a:t>
            </a:r>
            <a:r>
              <a:rPr sz="1050" spc="180" dirty="0">
                <a:latin typeface="Tahoma"/>
                <a:cs typeface="Tahoma"/>
              </a:rPr>
              <a:t> </a:t>
            </a:r>
            <a:r>
              <a:rPr sz="1050" spc="30" dirty="0">
                <a:latin typeface="Tahoma"/>
                <a:cs typeface="Tahoma"/>
              </a:rPr>
              <a:t>-</a:t>
            </a:r>
            <a:r>
              <a:rPr sz="1050" spc="-75" dirty="0">
                <a:latin typeface="Tahoma"/>
                <a:cs typeface="Tahoma"/>
              </a:rPr>
              <a:t> </a:t>
            </a:r>
            <a:r>
              <a:rPr sz="1050" spc="-35" dirty="0">
                <a:latin typeface="Tahoma"/>
                <a:cs typeface="Tahoma"/>
              </a:rPr>
              <a:t>3</a:t>
            </a:r>
            <a:endParaRPr sz="1050">
              <a:latin typeface="Tahoma"/>
              <a:cs typeface="Tahoma"/>
            </a:endParaRPr>
          </a:p>
          <a:p>
            <a:pPr marL="1312545">
              <a:lnSpc>
                <a:spcPct val="100000"/>
              </a:lnSpc>
              <a:spcBef>
                <a:spcPts val="225"/>
              </a:spcBef>
            </a:pPr>
            <a:r>
              <a:rPr sz="1050" spc="-5" dirty="0">
                <a:latin typeface="Tahoma"/>
                <a:cs typeface="Tahoma"/>
              </a:rPr>
              <a:t>Thursday</a:t>
            </a:r>
            <a:r>
              <a:rPr sz="1050" spc="-75" dirty="0">
                <a:latin typeface="Tahoma"/>
                <a:cs typeface="Tahoma"/>
              </a:rPr>
              <a:t> </a:t>
            </a:r>
            <a:r>
              <a:rPr sz="1050" spc="30" dirty="0">
                <a:latin typeface="Tahoma"/>
                <a:cs typeface="Tahoma"/>
              </a:rPr>
              <a:t>-</a:t>
            </a:r>
            <a:r>
              <a:rPr sz="1050" spc="-75" dirty="0">
                <a:latin typeface="Tahoma"/>
                <a:cs typeface="Tahoma"/>
              </a:rPr>
              <a:t> </a:t>
            </a:r>
            <a:r>
              <a:rPr sz="1050" spc="-10" dirty="0">
                <a:latin typeface="Tahoma"/>
                <a:cs typeface="Tahoma"/>
              </a:rPr>
              <a:t>4</a:t>
            </a:r>
            <a:endParaRPr sz="1050">
              <a:latin typeface="Tahoma"/>
              <a:cs typeface="Tahoma"/>
            </a:endParaRPr>
          </a:p>
          <a:p>
            <a:pPr marL="1312545">
              <a:lnSpc>
                <a:spcPct val="100000"/>
              </a:lnSpc>
              <a:spcBef>
                <a:spcPts val="285"/>
              </a:spcBef>
            </a:pPr>
            <a:r>
              <a:rPr sz="1050" spc="-70" dirty="0">
                <a:latin typeface="Tahoma"/>
                <a:cs typeface="Tahoma"/>
              </a:rPr>
              <a:t>F</a:t>
            </a:r>
            <a:r>
              <a:rPr sz="1050" spc="15" dirty="0">
                <a:latin typeface="Tahoma"/>
                <a:cs typeface="Tahoma"/>
              </a:rPr>
              <a:t>r</a:t>
            </a:r>
            <a:r>
              <a:rPr sz="1050" spc="35" dirty="0">
                <a:latin typeface="Tahoma"/>
                <a:cs typeface="Tahoma"/>
              </a:rPr>
              <a:t>i</a:t>
            </a:r>
            <a:r>
              <a:rPr sz="1050" spc="-5" dirty="0">
                <a:latin typeface="Tahoma"/>
                <a:cs typeface="Tahoma"/>
              </a:rPr>
              <a:t>d</a:t>
            </a:r>
            <a:r>
              <a:rPr sz="1050" spc="25" dirty="0">
                <a:latin typeface="Tahoma"/>
                <a:cs typeface="Tahoma"/>
              </a:rPr>
              <a:t>a</a:t>
            </a:r>
            <a:r>
              <a:rPr sz="1050" spc="55" dirty="0">
                <a:latin typeface="Tahoma"/>
                <a:cs typeface="Tahoma"/>
              </a:rPr>
              <a:t>y</a:t>
            </a:r>
            <a:r>
              <a:rPr sz="1050" spc="-55" dirty="0">
                <a:latin typeface="Tahoma"/>
                <a:cs typeface="Tahoma"/>
              </a:rPr>
              <a:t> </a:t>
            </a:r>
            <a:r>
              <a:rPr sz="1050" spc="30" dirty="0">
                <a:latin typeface="Tahoma"/>
                <a:cs typeface="Tahoma"/>
              </a:rPr>
              <a:t>-</a:t>
            </a:r>
            <a:r>
              <a:rPr sz="1050" spc="-55" dirty="0">
                <a:latin typeface="Tahoma"/>
                <a:cs typeface="Tahoma"/>
              </a:rPr>
              <a:t> </a:t>
            </a:r>
            <a:r>
              <a:rPr sz="1050" spc="-25" dirty="0">
                <a:latin typeface="Tahoma"/>
                <a:cs typeface="Tahoma"/>
              </a:rPr>
              <a:t>5</a:t>
            </a:r>
            <a:endParaRPr sz="1050">
              <a:latin typeface="Tahoma"/>
              <a:cs typeface="Tahoma"/>
            </a:endParaRPr>
          </a:p>
          <a:p>
            <a:pPr marL="1312545">
              <a:lnSpc>
                <a:spcPct val="100000"/>
              </a:lnSpc>
              <a:spcBef>
                <a:spcPts val="225"/>
              </a:spcBef>
            </a:pPr>
            <a:r>
              <a:rPr sz="1050" spc="10" dirty="0">
                <a:latin typeface="Tahoma"/>
                <a:cs typeface="Tahoma"/>
              </a:rPr>
              <a:t>Saturday</a:t>
            </a:r>
            <a:r>
              <a:rPr sz="1050" spc="-80" dirty="0">
                <a:latin typeface="Tahoma"/>
                <a:cs typeface="Tahoma"/>
              </a:rPr>
              <a:t> </a:t>
            </a:r>
            <a:r>
              <a:rPr sz="1050" spc="30" dirty="0">
                <a:latin typeface="Tahoma"/>
                <a:cs typeface="Tahoma"/>
              </a:rPr>
              <a:t>-</a:t>
            </a:r>
            <a:r>
              <a:rPr sz="1050" spc="-80" dirty="0">
                <a:latin typeface="Tahoma"/>
                <a:cs typeface="Tahoma"/>
              </a:rPr>
              <a:t> </a:t>
            </a:r>
            <a:r>
              <a:rPr sz="1050" spc="-10" dirty="0">
                <a:latin typeface="Tahoma"/>
                <a:cs typeface="Tahoma"/>
              </a:rPr>
              <a:t>6</a:t>
            </a:r>
            <a:endParaRPr sz="1050">
              <a:latin typeface="Tahoma"/>
              <a:cs typeface="Tahoma"/>
            </a:endParaRPr>
          </a:p>
          <a:p>
            <a:pPr marL="491490" marR="5080">
              <a:lnSpc>
                <a:spcPts val="1550"/>
              </a:lnSpc>
              <a:spcBef>
                <a:spcPts val="30"/>
              </a:spcBef>
            </a:pPr>
            <a:r>
              <a:rPr sz="1050" spc="-40" dirty="0">
                <a:latin typeface="Tahoma"/>
                <a:cs typeface="Tahoma"/>
              </a:rPr>
              <a:t>Eg:</a:t>
            </a:r>
            <a:r>
              <a:rPr sz="1050" spc="-55" dirty="0">
                <a:latin typeface="Tahoma"/>
                <a:cs typeface="Tahoma"/>
              </a:rPr>
              <a:t> </a:t>
            </a:r>
            <a:r>
              <a:rPr sz="1050" spc="5" dirty="0">
                <a:latin typeface="Tahoma"/>
                <a:cs typeface="Tahoma"/>
              </a:rPr>
              <a:t>Aug</a:t>
            </a:r>
            <a:r>
              <a:rPr sz="1050" spc="-55" dirty="0">
                <a:latin typeface="Tahoma"/>
                <a:cs typeface="Tahoma"/>
              </a:rPr>
              <a:t> </a:t>
            </a:r>
            <a:r>
              <a:rPr sz="1050" spc="-25" dirty="0">
                <a:latin typeface="Tahoma"/>
                <a:cs typeface="Tahoma"/>
              </a:rPr>
              <a:t>28,</a:t>
            </a:r>
            <a:r>
              <a:rPr sz="1050" spc="-50" dirty="0">
                <a:latin typeface="Tahoma"/>
                <a:cs typeface="Tahoma"/>
              </a:rPr>
              <a:t> </a:t>
            </a:r>
            <a:r>
              <a:rPr sz="1050" spc="-80" dirty="0">
                <a:latin typeface="Tahoma"/>
                <a:cs typeface="Tahoma"/>
              </a:rPr>
              <a:t>11:30</a:t>
            </a:r>
            <a:r>
              <a:rPr sz="1050" spc="-55" dirty="0">
                <a:latin typeface="Tahoma"/>
                <a:cs typeface="Tahoma"/>
              </a:rPr>
              <a:t> </a:t>
            </a:r>
            <a:r>
              <a:rPr sz="1050" spc="-10" dirty="0">
                <a:latin typeface="Tahoma"/>
                <a:cs typeface="Tahoma"/>
              </a:rPr>
              <a:t>am,</a:t>
            </a:r>
            <a:r>
              <a:rPr sz="1050" spc="-50" dirty="0">
                <a:latin typeface="Tahoma"/>
                <a:cs typeface="Tahoma"/>
              </a:rPr>
              <a:t> </a:t>
            </a:r>
            <a:r>
              <a:rPr sz="1050" spc="10" dirty="0">
                <a:latin typeface="Tahoma"/>
                <a:cs typeface="Tahoma"/>
              </a:rPr>
              <a:t>sunday</a:t>
            </a:r>
            <a:r>
              <a:rPr sz="1050" spc="-55" dirty="0">
                <a:latin typeface="Tahoma"/>
                <a:cs typeface="Tahoma"/>
              </a:rPr>
              <a:t> </a:t>
            </a:r>
            <a:r>
              <a:rPr sz="1050" spc="15" dirty="0">
                <a:latin typeface="Tahoma"/>
                <a:cs typeface="Tahoma"/>
              </a:rPr>
              <a:t>Build</a:t>
            </a:r>
            <a:r>
              <a:rPr sz="1050" spc="-50" dirty="0">
                <a:latin typeface="Tahoma"/>
                <a:cs typeface="Tahoma"/>
              </a:rPr>
              <a:t> </a:t>
            </a:r>
            <a:r>
              <a:rPr sz="1050" spc="-5" dirty="0">
                <a:latin typeface="Tahoma"/>
                <a:cs typeface="Tahoma"/>
              </a:rPr>
              <a:t>has</a:t>
            </a:r>
            <a:r>
              <a:rPr sz="1050" spc="-55" dirty="0">
                <a:latin typeface="Tahoma"/>
                <a:cs typeface="Tahoma"/>
              </a:rPr>
              <a:t> </a:t>
            </a:r>
            <a:r>
              <a:rPr sz="1050" dirty="0">
                <a:latin typeface="Tahoma"/>
                <a:cs typeface="Tahoma"/>
              </a:rPr>
              <a:t>to</a:t>
            </a:r>
            <a:r>
              <a:rPr sz="1050" spc="-50" dirty="0">
                <a:latin typeface="Tahoma"/>
                <a:cs typeface="Tahoma"/>
              </a:rPr>
              <a:t> </a:t>
            </a:r>
            <a:r>
              <a:rPr sz="1050" spc="-25" dirty="0">
                <a:latin typeface="Tahoma"/>
                <a:cs typeface="Tahoma"/>
              </a:rPr>
              <a:t>be</a:t>
            </a:r>
            <a:r>
              <a:rPr sz="1050" spc="-55" dirty="0">
                <a:latin typeface="Tahoma"/>
                <a:cs typeface="Tahoma"/>
              </a:rPr>
              <a:t> </a:t>
            </a:r>
            <a:r>
              <a:rPr sz="1050" spc="-15" dirty="0">
                <a:latin typeface="Tahoma"/>
                <a:cs typeface="Tahoma"/>
              </a:rPr>
              <a:t>done</a:t>
            </a:r>
            <a:r>
              <a:rPr sz="1050" spc="225" dirty="0">
                <a:latin typeface="Tahoma"/>
                <a:cs typeface="Tahoma"/>
              </a:rPr>
              <a:t> </a:t>
            </a:r>
            <a:r>
              <a:rPr sz="1050" spc="25" dirty="0">
                <a:latin typeface="Times New Roman"/>
                <a:cs typeface="Times New Roman"/>
              </a:rPr>
              <a:t>→</a:t>
            </a:r>
            <a:r>
              <a:rPr sz="1050" spc="10" dirty="0">
                <a:latin typeface="Times New Roman"/>
                <a:cs typeface="Times New Roman"/>
              </a:rPr>
              <a:t> </a:t>
            </a:r>
            <a:r>
              <a:rPr sz="1050" spc="-5" dirty="0">
                <a:latin typeface="Tahoma"/>
                <a:cs typeface="Tahoma"/>
              </a:rPr>
              <a:t>30</a:t>
            </a:r>
            <a:r>
              <a:rPr sz="1050" spc="-55" dirty="0">
                <a:latin typeface="Tahoma"/>
                <a:cs typeface="Tahoma"/>
              </a:rPr>
              <a:t> </a:t>
            </a:r>
            <a:r>
              <a:rPr sz="1050" spc="-160" dirty="0">
                <a:latin typeface="Tahoma"/>
                <a:cs typeface="Tahoma"/>
              </a:rPr>
              <a:t>11</a:t>
            </a:r>
            <a:r>
              <a:rPr sz="1050" spc="-50" dirty="0">
                <a:latin typeface="Tahoma"/>
                <a:cs typeface="Tahoma"/>
              </a:rPr>
              <a:t> </a:t>
            </a:r>
            <a:r>
              <a:rPr sz="1050" spc="-30" dirty="0">
                <a:latin typeface="Tahoma"/>
                <a:cs typeface="Tahoma"/>
              </a:rPr>
              <a:t>28</a:t>
            </a:r>
            <a:r>
              <a:rPr sz="1050" spc="-55" dirty="0">
                <a:latin typeface="Tahoma"/>
                <a:cs typeface="Tahoma"/>
              </a:rPr>
              <a:t> </a:t>
            </a:r>
            <a:r>
              <a:rPr sz="1050" spc="10" dirty="0">
                <a:latin typeface="Tahoma"/>
                <a:cs typeface="Tahoma"/>
              </a:rPr>
              <a:t>08</a:t>
            </a:r>
            <a:r>
              <a:rPr sz="1050" spc="-50" dirty="0">
                <a:latin typeface="Tahoma"/>
                <a:cs typeface="Tahoma"/>
              </a:rPr>
              <a:t> </a:t>
            </a:r>
            <a:r>
              <a:rPr sz="1050" spc="30" dirty="0">
                <a:latin typeface="Tahoma"/>
                <a:cs typeface="Tahoma"/>
              </a:rPr>
              <a:t>0</a:t>
            </a:r>
            <a:r>
              <a:rPr sz="1050" spc="-55" dirty="0">
                <a:latin typeface="Tahoma"/>
                <a:cs typeface="Tahoma"/>
              </a:rPr>
              <a:t> </a:t>
            </a:r>
            <a:r>
              <a:rPr sz="1050" spc="25" dirty="0">
                <a:latin typeface="Times New Roman"/>
                <a:cs typeface="Times New Roman"/>
              </a:rPr>
              <a:t>→</a:t>
            </a:r>
            <a:r>
              <a:rPr sz="1050" spc="15" dirty="0">
                <a:latin typeface="Times New Roman"/>
                <a:cs typeface="Times New Roman"/>
              </a:rPr>
              <a:t> </a:t>
            </a:r>
            <a:r>
              <a:rPr sz="1050" spc="-5" dirty="0">
                <a:latin typeface="Tahoma"/>
                <a:cs typeface="Tahoma"/>
              </a:rPr>
              <a:t>copy</a:t>
            </a:r>
            <a:r>
              <a:rPr sz="1050" spc="-55" dirty="0">
                <a:latin typeface="Tahoma"/>
                <a:cs typeface="Tahoma"/>
              </a:rPr>
              <a:t> </a:t>
            </a:r>
            <a:r>
              <a:rPr sz="1050" spc="10" dirty="0">
                <a:latin typeface="Tahoma"/>
                <a:cs typeface="Tahoma"/>
              </a:rPr>
              <a:t>this</a:t>
            </a:r>
            <a:r>
              <a:rPr sz="1050" spc="-50" dirty="0">
                <a:latin typeface="Tahoma"/>
                <a:cs typeface="Tahoma"/>
              </a:rPr>
              <a:t> </a:t>
            </a:r>
            <a:r>
              <a:rPr sz="1050" spc="20" dirty="0">
                <a:latin typeface="Tahoma"/>
                <a:cs typeface="Tahoma"/>
              </a:rPr>
              <a:t>in</a:t>
            </a:r>
            <a:r>
              <a:rPr sz="1050" spc="-55" dirty="0">
                <a:latin typeface="Tahoma"/>
                <a:cs typeface="Tahoma"/>
              </a:rPr>
              <a:t> </a:t>
            </a:r>
            <a:r>
              <a:rPr sz="1050" spc="15" dirty="0">
                <a:latin typeface="Tahoma"/>
                <a:cs typeface="Tahoma"/>
              </a:rPr>
              <a:t>build </a:t>
            </a:r>
            <a:r>
              <a:rPr sz="1050" spc="-315" dirty="0">
                <a:latin typeface="Tahoma"/>
                <a:cs typeface="Tahoma"/>
              </a:rPr>
              <a:t> </a:t>
            </a:r>
            <a:r>
              <a:rPr sz="1050" spc="15" dirty="0">
                <a:latin typeface="Tahoma"/>
                <a:cs typeface="Tahoma"/>
              </a:rPr>
              <a:t>periodically</a:t>
            </a:r>
            <a:endParaRPr sz="1050">
              <a:latin typeface="Tahoma"/>
              <a:cs typeface="Tahoma"/>
            </a:endParaRPr>
          </a:p>
          <a:p>
            <a:pPr marL="286385">
              <a:lnSpc>
                <a:spcPct val="100000"/>
              </a:lnSpc>
              <a:spcBef>
                <a:spcPts val="125"/>
              </a:spcBef>
            </a:pPr>
            <a:r>
              <a:rPr sz="1050" spc="-35" dirty="0">
                <a:latin typeface="Tahoma"/>
                <a:cs typeface="Tahoma"/>
              </a:rPr>
              <a:t>If</a:t>
            </a:r>
            <a:r>
              <a:rPr sz="1050" spc="-55" dirty="0">
                <a:latin typeface="Tahoma"/>
                <a:cs typeface="Tahoma"/>
              </a:rPr>
              <a:t> </a:t>
            </a:r>
            <a:r>
              <a:rPr sz="1050" dirty="0">
                <a:latin typeface="Tahoma"/>
                <a:cs typeface="Tahoma"/>
              </a:rPr>
              <a:t>we</a:t>
            </a:r>
            <a:r>
              <a:rPr sz="1050" spc="-55" dirty="0">
                <a:latin typeface="Tahoma"/>
                <a:cs typeface="Tahoma"/>
              </a:rPr>
              <a:t> </a:t>
            </a:r>
            <a:r>
              <a:rPr sz="1050" spc="5" dirty="0">
                <a:latin typeface="Tahoma"/>
                <a:cs typeface="Tahoma"/>
              </a:rPr>
              <a:t>give</a:t>
            </a:r>
            <a:r>
              <a:rPr sz="1050" spc="-50" dirty="0">
                <a:latin typeface="Tahoma"/>
                <a:cs typeface="Tahoma"/>
              </a:rPr>
              <a:t> </a:t>
            </a:r>
            <a:r>
              <a:rPr sz="1050" spc="40" dirty="0">
                <a:latin typeface="Tahoma"/>
                <a:cs typeface="Tahoma"/>
              </a:rPr>
              <a:t>“</a:t>
            </a:r>
            <a:r>
              <a:rPr sz="1050" spc="-55" dirty="0">
                <a:latin typeface="Tahoma"/>
                <a:cs typeface="Tahoma"/>
              </a:rPr>
              <a:t> </a:t>
            </a:r>
            <a:r>
              <a:rPr sz="1050" spc="-90" dirty="0">
                <a:latin typeface="Tahoma"/>
                <a:cs typeface="Tahoma"/>
              </a:rPr>
              <a:t>*</a:t>
            </a:r>
            <a:r>
              <a:rPr sz="1050" spc="-55" dirty="0">
                <a:latin typeface="Tahoma"/>
                <a:cs typeface="Tahoma"/>
              </a:rPr>
              <a:t> </a:t>
            </a:r>
            <a:r>
              <a:rPr sz="1050" spc="-90" dirty="0">
                <a:latin typeface="Tahoma"/>
                <a:cs typeface="Tahoma"/>
              </a:rPr>
              <a:t>*</a:t>
            </a:r>
            <a:r>
              <a:rPr sz="1050" spc="-50" dirty="0">
                <a:latin typeface="Tahoma"/>
                <a:cs typeface="Tahoma"/>
              </a:rPr>
              <a:t> </a:t>
            </a:r>
            <a:r>
              <a:rPr sz="1050" spc="-90" dirty="0">
                <a:latin typeface="Tahoma"/>
                <a:cs typeface="Tahoma"/>
              </a:rPr>
              <a:t>*</a:t>
            </a:r>
            <a:r>
              <a:rPr sz="1050" spc="-55" dirty="0">
                <a:latin typeface="Tahoma"/>
                <a:cs typeface="Tahoma"/>
              </a:rPr>
              <a:t> </a:t>
            </a:r>
            <a:r>
              <a:rPr sz="1050" spc="-90" dirty="0">
                <a:latin typeface="Tahoma"/>
                <a:cs typeface="Tahoma"/>
              </a:rPr>
              <a:t>*</a:t>
            </a:r>
            <a:r>
              <a:rPr sz="1050" spc="-50" dirty="0">
                <a:latin typeface="Tahoma"/>
                <a:cs typeface="Tahoma"/>
              </a:rPr>
              <a:t> </a:t>
            </a:r>
            <a:r>
              <a:rPr sz="1050" spc="-90" dirty="0">
                <a:latin typeface="Tahoma"/>
                <a:cs typeface="Tahoma"/>
              </a:rPr>
              <a:t>*</a:t>
            </a:r>
            <a:r>
              <a:rPr sz="1050" spc="-55" dirty="0">
                <a:latin typeface="Tahoma"/>
                <a:cs typeface="Tahoma"/>
              </a:rPr>
              <a:t> </a:t>
            </a:r>
            <a:r>
              <a:rPr sz="1050" spc="40" dirty="0">
                <a:latin typeface="Tahoma"/>
                <a:cs typeface="Tahoma"/>
              </a:rPr>
              <a:t>“</a:t>
            </a:r>
            <a:r>
              <a:rPr sz="1050" spc="-55" dirty="0">
                <a:latin typeface="Tahoma"/>
                <a:cs typeface="Tahoma"/>
              </a:rPr>
              <a:t> </a:t>
            </a:r>
            <a:r>
              <a:rPr sz="1050" spc="-25" dirty="0">
                <a:latin typeface="Tahoma"/>
                <a:cs typeface="Tahoma"/>
              </a:rPr>
              <a:t>5</a:t>
            </a:r>
            <a:r>
              <a:rPr sz="1050" spc="-50" dirty="0">
                <a:latin typeface="Tahoma"/>
                <a:cs typeface="Tahoma"/>
              </a:rPr>
              <a:t> </a:t>
            </a:r>
            <a:r>
              <a:rPr sz="1050" spc="-5" dirty="0">
                <a:latin typeface="Tahoma"/>
                <a:cs typeface="Tahoma"/>
              </a:rPr>
              <a:t>stars</a:t>
            </a:r>
            <a:r>
              <a:rPr sz="1050" spc="-55" dirty="0">
                <a:latin typeface="Tahoma"/>
                <a:cs typeface="Tahoma"/>
              </a:rPr>
              <a:t> </a:t>
            </a:r>
            <a:r>
              <a:rPr sz="1050" spc="-15" dirty="0">
                <a:latin typeface="Tahoma"/>
                <a:cs typeface="Tahoma"/>
              </a:rPr>
              <a:t>means</a:t>
            </a:r>
            <a:r>
              <a:rPr sz="1050" spc="-55" dirty="0">
                <a:latin typeface="Tahoma"/>
                <a:cs typeface="Tahoma"/>
              </a:rPr>
              <a:t> </a:t>
            </a:r>
            <a:r>
              <a:rPr sz="1050" spc="25" dirty="0">
                <a:latin typeface="Times New Roman"/>
                <a:cs typeface="Times New Roman"/>
              </a:rPr>
              <a:t>→</a:t>
            </a:r>
            <a:r>
              <a:rPr sz="1050" spc="15" dirty="0">
                <a:latin typeface="Times New Roman"/>
                <a:cs typeface="Times New Roman"/>
              </a:rPr>
              <a:t> </a:t>
            </a:r>
            <a:r>
              <a:rPr sz="1050" spc="20" dirty="0">
                <a:latin typeface="Tahoma"/>
                <a:cs typeface="Tahoma"/>
              </a:rPr>
              <a:t>At</a:t>
            </a:r>
            <a:r>
              <a:rPr sz="1050" spc="-55" dirty="0">
                <a:latin typeface="Tahoma"/>
                <a:cs typeface="Tahoma"/>
              </a:rPr>
              <a:t> </a:t>
            </a:r>
            <a:r>
              <a:rPr sz="1050" dirty="0">
                <a:latin typeface="Tahoma"/>
                <a:cs typeface="Tahoma"/>
              </a:rPr>
              <a:t>every</a:t>
            </a:r>
            <a:r>
              <a:rPr sz="1050" spc="-50" dirty="0">
                <a:latin typeface="Tahoma"/>
                <a:cs typeface="Tahoma"/>
              </a:rPr>
              <a:t> </a:t>
            </a:r>
            <a:r>
              <a:rPr sz="1050" dirty="0">
                <a:latin typeface="Tahoma"/>
                <a:cs typeface="Tahoma"/>
              </a:rPr>
              <a:t>minute</a:t>
            </a:r>
            <a:r>
              <a:rPr sz="1050" spc="-55" dirty="0">
                <a:latin typeface="Tahoma"/>
                <a:cs typeface="Tahoma"/>
              </a:rPr>
              <a:t> </a:t>
            </a:r>
            <a:r>
              <a:rPr sz="1050" spc="15" dirty="0">
                <a:latin typeface="Tahoma"/>
                <a:cs typeface="Tahoma"/>
              </a:rPr>
              <a:t>build</a:t>
            </a:r>
            <a:r>
              <a:rPr sz="1050" spc="-55" dirty="0">
                <a:latin typeface="Tahoma"/>
                <a:cs typeface="Tahoma"/>
              </a:rPr>
              <a:t> </a:t>
            </a:r>
            <a:r>
              <a:rPr sz="1050" spc="55" dirty="0">
                <a:latin typeface="Tahoma"/>
                <a:cs typeface="Tahoma"/>
              </a:rPr>
              <a:t>will</a:t>
            </a:r>
            <a:r>
              <a:rPr sz="1050" spc="-50" dirty="0">
                <a:latin typeface="Tahoma"/>
                <a:cs typeface="Tahoma"/>
              </a:rPr>
              <a:t> </a:t>
            </a:r>
            <a:r>
              <a:rPr sz="1050" spc="-10" dirty="0">
                <a:latin typeface="Tahoma"/>
                <a:cs typeface="Tahoma"/>
              </a:rPr>
              <a:t>happen</a:t>
            </a:r>
            <a:endParaRPr sz="1050">
              <a:latin typeface="Tahoma"/>
              <a:cs typeface="Tahoma"/>
            </a:endParaRPr>
          </a:p>
          <a:p>
            <a:pPr marL="286385">
              <a:lnSpc>
                <a:spcPct val="100000"/>
              </a:lnSpc>
              <a:spcBef>
                <a:spcPts val="285"/>
              </a:spcBef>
            </a:pPr>
            <a:r>
              <a:rPr sz="1050" spc="-114" dirty="0">
                <a:latin typeface="Tahoma"/>
                <a:cs typeface="Tahoma"/>
              </a:rPr>
              <a:t>I</a:t>
            </a:r>
            <a:r>
              <a:rPr sz="1050" spc="45" dirty="0">
                <a:latin typeface="Tahoma"/>
                <a:cs typeface="Tahoma"/>
              </a:rPr>
              <a:t>f</a:t>
            </a:r>
            <a:r>
              <a:rPr sz="1050" spc="-55" dirty="0">
                <a:latin typeface="Tahoma"/>
                <a:cs typeface="Tahoma"/>
              </a:rPr>
              <a:t> </a:t>
            </a:r>
            <a:r>
              <a:rPr sz="1050" spc="35" dirty="0">
                <a:latin typeface="Tahoma"/>
                <a:cs typeface="Tahoma"/>
              </a:rPr>
              <a:t>i</a:t>
            </a:r>
            <a:r>
              <a:rPr sz="1050" spc="-55" dirty="0">
                <a:latin typeface="Tahoma"/>
                <a:cs typeface="Tahoma"/>
              </a:rPr>
              <a:t> </a:t>
            </a:r>
            <a:r>
              <a:rPr sz="1050" spc="50" dirty="0">
                <a:latin typeface="Tahoma"/>
                <a:cs typeface="Tahoma"/>
              </a:rPr>
              <a:t>w</a:t>
            </a:r>
            <a:r>
              <a:rPr sz="1050" dirty="0">
                <a:latin typeface="Tahoma"/>
                <a:cs typeface="Tahoma"/>
              </a:rPr>
              <a:t>a</a:t>
            </a:r>
            <a:r>
              <a:rPr sz="1050" spc="5" dirty="0">
                <a:latin typeface="Tahoma"/>
                <a:cs typeface="Tahoma"/>
              </a:rPr>
              <a:t>n</a:t>
            </a:r>
            <a:r>
              <a:rPr sz="1050" spc="35" dirty="0">
                <a:latin typeface="Tahoma"/>
                <a:cs typeface="Tahoma"/>
              </a:rPr>
              <a:t>t</a:t>
            </a:r>
            <a:r>
              <a:rPr sz="1050" spc="-55" dirty="0">
                <a:latin typeface="Tahoma"/>
                <a:cs typeface="Tahoma"/>
              </a:rPr>
              <a:t> </a:t>
            </a:r>
            <a:r>
              <a:rPr sz="1050" spc="-60" dirty="0">
                <a:latin typeface="Tahoma"/>
                <a:cs typeface="Tahoma"/>
              </a:rPr>
              <a:t>e</a:t>
            </a:r>
            <a:r>
              <a:rPr sz="1050" spc="40" dirty="0">
                <a:latin typeface="Tahoma"/>
                <a:cs typeface="Tahoma"/>
              </a:rPr>
              <a:t>v</a:t>
            </a:r>
            <a:r>
              <a:rPr sz="1050" spc="-45" dirty="0">
                <a:latin typeface="Tahoma"/>
                <a:cs typeface="Tahoma"/>
              </a:rPr>
              <a:t>e</a:t>
            </a:r>
            <a:r>
              <a:rPr sz="1050" spc="15" dirty="0">
                <a:latin typeface="Tahoma"/>
                <a:cs typeface="Tahoma"/>
              </a:rPr>
              <a:t>r</a:t>
            </a:r>
            <a:r>
              <a:rPr sz="1050" spc="55" dirty="0">
                <a:latin typeface="Tahoma"/>
                <a:cs typeface="Tahoma"/>
              </a:rPr>
              <a:t>y</a:t>
            </a:r>
            <a:r>
              <a:rPr sz="1050" spc="-55" dirty="0">
                <a:latin typeface="Tahoma"/>
                <a:cs typeface="Tahoma"/>
              </a:rPr>
              <a:t> </a:t>
            </a:r>
            <a:r>
              <a:rPr sz="1050" spc="-25" dirty="0">
                <a:latin typeface="Tahoma"/>
                <a:cs typeface="Tahoma"/>
              </a:rPr>
              <a:t>5</a:t>
            </a:r>
            <a:r>
              <a:rPr sz="1050" spc="-55" dirty="0">
                <a:latin typeface="Tahoma"/>
                <a:cs typeface="Tahoma"/>
              </a:rPr>
              <a:t> </a:t>
            </a:r>
            <a:r>
              <a:rPr sz="1050" spc="-10" dirty="0">
                <a:latin typeface="Tahoma"/>
                <a:cs typeface="Tahoma"/>
              </a:rPr>
              <a:t>m</a:t>
            </a:r>
            <a:r>
              <a:rPr sz="1050" spc="35" dirty="0">
                <a:latin typeface="Tahoma"/>
                <a:cs typeface="Tahoma"/>
              </a:rPr>
              <a:t>i</a:t>
            </a:r>
            <a:r>
              <a:rPr sz="1050" spc="5" dirty="0">
                <a:latin typeface="Tahoma"/>
                <a:cs typeface="Tahoma"/>
              </a:rPr>
              <a:t>nu</a:t>
            </a:r>
            <a:r>
              <a:rPr sz="1050" spc="15" dirty="0">
                <a:latin typeface="Tahoma"/>
                <a:cs typeface="Tahoma"/>
              </a:rPr>
              <a:t>t</a:t>
            </a:r>
            <a:r>
              <a:rPr sz="1050" spc="-45" dirty="0">
                <a:latin typeface="Tahoma"/>
                <a:cs typeface="Tahoma"/>
              </a:rPr>
              <a:t>e</a:t>
            </a:r>
            <a:r>
              <a:rPr sz="1050" spc="-25" dirty="0">
                <a:latin typeface="Tahoma"/>
                <a:cs typeface="Tahoma"/>
              </a:rPr>
              <a:t>s</a:t>
            </a:r>
            <a:r>
              <a:rPr sz="1050" spc="-55" dirty="0">
                <a:latin typeface="Tahoma"/>
                <a:cs typeface="Tahoma"/>
              </a:rPr>
              <a:t> </a:t>
            </a:r>
            <a:r>
              <a:rPr sz="1050" spc="-10" dirty="0">
                <a:latin typeface="Tahoma"/>
                <a:cs typeface="Tahoma"/>
              </a:rPr>
              <a:t>b</a:t>
            </a:r>
            <a:r>
              <a:rPr sz="1050" spc="5" dirty="0">
                <a:latin typeface="Tahoma"/>
                <a:cs typeface="Tahoma"/>
              </a:rPr>
              <a:t>u</a:t>
            </a:r>
            <a:r>
              <a:rPr sz="1050" spc="35" dirty="0">
                <a:latin typeface="Tahoma"/>
                <a:cs typeface="Tahoma"/>
              </a:rPr>
              <a:t>i</a:t>
            </a:r>
            <a:r>
              <a:rPr sz="1050" spc="50" dirty="0">
                <a:latin typeface="Tahoma"/>
                <a:cs typeface="Tahoma"/>
              </a:rPr>
              <a:t>l</a:t>
            </a:r>
            <a:r>
              <a:rPr sz="1050" spc="-5" dirty="0">
                <a:latin typeface="Tahoma"/>
                <a:cs typeface="Tahoma"/>
              </a:rPr>
              <a:t>d</a:t>
            </a:r>
            <a:r>
              <a:rPr sz="1050" spc="-55" dirty="0">
                <a:latin typeface="Tahoma"/>
                <a:cs typeface="Tahoma"/>
              </a:rPr>
              <a:t> </a:t>
            </a:r>
            <a:r>
              <a:rPr sz="1050" spc="-10" dirty="0">
                <a:latin typeface="Tahoma"/>
                <a:cs typeface="Tahoma"/>
              </a:rPr>
              <a:t>m</a:t>
            </a:r>
            <a:r>
              <a:rPr sz="1050" spc="-45" dirty="0">
                <a:latin typeface="Tahoma"/>
                <a:cs typeface="Tahoma"/>
              </a:rPr>
              <a:t>e</a:t>
            </a:r>
            <a:r>
              <a:rPr sz="1050" dirty="0">
                <a:latin typeface="Tahoma"/>
                <a:cs typeface="Tahoma"/>
              </a:rPr>
              <a:t>a</a:t>
            </a:r>
            <a:r>
              <a:rPr sz="1050" spc="5" dirty="0">
                <a:latin typeface="Tahoma"/>
                <a:cs typeface="Tahoma"/>
              </a:rPr>
              <a:t>n</a:t>
            </a:r>
            <a:r>
              <a:rPr sz="1050" spc="-25" dirty="0">
                <a:latin typeface="Tahoma"/>
                <a:cs typeface="Tahoma"/>
              </a:rPr>
              <a:t>s</a:t>
            </a:r>
            <a:r>
              <a:rPr sz="1050" dirty="0">
                <a:latin typeface="Tahoma"/>
                <a:cs typeface="Tahoma"/>
              </a:rPr>
              <a:t>  </a:t>
            </a:r>
            <a:r>
              <a:rPr sz="1050" spc="-160" dirty="0">
                <a:latin typeface="Tahoma"/>
                <a:cs typeface="Tahoma"/>
              </a:rPr>
              <a:t> </a:t>
            </a:r>
            <a:r>
              <a:rPr sz="1050" spc="25" dirty="0">
                <a:latin typeface="Times New Roman"/>
                <a:cs typeface="Times New Roman"/>
              </a:rPr>
              <a:t>→</a:t>
            </a:r>
            <a:r>
              <a:rPr sz="1050" spc="10" dirty="0">
                <a:latin typeface="Times New Roman"/>
                <a:cs typeface="Times New Roman"/>
              </a:rPr>
              <a:t> </a:t>
            </a:r>
            <a:r>
              <a:rPr sz="1050" spc="-90" dirty="0">
                <a:latin typeface="Tahoma"/>
                <a:cs typeface="Tahoma"/>
              </a:rPr>
              <a:t>*</a:t>
            </a:r>
            <a:r>
              <a:rPr sz="1050" spc="45" dirty="0">
                <a:latin typeface="Tahoma"/>
                <a:cs typeface="Tahoma"/>
              </a:rPr>
              <a:t>/</a:t>
            </a:r>
            <a:r>
              <a:rPr sz="1050" spc="-25" dirty="0">
                <a:latin typeface="Tahoma"/>
                <a:cs typeface="Tahoma"/>
              </a:rPr>
              <a:t>5</a:t>
            </a:r>
            <a:r>
              <a:rPr sz="1050" spc="-55" dirty="0">
                <a:latin typeface="Tahoma"/>
                <a:cs typeface="Tahoma"/>
              </a:rPr>
              <a:t> </a:t>
            </a:r>
            <a:r>
              <a:rPr sz="1050" spc="-90" dirty="0">
                <a:latin typeface="Tahoma"/>
                <a:cs typeface="Tahoma"/>
              </a:rPr>
              <a:t>*</a:t>
            </a:r>
            <a:r>
              <a:rPr sz="1050" spc="-55" dirty="0">
                <a:latin typeface="Tahoma"/>
                <a:cs typeface="Tahoma"/>
              </a:rPr>
              <a:t> </a:t>
            </a:r>
            <a:r>
              <a:rPr sz="1050" spc="-90" dirty="0">
                <a:latin typeface="Tahoma"/>
                <a:cs typeface="Tahoma"/>
              </a:rPr>
              <a:t>*</a:t>
            </a:r>
            <a:r>
              <a:rPr sz="1050" spc="-55" dirty="0">
                <a:latin typeface="Tahoma"/>
                <a:cs typeface="Tahoma"/>
              </a:rPr>
              <a:t> </a:t>
            </a:r>
            <a:r>
              <a:rPr sz="1050" spc="-90" dirty="0">
                <a:latin typeface="Tahoma"/>
                <a:cs typeface="Tahoma"/>
              </a:rPr>
              <a:t>*</a:t>
            </a:r>
            <a:r>
              <a:rPr sz="1050" spc="-55" dirty="0">
                <a:latin typeface="Tahoma"/>
                <a:cs typeface="Tahoma"/>
              </a:rPr>
              <a:t> </a:t>
            </a:r>
            <a:r>
              <a:rPr sz="1050" spc="-90" dirty="0">
                <a:latin typeface="Tahoma"/>
                <a:cs typeface="Tahoma"/>
              </a:rPr>
              <a:t>*</a:t>
            </a:r>
            <a:endParaRPr sz="1050">
              <a:latin typeface="Tahoma"/>
              <a:cs typeface="Tahoma"/>
            </a:endParaRPr>
          </a:p>
          <a:p>
            <a:pPr>
              <a:lnSpc>
                <a:spcPct val="100000"/>
              </a:lnSpc>
              <a:spcBef>
                <a:spcPts val="35"/>
              </a:spcBef>
            </a:pPr>
            <a:endParaRPr sz="1050">
              <a:latin typeface="Tahoma"/>
              <a:cs typeface="Tahoma"/>
            </a:endParaRPr>
          </a:p>
          <a:p>
            <a:pPr marL="12700">
              <a:lnSpc>
                <a:spcPct val="100000"/>
              </a:lnSpc>
            </a:pPr>
            <a:r>
              <a:rPr sz="1050" spc="5" dirty="0">
                <a:latin typeface="Tahoma"/>
                <a:cs typeface="Tahoma"/>
              </a:rPr>
              <a:t>Click</a:t>
            </a:r>
            <a:r>
              <a:rPr sz="1050" spc="-70" dirty="0">
                <a:latin typeface="Tahoma"/>
                <a:cs typeface="Tahoma"/>
              </a:rPr>
              <a:t> </a:t>
            </a:r>
            <a:r>
              <a:rPr sz="1050" spc="-5" dirty="0">
                <a:latin typeface="Tahoma"/>
                <a:cs typeface="Tahoma"/>
              </a:rPr>
              <a:t>on</a:t>
            </a:r>
            <a:r>
              <a:rPr sz="1050" spc="-65" dirty="0">
                <a:latin typeface="Tahoma"/>
                <a:cs typeface="Tahoma"/>
              </a:rPr>
              <a:t> </a:t>
            </a:r>
            <a:r>
              <a:rPr sz="1050" spc="-5" dirty="0">
                <a:latin typeface="Tahoma"/>
                <a:cs typeface="Tahoma"/>
              </a:rPr>
              <a:t>Save</a:t>
            </a:r>
            <a:r>
              <a:rPr sz="1050" spc="-70" dirty="0">
                <a:latin typeface="Tahoma"/>
                <a:cs typeface="Tahoma"/>
              </a:rPr>
              <a:t> </a:t>
            </a:r>
            <a:r>
              <a:rPr sz="1050" dirty="0">
                <a:latin typeface="Tahoma"/>
                <a:cs typeface="Tahoma"/>
              </a:rPr>
              <a:t>and</a:t>
            </a:r>
            <a:r>
              <a:rPr sz="1050" spc="-65" dirty="0">
                <a:latin typeface="Tahoma"/>
                <a:cs typeface="Tahoma"/>
              </a:rPr>
              <a:t> </a:t>
            </a:r>
            <a:r>
              <a:rPr sz="1050" spc="15" dirty="0">
                <a:latin typeface="Tahoma"/>
                <a:cs typeface="Tahoma"/>
              </a:rPr>
              <a:t>Build</a:t>
            </a:r>
            <a:endParaRPr sz="1050">
              <a:latin typeface="Tahoma"/>
              <a:cs typeface="Tahoma"/>
            </a:endParaRPr>
          </a:p>
          <a:p>
            <a:pPr marL="12700" marR="457834">
              <a:lnSpc>
                <a:spcPts val="2760"/>
              </a:lnSpc>
              <a:spcBef>
                <a:spcPts val="409"/>
              </a:spcBef>
            </a:pPr>
            <a:r>
              <a:rPr sz="1250" spc="-40" dirty="0">
                <a:solidFill>
                  <a:srgbClr val="0097B1"/>
                </a:solidFill>
                <a:latin typeface="Tahoma"/>
                <a:cs typeface="Tahoma"/>
              </a:rPr>
              <a:t>Note:</a:t>
            </a:r>
            <a:r>
              <a:rPr sz="1250" spc="-65" dirty="0">
                <a:solidFill>
                  <a:srgbClr val="0097B1"/>
                </a:solidFill>
                <a:latin typeface="Tahoma"/>
                <a:cs typeface="Tahoma"/>
              </a:rPr>
              <a:t> </a:t>
            </a:r>
            <a:r>
              <a:rPr sz="1050" spc="-30" dirty="0">
                <a:latin typeface="Tahoma"/>
                <a:cs typeface="Tahoma"/>
              </a:rPr>
              <a:t>Here</a:t>
            </a:r>
            <a:r>
              <a:rPr sz="1050" spc="-45" dirty="0">
                <a:latin typeface="Tahoma"/>
                <a:cs typeface="Tahoma"/>
              </a:rPr>
              <a:t> </a:t>
            </a:r>
            <a:r>
              <a:rPr sz="1050" spc="-20" dirty="0">
                <a:latin typeface="Tahoma"/>
                <a:cs typeface="Tahoma"/>
              </a:rPr>
              <a:t>changes</a:t>
            </a:r>
            <a:r>
              <a:rPr sz="1050" spc="-50" dirty="0">
                <a:latin typeface="Tahoma"/>
                <a:cs typeface="Tahoma"/>
              </a:rPr>
              <a:t> </a:t>
            </a:r>
            <a:r>
              <a:rPr sz="1050" spc="5" dirty="0">
                <a:latin typeface="Tahoma"/>
                <a:cs typeface="Tahoma"/>
              </a:rPr>
              <a:t>‘happen/not’</a:t>
            </a:r>
            <a:r>
              <a:rPr sz="1050" spc="-50" dirty="0">
                <a:latin typeface="Tahoma"/>
                <a:cs typeface="Tahoma"/>
              </a:rPr>
              <a:t> </a:t>
            </a:r>
            <a:r>
              <a:rPr sz="1050" spc="20" dirty="0">
                <a:latin typeface="Tahoma"/>
                <a:cs typeface="Tahoma"/>
              </a:rPr>
              <a:t>automatically</a:t>
            </a:r>
            <a:r>
              <a:rPr sz="1050" spc="-45" dirty="0">
                <a:latin typeface="Tahoma"/>
                <a:cs typeface="Tahoma"/>
              </a:rPr>
              <a:t> </a:t>
            </a:r>
            <a:r>
              <a:rPr sz="1050" spc="15" dirty="0">
                <a:latin typeface="Tahoma"/>
                <a:cs typeface="Tahoma"/>
              </a:rPr>
              <a:t>build</a:t>
            </a:r>
            <a:r>
              <a:rPr sz="1050" spc="-50" dirty="0">
                <a:latin typeface="Tahoma"/>
                <a:cs typeface="Tahoma"/>
              </a:rPr>
              <a:t> </a:t>
            </a:r>
            <a:r>
              <a:rPr sz="1050" spc="55" dirty="0">
                <a:latin typeface="Tahoma"/>
                <a:cs typeface="Tahoma"/>
              </a:rPr>
              <a:t>will</a:t>
            </a:r>
            <a:r>
              <a:rPr sz="1050" spc="-45" dirty="0">
                <a:latin typeface="Tahoma"/>
                <a:cs typeface="Tahoma"/>
              </a:rPr>
              <a:t> </a:t>
            </a:r>
            <a:r>
              <a:rPr sz="1050" spc="-10" dirty="0">
                <a:latin typeface="Tahoma"/>
                <a:cs typeface="Tahoma"/>
              </a:rPr>
              <a:t>happen</a:t>
            </a:r>
            <a:r>
              <a:rPr sz="1050" spc="-50" dirty="0">
                <a:latin typeface="Tahoma"/>
                <a:cs typeface="Tahoma"/>
              </a:rPr>
              <a:t> </a:t>
            </a:r>
            <a:r>
              <a:rPr sz="1050" spc="20" dirty="0">
                <a:latin typeface="Tahoma"/>
                <a:cs typeface="Tahoma"/>
              </a:rPr>
              <a:t>in</a:t>
            </a:r>
            <a:r>
              <a:rPr sz="1050" spc="-45" dirty="0">
                <a:latin typeface="Tahoma"/>
                <a:cs typeface="Tahoma"/>
              </a:rPr>
              <a:t> </a:t>
            </a:r>
            <a:r>
              <a:rPr sz="1050" spc="-10" dirty="0">
                <a:latin typeface="Tahoma"/>
                <a:cs typeface="Tahoma"/>
              </a:rPr>
              <a:t>“schedule</a:t>
            </a:r>
            <a:r>
              <a:rPr sz="1050" spc="-50" dirty="0">
                <a:latin typeface="Tahoma"/>
                <a:cs typeface="Tahoma"/>
              </a:rPr>
              <a:t> </a:t>
            </a:r>
            <a:r>
              <a:rPr sz="1050" spc="-5" dirty="0">
                <a:latin typeface="Tahoma"/>
                <a:cs typeface="Tahoma"/>
              </a:rPr>
              <a:t>the</a:t>
            </a:r>
            <a:r>
              <a:rPr sz="1050" spc="-50" dirty="0">
                <a:latin typeface="Tahoma"/>
                <a:cs typeface="Tahoma"/>
              </a:rPr>
              <a:t> </a:t>
            </a:r>
            <a:r>
              <a:rPr sz="1050" spc="-10" dirty="0">
                <a:latin typeface="Tahoma"/>
                <a:cs typeface="Tahoma"/>
              </a:rPr>
              <a:t>jobs” </a:t>
            </a:r>
            <a:r>
              <a:rPr sz="1050" spc="-310" dirty="0">
                <a:latin typeface="Tahoma"/>
                <a:cs typeface="Tahoma"/>
              </a:rPr>
              <a:t> </a:t>
            </a:r>
            <a:r>
              <a:rPr sz="1050" spc="-90" dirty="0">
                <a:latin typeface="Tahoma"/>
                <a:cs typeface="Tahoma"/>
              </a:rPr>
              <a:t>F</a:t>
            </a:r>
            <a:r>
              <a:rPr sz="1050" spc="-15" dirty="0">
                <a:latin typeface="Tahoma"/>
                <a:cs typeface="Tahoma"/>
              </a:rPr>
              <a:t>o</a:t>
            </a:r>
            <a:r>
              <a:rPr sz="1050" spc="15" dirty="0">
                <a:latin typeface="Tahoma"/>
                <a:cs typeface="Tahoma"/>
              </a:rPr>
              <a:t>r</a:t>
            </a:r>
            <a:r>
              <a:rPr sz="1050" spc="-55" dirty="0">
                <a:latin typeface="Tahoma"/>
                <a:cs typeface="Tahoma"/>
              </a:rPr>
              <a:t> </a:t>
            </a:r>
            <a:r>
              <a:rPr sz="1050" spc="-60" dirty="0">
                <a:latin typeface="Tahoma"/>
                <a:cs typeface="Tahoma"/>
              </a:rPr>
              <a:t>R</a:t>
            </a:r>
            <a:r>
              <a:rPr sz="1050" spc="-45" dirty="0">
                <a:latin typeface="Tahoma"/>
                <a:cs typeface="Tahoma"/>
              </a:rPr>
              <a:t>e</a:t>
            </a:r>
            <a:r>
              <a:rPr sz="1050" spc="10" dirty="0">
                <a:latin typeface="Tahoma"/>
                <a:cs typeface="Tahoma"/>
              </a:rPr>
              <a:t>f</a:t>
            </a:r>
            <a:r>
              <a:rPr sz="1050" spc="-45" dirty="0">
                <a:latin typeface="Tahoma"/>
                <a:cs typeface="Tahoma"/>
              </a:rPr>
              <a:t>e</a:t>
            </a:r>
            <a:r>
              <a:rPr sz="1050" spc="-20" dirty="0">
                <a:latin typeface="Tahoma"/>
                <a:cs typeface="Tahoma"/>
              </a:rPr>
              <a:t>r</a:t>
            </a:r>
            <a:r>
              <a:rPr sz="1050" spc="-45" dirty="0">
                <a:latin typeface="Tahoma"/>
                <a:cs typeface="Tahoma"/>
              </a:rPr>
              <a:t>e</a:t>
            </a:r>
            <a:r>
              <a:rPr sz="1050" spc="5" dirty="0">
                <a:latin typeface="Tahoma"/>
                <a:cs typeface="Tahoma"/>
              </a:rPr>
              <a:t>n</a:t>
            </a:r>
            <a:r>
              <a:rPr sz="1050" spc="-60" dirty="0">
                <a:latin typeface="Tahoma"/>
                <a:cs typeface="Tahoma"/>
              </a:rPr>
              <a:t>c</a:t>
            </a:r>
            <a:r>
              <a:rPr sz="1050" spc="-90" dirty="0">
                <a:latin typeface="Tahoma"/>
                <a:cs typeface="Tahoma"/>
              </a:rPr>
              <a:t>e</a:t>
            </a:r>
            <a:r>
              <a:rPr sz="1050" spc="-20" dirty="0">
                <a:latin typeface="Tahoma"/>
                <a:cs typeface="Tahoma"/>
              </a:rPr>
              <a:t>,</a:t>
            </a:r>
            <a:r>
              <a:rPr sz="1050" spc="-55" dirty="0">
                <a:latin typeface="Tahoma"/>
                <a:cs typeface="Tahoma"/>
              </a:rPr>
              <a:t> </a:t>
            </a:r>
            <a:r>
              <a:rPr sz="1050" spc="-50" dirty="0">
                <a:latin typeface="Tahoma"/>
                <a:cs typeface="Tahoma"/>
              </a:rPr>
              <a:t>G</a:t>
            </a:r>
            <a:r>
              <a:rPr sz="1050" spc="-15" dirty="0">
                <a:latin typeface="Tahoma"/>
                <a:cs typeface="Tahoma"/>
              </a:rPr>
              <a:t>o</a:t>
            </a:r>
            <a:r>
              <a:rPr sz="1050" spc="-55" dirty="0">
                <a:latin typeface="Tahoma"/>
                <a:cs typeface="Tahoma"/>
              </a:rPr>
              <a:t> </a:t>
            </a:r>
            <a:r>
              <a:rPr sz="1050" spc="15" dirty="0">
                <a:latin typeface="Tahoma"/>
                <a:cs typeface="Tahoma"/>
              </a:rPr>
              <a:t>t</a:t>
            </a:r>
            <a:r>
              <a:rPr sz="1050" spc="-15" dirty="0">
                <a:latin typeface="Tahoma"/>
                <a:cs typeface="Tahoma"/>
              </a:rPr>
              <a:t>o</a:t>
            </a:r>
            <a:r>
              <a:rPr sz="1050" spc="-55" dirty="0">
                <a:latin typeface="Tahoma"/>
                <a:cs typeface="Tahoma"/>
              </a:rPr>
              <a:t> </a:t>
            </a:r>
            <a:r>
              <a:rPr sz="1050" spc="-10" dirty="0">
                <a:latin typeface="Tahoma"/>
                <a:cs typeface="Tahoma"/>
              </a:rPr>
              <a:t>b</a:t>
            </a:r>
            <a:r>
              <a:rPr sz="1050" spc="-20" dirty="0">
                <a:latin typeface="Tahoma"/>
                <a:cs typeface="Tahoma"/>
              </a:rPr>
              <a:t>r</a:t>
            </a:r>
            <a:r>
              <a:rPr sz="1050" spc="-15" dirty="0">
                <a:latin typeface="Tahoma"/>
                <a:cs typeface="Tahoma"/>
              </a:rPr>
              <a:t>o</a:t>
            </a:r>
            <a:r>
              <a:rPr sz="1050" spc="50" dirty="0">
                <a:latin typeface="Tahoma"/>
                <a:cs typeface="Tahoma"/>
              </a:rPr>
              <a:t>w</a:t>
            </a:r>
            <a:r>
              <a:rPr sz="1050" spc="-25" dirty="0">
                <a:latin typeface="Tahoma"/>
                <a:cs typeface="Tahoma"/>
              </a:rPr>
              <a:t>s</a:t>
            </a:r>
            <a:r>
              <a:rPr sz="1050" spc="-45" dirty="0">
                <a:latin typeface="Tahoma"/>
                <a:cs typeface="Tahoma"/>
              </a:rPr>
              <a:t>e</a:t>
            </a:r>
            <a:r>
              <a:rPr sz="1050" spc="15" dirty="0">
                <a:latin typeface="Tahoma"/>
                <a:cs typeface="Tahoma"/>
              </a:rPr>
              <a:t>r</a:t>
            </a:r>
            <a:r>
              <a:rPr sz="1050" spc="-55" dirty="0">
                <a:latin typeface="Tahoma"/>
                <a:cs typeface="Tahoma"/>
              </a:rPr>
              <a:t> </a:t>
            </a:r>
            <a:r>
              <a:rPr sz="1050" spc="25" dirty="0">
                <a:latin typeface="Times New Roman"/>
                <a:cs typeface="Times New Roman"/>
              </a:rPr>
              <a:t>→</a:t>
            </a:r>
            <a:r>
              <a:rPr sz="1050" spc="10" dirty="0">
                <a:latin typeface="Times New Roman"/>
                <a:cs typeface="Times New Roman"/>
              </a:rPr>
              <a:t> </a:t>
            </a:r>
            <a:r>
              <a:rPr sz="1050" spc="-80" dirty="0">
                <a:latin typeface="Tahoma"/>
                <a:cs typeface="Tahoma"/>
              </a:rPr>
              <a:t>C</a:t>
            </a:r>
            <a:r>
              <a:rPr sz="1050" spc="-20" dirty="0">
                <a:latin typeface="Tahoma"/>
                <a:cs typeface="Tahoma"/>
              </a:rPr>
              <a:t>r</a:t>
            </a:r>
            <a:r>
              <a:rPr sz="1050" spc="-15" dirty="0">
                <a:latin typeface="Tahoma"/>
                <a:cs typeface="Tahoma"/>
              </a:rPr>
              <a:t>o</a:t>
            </a:r>
            <a:r>
              <a:rPr sz="1050" spc="5" dirty="0">
                <a:latin typeface="Tahoma"/>
                <a:cs typeface="Tahoma"/>
              </a:rPr>
              <a:t>n</a:t>
            </a:r>
            <a:r>
              <a:rPr sz="1050" spc="15" dirty="0">
                <a:latin typeface="Tahoma"/>
                <a:cs typeface="Tahoma"/>
              </a:rPr>
              <a:t>t</a:t>
            </a:r>
            <a:r>
              <a:rPr sz="1050" spc="25" dirty="0">
                <a:latin typeface="Tahoma"/>
                <a:cs typeface="Tahoma"/>
              </a:rPr>
              <a:t>a</a:t>
            </a:r>
            <a:r>
              <a:rPr sz="1050" spc="-10" dirty="0">
                <a:latin typeface="Tahoma"/>
                <a:cs typeface="Tahoma"/>
              </a:rPr>
              <a:t>b</a:t>
            </a:r>
            <a:r>
              <a:rPr sz="1050" spc="30" dirty="0">
                <a:latin typeface="Tahoma"/>
                <a:cs typeface="Tahoma"/>
              </a:rPr>
              <a:t>-</a:t>
            </a:r>
            <a:r>
              <a:rPr sz="1050" spc="-10" dirty="0">
                <a:latin typeface="Tahoma"/>
                <a:cs typeface="Tahoma"/>
              </a:rPr>
              <a:t>g</a:t>
            </a:r>
            <a:r>
              <a:rPr sz="1050" spc="5" dirty="0">
                <a:latin typeface="Tahoma"/>
                <a:cs typeface="Tahoma"/>
              </a:rPr>
              <a:t>u</a:t>
            </a:r>
            <a:r>
              <a:rPr sz="1050" spc="15" dirty="0">
                <a:latin typeface="Tahoma"/>
                <a:cs typeface="Tahoma"/>
              </a:rPr>
              <a:t>r</a:t>
            </a:r>
            <a:r>
              <a:rPr sz="1050" spc="5" dirty="0">
                <a:latin typeface="Tahoma"/>
                <a:cs typeface="Tahoma"/>
              </a:rPr>
              <a:t>u</a:t>
            </a:r>
            <a:endParaRPr sz="1050">
              <a:latin typeface="Tahoma"/>
              <a:cs typeface="Tahoma"/>
            </a:endParaRPr>
          </a:p>
          <a:p>
            <a:pPr marL="12700">
              <a:lnSpc>
                <a:spcPct val="100000"/>
              </a:lnSpc>
              <a:spcBef>
                <a:spcPts val="1030"/>
              </a:spcBef>
            </a:pPr>
            <a:r>
              <a:rPr sz="1250" spc="-80" dirty="0">
                <a:solidFill>
                  <a:srgbClr val="5D17EB"/>
                </a:solidFill>
                <a:latin typeface="Tahoma"/>
                <a:cs typeface="Tahoma"/>
              </a:rPr>
              <a:t>P</a:t>
            </a:r>
            <a:r>
              <a:rPr sz="1250" spc="-35" dirty="0">
                <a:solidFill>
                  <a:srgbClr val="5D17EB"/>
                </a:solidFill>
                <a:latin typeface="Tahoma"/>
                <a:cs typeface="Tahoma"/>
              </a:rPr>
              <a:t>o</a:t>
            </a:r>
            <a:r>
              <a:rPr sz="1250" spc="75" dirty="0">
                <a:solidFill>
                  <a:srgbClr val="5D17EB"/>
                </a:solidFill>
                <a:latin typeface="Tahoma"/>
                <a:cs typeface="Tahoma"/>
              </a:rPr>
              <a:t>l</a:t>
            </a:r>
            <a:r>
              <a:rPr sz="1250" spc="80" dirty="0">
                <a:solidFill>
                  <a:srgbClr val="5D17EB"/>
                </a:solidFill>
                <a:latin typeface="Tahoma"/>
                <a:cs typeface="Tahoma"/>
              </a:rPr>
              <a:t>l</a:t>
            </a:r>
            <a:r>
              <a:rPr sz="1250" spc="-75" dirty="0">
                <a:solidFill>
                  <a:srgbClr val="5D17EB"/>
                </a:solidFill>
                <a:latin typeface="Tahoma"/>
                <a:cs typeface="Tahoma"/>
              </a:rPr>
              <a:t> </a:t>
            </a:r>
            <a:r>
              <a:rPr sz="1250" spc="-65" dirty="0">
                <a:solidFill>
                  <a:srgbClr val="5D17EB"/>
                </a:solidFill>
                <a:latin typeface="Tahoma"/>
                <a:cs typeface="Tahoma"/>
              </a:rPr>
              <a:t>S</a:t>
            </a:r>
            <a:r>
              <a:rPr sz="1250" spc="-100" dirty="0">
                <a:solidFill>
                  <a:srgbClr val="5D17EB"/>
                </a:solidFill>
                <a:latin typeface="Tahoma"/>
                <a:cs typeface="Tahoma"/>
              </a:rPr>
              <a:t>C</a:t>
            </a:r>
            <a:r>
              <a:rPr sz="1250" spc="55" dirty="0">
                <a:solidFill>
                  <a:srgbClr val="5D17EB"/>
                </a:solidFill>
                <a:latin typeface="Tahoma"/>
                <a:cs typeface="Tahoma"/>
              </a:rPr>
              <a:t>M</a:t>
            </a:r>
            <a:endParaRPr sz="1250">
              <a:latin typeface="Tahoma"/>
              <a:cs typeface="Tahoma"/>
            </a:endParaRPr>
          </a:p>
          <a:p>
            <a:pPr>
              <a:lnSpc>
                <a:spcPct val="100000"/>
              </a:lnSpc>
              <a:spcBef>
                <a:spcPts val="5"/>
              </a:spcBef>
            </a:pPr>
            <a:endParaRPr sz="1150">
              <a:latin typeface="Tahoma"/>
              <a:cs typeface="Tahoma"/>
            </a:endParaRPr>
          </a:p>
          <a:p>
            <a:pPr marL="12700">
              <a:lnSpc>
                <a:spcPct val="100000"/>
              </a:lnSpc>
            </a:pPr>
            <a:r>
              <a:rPr sz="1050" spc="-15" dirty="0">
                <a:latin typeface="Tahoma"/>
                <a:cs typeface="Tahoma"/>
              </a:rPr>
              <a:t>Select</a:t>
            </a:r>
            <a:r>
              <a:rPr sz="1050" spc="-60" dirty="0">
                <a:latin typeface="Tahoma"/>
                <a:cs typeface="Tahoma"/>
              </a:rPr>
              <a:t> </a:t>
            </a:r>
            <a:r>
              <a:rPr sz="1050" spc="-20" dirty="0">
                <a:latin typeface="Tahoma"/>
                <a:cs typeface="Tahoma"/>
              </a:rPr>
              <a:t>one</a:t>
            </a:r>
            <a:r>
              <a:rPr sz="1050" spc="-60" dirty="0">
                <a:latin typeface="Tahoma"/>
                <a:cs typeface="Tahoma"/>
              </a:rPr>
              <a:t> </a:t>
            </a:r>
            <a:r>
              <a:rPr sz="1050" spc="-20" dirty="0">
                <a:latin typeface="Tahoma"/>
                <a:cs typeface="Tahoma"/>
              </a:rPr>
              <a:t>job</a:t>
            </a:r>
            <a:r>
              <a:rPr sz="1050" spc="-55" dirty="0">
                <a:latin typeface="Tahoma"/>
                <a:cs typeface="Tahoma"/>
              </a:rPr>
              <a:t> </a:t>
            </a:r>
            <a:r>
              <a:rPr sz="1050" spc="25" dirty="0">
                <a:latin typeface="Times New Roman"/>
                <a:cs typeface="Times New Roman"/>
              </a:rPr>
              <a:t>→</a:t>
            </a:r>
            <a:r>
              <a:rPr sz="1050" spc="5" dirty="0">
                <a:latin typeface="Times New Roman"/>
                <a:cs typeface="Times New Roman"/>
              </a:rPr>
              <a:t> </a:t>
            </a:r>
            <a:r>
              <a:rPr sz="1050" spc="-5" dirty="0">
                <a:latin typeface="Tahoma"/>
                <a:cs typeface="Tahoma"/>
              </a:rPr>
              <a:t>configure</a:t>
            </a:r>
            <a:r>
              <a:rPr sz="1050" spc="-55" dirty="0">
                <a:latin typeface="Tahoma"/>
                <a:cs typeface="Tahoma"/>
              </a:rPr>
              <a:t> </a:t>
            </a:r>
            <a:r>
              <a:rPr sz="1050" spc="25" dirty="0">
                <a:latin typeface="Times New Roman"/>
                <a:cs typeface="Times New Roman"/>
              </a:rPr>
              <a:t>→</a:t>
            </a:r>
            <a:r>
              <a:rPr sz="1050" spc="5" dirty="0">
                <a:latin typeface="Times New Roman"/>
                <a:cs typeface="Times New Roman"/>
              </a:rPr>
              <a:t> </a:t>
            </a:r>
            <a:r>
              <a:rPr sz="1050" spc="-15" dirty="0">
                <a:latin typeface="Tahoma"/>
                <a:cs typeface="Tahoma"/>
              </a:rPr>
              <a:t>select</a:t>
            </a:r>
            <a:r>
              <a:rPr sz="1050" spc="-55" dirty="0">
                <a:latin typeface="Tahoma"/>
                <a:cs typeface="Tahoma"/>
              </a:rPr>
              <a:t> </a:t>
            </a:r>
            <a:r>
              <a:rPr sz="1050" spc="20" dirty="0">
                <a:latin typeface="Tahoma"/>
                <a:cs typeface="Tahoma"/>
              </a:rPr>
              <a:t>Poll</a:t>
            </a:r>
            <a:r>
              <a:rPr sz="1050" spc="-60" dirty="0">
                <a:latin typeface="Tahoma"/>
                <a:cs typeface="Tahoma"/>
              </a:rPr>
              <a:t> </a:t>
            </a:r>
            <a:r>
              <a:rPr sz="1050" spc="-15" dirty="0">
                <a:latin typeface="Tahoma"/>
                <a:cs typeface="Tahoma"/>
              </a:rPr>
              <a:t>SCM</a:t>
            </a:r>
            <a:endParaRPr sz="1050">
              <a:latin typeface="Tahoma"/>
              <a:cs typeface="Tahoma"/>
            </a:endParaRPr>
          </a:p>
          <a:p>
            <a:pPr>
              <a:lnSpc>
                <a:spcPct val="100000"/>
              </a:lnSpc>
              <a:spcBef>
                <a:spcPts val="10"/>
              </a:spcBef>
            </a:pPr>
            <a:endParaRPr sz="1050">
              <a:latin typeface="Tahoma"/>
              <a:cs typeface="Tahoma"/>
            </a:endParaRPr>
          </a:p>
          <a:p>
            <a:pPr marL="286385" marR="1207770">
              <a:lnSpc>
                <a:spcPct val="117600"/>
              </a:lnSpc>
              <a:spcBef>
                <a:spcPts val="5"/>
              </a:spcBef>
            </a:pPr>
            <a:r>
              <a:rPr sz="1050" spc="-40" dirty="0">
                <a:latin typeface="Tahoma"/>
                <a:cs typeface="Tahoma"/>
              </a:rPr>
              <a:t>It</a:t>
            </a:r>
            <a:r>
              <a:rPr sz="1050" spc="-55" dirty="0">
                <a:latin typeface="Tahoma"/>
                <a:cs typeface="Tahoma"/>
              </a:rPr>
              <a:t> </a:t>
            </a:r>
            <a:r>
              <a:rPr sz="1050" spc="30" dirty="0">
                <a:latin typeface="Tahoma"/>
                <a:cs typeface="Tahoma"/>
              </a:rPr>
              <a:t>only</a:t>
            </a:r>
            <a:r>
              <a:rPr sz="1050" spc="-55" dirty="0">
                <a:latin typeface="Tahoma"/>
                <a:cs typeface="Tahoma"/>
              </a:rPr>
              <a:t> </a:t>
            </a:r>
            <a:r>
              <a:rPr sz="1050" spc="10" dirty="0">
                <a:latin typeface="Tahoma"/>
                <a:cs typeface="Tahoma"/>
              </a:rPr>
              <a:t>works</a:t>
            </a:r>
            <a:r>
              <a:rPr sz="1050" spc="-55" dirty="0">
                <a:latin typeface="Tahoma"/>
                <a:cs typeface="Tahoma"/>
              </a:rPr>
              <a:t> </a:t>
            </a:r>
            <a:r>
              <a:rPr sz="1050" spc="-5" dirty="0">
                <a:latin typeface="Tahoma"/>
                <a:cs typeface="Tahoma"/>
              </a:rPr>
              <a:t>whenever</a:t>
            </a:r>
            <a:r>
              <a:rPr sz="1050" spc="-50" dirty="0">
                <a:latin typeface="Tahoma"/>
                <a:cs typeface="Tahoma"/>
              </a:rPr>
              <a:t> </a:t>
            </a:r>
            <a:r>
              <a:rPr sz="1050" spc="-5" dirty="0">
                <a:latin typeface="Tahoma"/>
                <a:cs typeface="Tahoma"/>
              </a:rPr>
              <a:t>the</a:t>
            </a:r>
            <a:r>
              <a:rPr sz="1050" spc="-55" dirty="0">
                <a:latin typeface="Tahoma"/>
                <a:cs typeface="Tahoma"/>
              </a:rPr>
              <a:t> </a:t>
            </a:r>
            <a:r>
              <a:rPr sz="1050" spc="-20" dirty="0">
                <a:latin typeface="Tahoma"/>
                <a:cs typeface="Tahoma"/>
              </a:rPr>
              <a:t>changes</a:t>
            </a:r>
            <a:r>
              <a:rPr sz="1050" spc="-55" dirty="0">
                <a:latin typeface="Tahoma"/>
                <a:cs typeface="Tahoma"/>
              </a:rPr>
              <a:t> </a:t>
            </a:r>
            <a:r>
              <a:rPr sz="1050" spc="-10" dirty="0">
                <a:latin typeface="Tahoma"/>
                <a:cs typeface="Tahoma"/>
              </a:rPr>
              <a:t>happened</a:t>
            </a:r>
            <a:r>
              <a:rPr sz="1050" spc="-55" dirty="0">
                <a:latin typeface="Tahoma"/>
                <a:cs typeface="Tahoma"/>
              </a:rPr>
              <a:t> </a:t>
            </a:r>
            <a:r>
              <a:rPr sz="1050" spc="20" dirty="0">
                <a:latin typeface="Tahoma"/>
                <a:cs typeface="Tahoma"/>
              </a:rPr>
              <a:t>in</a:t>
            </a:r>
            <a:r>
              <a:rPr sz="1050" spc="-50" dirty="0">
                <a:latin typeface="Tahoma"/>
                <a:cs typeface="Tahoma"/>
              </a:rPr>
              <a:t> </a:t>
            </a:r>
            <a:r>
              <a:rPr sz="1050" spc="-35" dirty="0">
                <a:latin typeface="Tahoma"/>
                <a:cs typeface="Tahoma"/>
              </a:rPr>
              <a:t>“GIT”</a:t>
            </a:r>
            <a:r>
              <a:rPr sz="1050" spc="-55" dirty="0">
                <a:latin typeface="Tahoma"/>
                <a:cs typeface="Tahoma"/>
              </a:rPr>
              <a:t> </a:t>
            </a:r>
            <a:r>
              <a:rPr sz="1050" spc="15" dirty="0">
                <a:latin typeface="Tahoma"/>
                <a:cs typeface="Tahoma"/>
              </a:rPr>
              <a:t>tool</a:t>
            </a:r>
            <a:r>
              <a:rPr sz="1050" spc="-55" dirty="0">
                <a:latin typeface="Tahoma"/>
                <a:cs typeface="Tahoma"/>
              </a:rPr>
              <a:t> </a:t>
            </a:r>
            <a:r>
              <a:rPr sz="1050" spc="-5" dirty="0">
                <a:latin typeface="Tahoma"/>
                <a:cs typeface="Tahoma"/>
              </a:rPr>
              <a:t>(or)</a:t>
            </a:r>
            <a:r>
              <a:rPr sz="1050" spc="-55" dirty="0">
                <a:latin typeface="Tahoma"/>
                <a:cs typeface="Tahoma"/>
              </a:rPr>
              <a:t> </a:t>
            </a:r>
            <a:r>
              <a:rPr sz="1050" spc="5" dirty="0">
                <a:latin typeface="Tahoma"/>
                <a:cs typeface="Tahoma"/>
              </a:rPr>
              <a:t>github </a:t>
            </a:r>
            <a:r>
              <a:rPr sz="1050" spc="-310" dirty="0">
                <a:latin typeface="Tahoma"/>
                <a:cs typeface="Tahoma"/>
              </a:rPr>
              <a:t> </a:t>
            </a:r>
            <a:r>
              <a:rPr sz="1050" spc="-45" dirty="0">
                <a:latin typeface="Tahoma"/>
                <a:cs typeface="Tahoma"/>
              </a:rPr>
              <a:t>We</a:t>
            </a:r>
            <a:r>
              <a:rPr sz="1050" spc="-55" dirty="0">
                <a:latin typeface="Tahoma"/>
                <a:cs typeface="Tahoma"/>
              </a:rPr>
              <a:t> </a:t>
            </a:r>
            <a:r>
              <a:rPr sz="1050" spc="5" dirty="0">
                <a:latin typeface="Tahoma"/>
                <a:cs typeface="Tahoma"/>
              </a:rPr>
              <a:t>have</a:t>
            </a:r>
            <a:r>
              <a:rPr sz="1050" spc="-55" dirty="0">
                <a:latin typeface="Tahoma"/>
                <a:cs typeface="Tahoma"/>
              </a:rPr>
              <a:t> </a:t>
            </a:r>
            <a:r>
              <a:rPr sz="1050" dirty="0">
                <a:latin typeface="Tahoma"/>
                <a:cs typeface="Tahoma"/>
              </a:rPr>
              <a:t>to</a:t>
            </a:r>
            <a:r>
              <a:rPr sz="1050" spc="-55" dirty="0">
                <a:latin typeface="Tahoma"/>
                <a:cs typeface="Tahoma"/>
              </a:rPr>
              <a:t> </a:t>
            </a:r>
            <a:r>
              <a:rPr sz="1050" dirty="0">
                <a:latin typeface="Tahoma"/>
                <a:cs typeface="Tahoma"/>
              </a:rPr>
              <a:t>mention</a:t>
            </a:r>
            <a:r>
              <a:rPr sz="1050" spc="-55" dirty="0">
                <a:latin typeface="Tahoma"/>
                <a:cs typeface="Tahoma"/>
              </a:rPr>
              <a:t> </a:t>
            </a:r>
            <a:r>
              <a:rPr sz="1050" spc="-10" dirty="0">
                <a:latin typeface="Tahoma"/>
                <a:cs typeface="Tahoma"/>
              </a:rPr>
              <a:t>between</a:t>
            </a:r>
            <a:r>
              <a:rPr sz="1050" spc="-55" dirty="0">
                <a:latin typeface="Tahoma"/>
                <a:cs typeface="Tahoma"/>
              </a:rPr>
              <a:t> </a:t>
            </a:r>
            <a:r>
              <a:rPr sz="1050" spc="-5" dirty="0">
                <a:latin typeface="Tahoma"/>
                <a:cs typeface="Tahoma"/>
              </a:rPr>
              <a:t>the</a:t>
            </a:r>
            <a:r>
              <a:rPr sz="1050" spc="-55" dirty="0">
                <a:latin typeface="Tahoma"/>
                <a:cs typeface="Tahoma"/>
              </a:rPr>
              <a:t> </a:t>
            </a:r>
            <a:r>
              <a:rPr sz="1050" spc="5" dirty="0">
                <a:latin typeface="Tahoma"/>
                <a:cs typeface="Tahoma"/>
              </a:rPr>
              <a:t>time</a:t>
            </a:r>
            <a:r>
              <a:rPr sz="1050" spc="-55" dirty="0">
                <a:latin typeface="Tahoma"/>
                <a:cs typeface="Tahoma"/>
              </a:rPr>
              <a:t> </a:t>
            </a:r>
            <a:r>
              <a:rPr sz="1050" spc="15" dirty="0">
                <a:latin typeface="Tahoma"/>
                <a:cs typeface="Tahoma"/>
              </a:rPr>
              <a:t>like</a:t>
            </a:r>
            <a:r>
              <a:rPr sz="1050" spc="-55" dirty="0">
                <a:latin typeface="Tahoma"/>
                <a:cs typeface="Tahoma"/>
              </a:rPr>
              <a:t> </a:t>
            </a:r>
            <a:r>
              <a:rPr sz="1050" spc="-5" dirty="0">
                <a:latin typeface="Tahoma"/>
                <a:cs typeface="Tahoma"/>
              </a:rPr>
              <a:t>9am-6pm</a:t>
            </a:r>
            <a:r>
              <a:rPr sz="1050" spc="-55" dirty="0">
                <a:latin typeface="Tahoma"/>
                <a:cs typeface="Tahoma"/>
              </a:rPr>
              <a:t> </a:t>
            </a:r>
            <a:r>
              <a:rPr sz="1050" spc="20" dirty="0">
                <a:latin typeface="Tahoma"/>
                <a:cs typeface="Tahoma"/>
              </a:rPr>
              <a:t>in</a:t>
            </a:r>
            <a:r>
              <a:rPr sz="1050" spc="-55" dirty="0">
                <a:latin typeface="Tahoma"/>
                <a:cs typeface="Tahoma"/>
              </a:rPr>
              <a:t> </a:t>
            </a:r>
            <a:r>
              <a:rPr sz="1050" spc="25" dirty="0">
                <a:latin typeface="Tahoma"/>
                <a:cs typeface="Tahoma"/>
              </a:rPr>
              <a:t>a</a:t>
            </a:r>
            <a:r>
              <a:rPr sz="1050" spc="-55" dirty="0">
                <a:latin typeface="Tahoma"/>
                <a:cs typeface="Tahoma"/>
              </a:rPr>
              <a:t> </a:t>
            </a:r>
            <a:r>
              <a:rPr sz="1050" spc="25" dirty="0">
                <a:latin typeface="Tahoma"/>
                <a:cs typeface="Tahoma"/>
              </a:rPr>
              <a:t>day</a:t>
            </a:r>
            <a:endParaRPr sz="1050">
              <a:latin typeface="Tahoma"/>
              <a:cs typeface="Tahoma"/>
            </a:endParaRPr>
          </a:p>
          <a:p>
            <a:pPr marL="491490" marR="3141980" indent="-205740">
              <a:lnSpc>
                <a:spcPct val="117600"/>
              </a:lnSpc>
              <a:spcBef>
                <a:spcPts val="65"/>
              </a:spcBef>
              <a:tabLst>
                <a:tab pos="812165" algn="l"/>
              </a:tabLst>
            </a:pPr>
            <a:r>
              <a:rPr sz="1050" spc="-20" dirty="0">
                <a:latin typeface="Tahoma"/>
                <a:cs typeface="Tahoma"/>
              </a:rPr>
              <a:t>same</a:t>
            </a:r>
            <a:r>
              <a:rPr sz="1050" spc="-60" dirty="0">
                <a:latin typeface="Tahoma"/>
                <a:cs typeface="Tahoma"/>
              </a:rPr>
              <a:t> </a:t>
            </a:r>
            <a:r>
              <a:rPr sz="1050" spc="5" dirty="0">
                <a:latin typeface="Tahoma"/>
                <a:cs typeface="Tahoma"/>
              </a:rPr>
              <a:t>it’s</a:t>
            </a:r>
            <a:r>
              <a:rPr sz="1050" spc="-60" dirty="0">
                <a:latin typeface="Tahoma"/>
                <a:cs typeface="Tahoma"/>
              </a:rPr>
              <a:t> </a:t>
            </a:r>
            <a:r>
              <a:rPr sz="1050" spc="15" dirty="0">
                <a:latin typeface="Tahoma"/>
                <a:cs typeface="Tahoma"/>
              </a:rPr>
              <a:t>also</a:t>
            </a:r>
            <a:r>
              <a:rPr sz="1050" spc="-60" dirty="0">
                <a:latin typeface="Tahoma"/>
                <a:cs typeface="Tahoma"/>
              </a:rPr>
              <a:t> </a:t>
            </a:r>
            <a:r>
              <a:rPr sz="1050" spc="15" dirty="0">
                <a:latin typeface="Tahoma"/>
                <a:cs typeface="Tahoma"/>
              </a:rPr>
              <a:t>working</a:t>
            </a:r>
            <a:r>
              <a:rPr sz="1050" spc="-60" dirty="0">
                <a:latin typeface="Tahoma"/>
                <a:cs typeface="Tahoma"/>
              </a:rPr>
              <a:t> </a:t>
            </a:r>
            <a:r>
              <a:rPr sz="1050" spc="-5" dirty="0">
                <a:latin typeface="Tahoma"/>
                <a:cs typeface="Tahoma"/>
              </a:rPr>
              <a:t>on</a:t>
            </a:r>
            <a:r>
              <a:rPr sz="1050" spc="-55" dirty="0">
                <a:latin typeface="Tahoma"/>
                <a:cs typeface="Tahoma"/>
              </a:rPr>
              <a:t> </a:t>
            </a:r>
            <a:r>
              <a:rPr sz="1050" spc="-20" dirty="0">
                <a:latin typeface="Tahoma"/>
                <a:cs typeface="Tahoma"/>
              </a:rPr>
              <a:t>cron</a:t>
            </a:r>
            <a:r>
              <a:rPr sz="1050" spc="-60" dirty="0">
                <a:latin typeface="Tahoma"/>
                <a:cs typeface="Tahoma"/>
              </a:rPr>
              <a:t> </a:t>
            </a:r>
            <a:r>
              <a:rPr sz="1050" spc="10" dirty="0">
                <a:latin typeface="Tahoma"/>
                <a:cs typeface="Tahoma"/>
              </a:rPr>
              <a:t>syntax </a:t>
            </a:r>
            <a:r>
              <a:rPr sz="1050" spc="-315" dirty="0">
                <a:latin typeface="Tahoma"/>
                <a:cs typeface="Tahoma"/>
              </a:rPr>
              <a:t> </a:t>
            </a:r>
            <a:r>
              <a:rPr sz="1050" spc="-55" dirty="0">
                <a:latin typeface="Tahoma"/>
                <a:cs typeface="Tahoma"/>
              </a:rPr>
              <a:t>E</a:t>
            </a:r>
            <a:r>
              <a:rPr sz="1050" spc="-10" dirty="0">
                <a:latin typeface="Tahoma"/>
                <a:cs typeface="Tahoma"/>
              </a:rPr>
              <a:t>g</a:t>
            </a:r>
            <a:r>
              <a:rPr sz="1050" spc="-60" dirty="0">
                <a:latin typeface="Tahoma"/>
                <a:cs typeface="Tahoma"/>
              </a:rPr>
              <a:t>:</a:t>
            </a:r>
            <a:r>
              <a:rPr sz="1050" dirty="0">
                <a:latin typeface="Tahoma"/>
                <a:cs typeface="Tahoma"/>
              </a:rPr>
              <a:t>	</a:t>
            </a:r>
            <a:r>
              <a:rPr sz="1050" spc="-90" dirty="0">
                <a:latin typeface="Tahoma"/>
                <a:cs typeface="Tahoma"/>
              </a:rPr>
              <a:t>*</a:t>
            </a:r>
            <a:r>
              <a:rPr sz="1050" spc="-55" dirty="0">
                <a:latin typeface="Tahoma"/>
                <a:cs typeface="Tahoma"/>
              </a:rPr>
              <a:t> </a:t>
            </a:r>
            <a:r>
              <a:rPr sz="1050" spc="-10" dirty="0">
                <a:latin typeface="Tahoma"/>
                <a:cs typeface="Tahoma"/>
              </a:rPr>
              <a:t>9</a:t>
            </a:r>
            <a:r>
              <a:rPr sz="1050" spc="20" dirty="0">
                <a:latin typeface="Tahoma"/>
                <a:cs typeface="Tahoma"/>
              </a:rPr>
              <a:t>-</a:t>
            </a:r>
            <a:r>
              <a:rPr sz="1050" spc="-160" dirty="0">
                <a:latin typeface="Tahoma"/>
                <a:cs typeface="Tahoma"/>
              </a:rPr>
              <a:t>1</a:t>
            </a:r>
            <a:r>
              <a:rPr sz="1050" spc="-80" dirty="0">
                <a:latin typeface="Tahoma"/>
                <a:cs typeface="Tahoma"/>
              </a:rPr>
              <a:t>7</a:t>
            </a:r>
            <a:r>
              <a:rPr sz="1050" dirty="0">
                <a:latin typeface="Tahoma"/>
                <a:cs typeface="Tahoma"/>
              </a:rPr>
              <a:t> </a:t>
            </a:r>
            <a:r>
              <a:rPr sz="1050" spc="-110" dirty="0">
                <a:latin typeface="Tahoma"/>
                <a:cs typeface="Tahoma"/>
              </a:rPr>
              <a:t> </a:t>
            </a:r>
            <a:r>
              <a:rPr sz="1050" spc="-90" dirty="0">
                <a:latin typeface="Tahoma"/>
                <a:cs typeface="Tahoma"/>
              </a:rPr>
              <a:t>*</a:t>
            </a:r>
            <a:r>
              <a:rPr sz="1050" dirty="0">
                <a:latin typeface="Tahoma"/>
                <a:cs typeface="Tahoma"/>
              </a:rPr>
              <a:t> </a:t>
            </a:r>
            <a:r>
              <a:rPr sz="1050" spc="-110" dirty="0">
                <a:latin typeface="Tahoma"/>
                <a:cs typeface="Tahoma"/>
              </a:rPr>
              <a:t> </a:t>
            </a:r>
            <a:r>
              <a:rPr sz="1050" spc="-90" dirty="0">
                <a:latin typeface="Tahoma"/>
                <a:cs typeface="Tahoma"/>
              </a:rPr>
              <a:t>*</a:t>
            </a:r>
            <a:r>
              <a:rPr sz="1050" dirty="0">
                <a:latin typeface="Tahoma"/>
                <a:cs typeface="Tahoma"/>
              </a:rPr>
              <a:t> </a:t>
            </a:r>
            <a:r>
              <a:rPr sz="1050" spc="-110" dirty="0">
                <a:latin typeface="Tahoma"/>
                <a:cs typeface="Tahoma"/>
              </a:rPr>
              <a:t> </a:t>
            </a:r>
            <a:r>
              <a:rPr sz="1050" spc="-90" dirty="0">
                <a:latin typeface="Tahoma"/>
                <a:cs typeface="Tahoma"/>
              </a:rPr>
              <a:t>*</a:t>
            </a:r>
            <a:endParaRPr sz="1050">
              <a:latin typeface="Tahoma"/>
              <a:cs typeface="Tahoma"/>
            </a:endParaRPr>
          </a:p>
          <a:p>
            <a:pPr marL="12700" marR="1181735">
              <a:lnSpc>
                <a:spcPts val="2900"/>
              </a:lnSpc>
              <a:spcBef>
                <a:spcPts val="165"/>
              </a:spcBef>
            </a:pPr>
            <a:r>
              <a:rPr sz="1250" spc="-30" dirty="0">
                <a:solidFill>
                  <a:srgbClr val="5D17EB"/>
                </a:solidFill>
                <a:latin typeface="Tahoma"/>
                <a:cs typeface="Tahoma"/>
              </a:rPr>
              <a:t>Difference</a:t>
            </a:r>
            <a:r>
              <a:rPr sz="1250" spc="-75" dirty="0">
                <a:solidFill>
                  <a:srgbClr val="5D17EB"/>
                </a:solidFill>
                <a:latin typeface="Tahoma"/>
                <a:cs typeface="Tahoma"/>
              </a:rPr>
              <a:t> </a:t>
            </a:r>
            <a:r>
              <a:rPr sz="1250" spc="-30" dirty="0">
                <a:solidFill>
                  <a:srgbClr val="5D17EB"/>
                </a:solidFill>
                <a:latin typeface="Tahoma"/>
                <a:cs typeface="Tahoma"/>
              </a:rPr>
              <a:t>between</a:t>
            </a:r>
            <a:r>
              <a:rPr sz="1250" spc="-75" dirty="0">
                <a:solidFill>
                  <a:srgbClr val="5D17EB"/>
                </a:solidFill>
                <a:latin typeface="Tahoma"/>
                <a:cs typeface="Tahoma"/>
              </a:rPr>
              <a:t> </a:t>
            </a:r>
            <a:r>
              <a:rPr sz="1250" spc="-40" dirty="0">
                <a:solidFill>
                  <a:srgbClr val="5D17EB"/>
                </a:solidFill>
                <a:latin typeface="Tahoma"/>
                <a:cs typeface="Tahoma"/>
              </a:rPr>
              <a:t>WebHooks,</a:t>
            </a:r>
            <a:r>
              <a:rPr sz="1250" spc="-75" dirty="0">
                <a:solidFill>
                  <a:srgbClr val="5D17EB"/>
                </a:solidFill>
                <a:latin typeface="Tahoma"/>
                <a:cs typeface="Tahoma"/>
              </a:rPr>
              <a:t> </a:t>
            </a:r>
            <a:r>
              <a:rPr sz="1250" spc="5" dirty="0">
                <a:solidFill>
                  <a:srgbClr val="5D17EB"/>
                </a:solidFill>
                <a:latin typeface="Tahoma"/>
                <a:cs typeface="Tahoma"/>
              </a:rPr>
              <a:t>Build</a:t>
            </a:r>
            <a:r>
              <a:rPr sz="1250" spc="-75" dirty="0">
                <a:solidFill>
                  <a:srgbClr val="5D17EB"/>
                </a:solidFill>
                <a:latin typeface="Tahoma"/>
                <a:cs typeface="Tahoma"/>
              </a:rPr>
              <a:t> </a:t>
            </a:r>
            <a:r>
              <a:rPr sz="1250" dirty="0">
                <a:solidFill>
                  <a:srgbClr val="5D17EB"/>
                </a:solidFill>
                <a:latin typeface="Tahoma"/>
                <a:cs typeface="Tahoma"/>
              </a:rPr>
              <a:t>periodically,</a:t>
            </a:r>
            <a:r>
              <a:rPr sz="1250" spc="-75" dirty="0">
                <a:solidFill>
                  <a:srgbClr val="5D17EB"/>
                </a:solidFill>
                <a:latin typeface="Tahoma"/>
                <a:cs typeface="Tahoma"/>
              </a:rPr>
              <a:t> </a:t>
            </a:r>
            <a:r>
              <a:rPr sz="1250" spc="10" dirty="0">
                <a:solidFill>
                  <a:srgbClr val="5D17EB"/>
                </a:solidFill>
                <a:latin typeface="Tahoma"/>
                <a:cs typeface="Tahoma"/>
              </a:rPr>
              <a:t>Poll</a:t>
            </a:r>
            <a:r>
              <a:rPr sz="1250" spc="-70" dirty="0">
                <a:solidFill>
                  <a:srgbClr val="5D17EB"/>
                </a:solidFill>
                <a:latin typeface="Tahoma"/>
                <a:cs typeface="Tahoma"/>
              </a:rPr>
              <a:t> </a:t>
            </a:r>
            <a:r>
              <a:rPr sz="1250" spc="-40" dirty="0">
                <a:solidFill>
                  <a:srgbClr val="5D17EB"/>
                </a:solidFill>
                <a:latin typeface="Tahoma"/>
                <a:cs typeface="Tahoma"/>
              </a:rPr>
              <a:t>SCM</a:t>
            </a:r>
            <a:r>
              <a:rPr sz="1250" spc="-75" dirty="0">
                <a:solidFill>
                  <a:srgbClr val="5D17EB"/>
                </a:solidFill>
                <a:latin typeface="Tahoma"/>
                <a:cs typeface="Tahoma"/>
              </a:rPr>
              <a:t> </a:t>
            </a:r>
            <a:r>
              <a:rPr sz="1250" spc="-45" dirty="0">
                <a:solidFill>
                  <a:srgbClr val="5D17EB"/>
                </a:solidFill>
                <a:latin typeface="Tahoma"/>
                <a:cs typeface="Tahoma"/>
              </a:rPr>
              <a:t>(FAQ) </a:t>
            </a:r>
            <a:r>
              <a:rPr sz="1250" spc="-375" dirty="0">
                <a:solidFill>
                  <a:srgbClr val="5D17EB"/>
                </a:solidFill>
                <a:latin typeface="Tahoma"/>
                <a:cs typeface="Tahoma"/>
              </a:rPr>
              <a:t> </a:t>
            </a:r>
            <a:r>
              <a:rPr sz="1250" spc="-45" dirty="0">
                <a:solidFill>
                  <a:srgbClr val="0097B1"/>
                </a:solidFill>
                <a:latin typeface="Tahoma"/>
                <a:cs typeface="Tahoma"/>
              </a:rPr>
              <a:t>Webhooks:</a:t>
            </a:r>
            <a:endParaRPr sz="1250">
              <a:latin typeface="Tahoma"/>
              <a:cs typeface="Tahoma"/>
            </a:endParaRPr>
          </a:p>
          <a:p>
            <a:pPr marL="286385" marR="923290">
              <a:lnSpc>
                <a:spcPct val="123000"/>
              </a:lnSpc>
              <a:spcBef>
                <a:spcPts val="770"/>
              </a:spcBef>
            </a:pPr>
            <a:r>
              <a:rPr sz="1050" spc="-15" dirty="0">
                <a:latin typeface="Tahoma"/>
                <a:cs typeface="Tahoma"/>
              </a:rPr>
              <a:t>Whenever</a:t>
            </a:r>
            <a:r>
              <a:rPr sz="1050" spc="-55" dirty="0">
                <a:latin typeface="Tahoma"/>
                <a:cs typeface="Tahoma"/>
              </a:rPr>
              <a:t> </a:t>
            </a:r>
            <a:r>
              <a:rPr sz="1050" spc="-5" dirty="0">
                <a:latin typeface="Tahoma"/>
                <a:cs typeface="Tahoma"/>
              </a:rPr>
              <a:t>developer</a:t>
            </a:r>
            <a:r>
              <a:rPr sz="1050" spc="-50" dirty="0">
                <a:latin typeface="Tahoma"/>
                <a:cs typeface="Tahoma"/>
              </a:rPr>
              <a:t> </a:t>
            </a:r>
            <a:r>
              <a:rPr sz="1050" spc="-10" dirty="0">
                <a:latin typeface="Tahoma"/>
                <a:cs typeface="Tahoma"/>
              </a:rPr>
              <a:t>commits</a:t>
            </a:r>
            <a:r>
              <a:rPr sz="1050" spc="-50" dirty="0">
                <a:latin typeface="Tahoma"/>
                <a:cs typeface="Tahoma"/>
              </a:rPr>
              <a:t> </a:t>
            </a:r>
            <a:r>
              <a:rPr sz="1050" spc="-5" dirty="0">
                <a:latin typeface="Tahoma"/>
                <a:cs typeface="Tahoma"/>
              </a:rPr>
              <a:t>the</a:t>
            </a:r>
            <a:r>
              <a:rPr sz="1050" spc="-50" dirty="0">
                <a:latin typeface="Tahoma"/>
                <a:cs typeface="Tahoma"/>
              </a:rPr>
              <a:t> </a:t>
            </a:r>
            <a:r>
              <a:rPr sz="1050" spc="-40" dirty="0">
                <a:latin typeface="Tahoma"/>
                <a:cs typeface="Tahoma"/>
              </a:rPr>
              <a:t>code,</a:t>
            </a:r>
            <a:r>
              <a:rPr sz="1050" spc="-50" dirty="0">
                <a:latin typeface="Tahoma"/>
                <a:cs typeface="Tahoma"/>
              </a:rPr>
              <a:t> </a:t>
            </a:r>
            <a:r>
              <a:rPr sz="1050" spc="-5" dirty="0">
                <a:latin typeface="Tahoma"/>
                <a:cs typeface="Tahoma"/>
              </a:rPr>
              <a:t>on</a:t>
            </a:r>
            <a:r>
              <a:rPr sz="1050" spc="-50" dirty="0">
                <a:latin typeface="Tahoma"/>
                <a:cs typeface="Tahoma"/>
              </a:rPr>
              <a:t> </a:t>
            </a:r>
            <a:r>
              <a:rPr sz="1050" spc="20" dirty="0">
                <a:latin typeface="Tahoma"/>
                <a:cs typeface="Tahoma"/>
              </a:rPr>
              <a:t>that</a:t>
            </a:r>
            <a:r>
              <a:rPr sz="1050" spc="-50" dirty="0">
                <a:latin typeface="Tahoma"/>
                <a:cs typeface="Tahoma"/>
              </a:rPr>
              <a:t> </a:t>
            </a:r>
            <a:r>
              <a:rPr sz="1050" spc="5" dirty="0">
                <a:latin typeface="Tahoma"/>
                <a:cs typeface="Tahoma"/>
              </a:rPr>
              <a:t>time</a:t>
            </a:r>
            <a:r>
              <a:rPr sz="1050" spc="-55" dirty="0">
                <a:latin typeface="Tahoma"/>
                <a:cs typeface="Tahoma"/>
              </a:rPr>
              <a:t> </a:t>
            </a:r>
            <a:r>
              <a:rPr sz="1050" spc="30" dirty="0">
                <a:latin typeface="Tahoma"/>
                <a:cs typeface="Tahoma"/>
              </a:rPr>
              <a:t>only</a:t>
            </a:r>
            <a:r>
              <a:rPr sz="1050" spc="-50" dirty="0">
                <a:latin typeface="Tahoma"/>
                <a:cs typeface="Tahoma"/>
              </a:rPr>
              <a:t> </a:t>
            </a:r>
            <a:r>
              <a:rPr sz="1050" spc="15" dirty="0">
                <a:latin typeface="Tahoma"/>
                <a:cs typeface="Tahoma"/>
              </a:rPr>
              <a:t>build</a:t>
            </a:r>
            <a:r>
              <a:rPr sz="1050" spc="-50" dirty="0">
                <a:latin typeface="Tahoma"/>
                <a:cs typeface="Tahoma"/>
              </a:rPr>
              <a:t> </a:t>
            </a:r>
            <a:r>
              <a:rPr sz="1050" spc="55" dirty="0">
                <a:latin typeface="Tahoma"/>
                <a:cs typeface="Tahoma"/>
              </a:rPr>
              <a:t>will</a:t>
            </a:r>
            <a:r>
              <a:rPr sz="1050" spc="-50" dirty="0">
                <a:latin typeface="Tahoma"/>
                <a:cs typeface="Tahoma"/>
              </a:rPr>
              <a:t> </a:t>
            </a:r>
            <a:r>
              <a:rPr sz="1050" spc="-10" dirty="0">
                <a:latin typeface="Tahoma"/>
                <a:cs typeface="Tahoma"/>
              </a:rPr>
              <a:t>happen. </a:t>
            </a:r>
            <a:r>
              <a:rPr sz="1050" spc="-315" dirty="0">
                <a:latin typeface="Tahoma"/>
                <a:cs typeface="Tahoma"/>
              </a:rPr>
              <a:t> </a:t>
            </a:r>
            <a:r>
              <a:rPr sz="1050" spc="-114" dirty="0">
                <a:latin typeface="Tahoma"/>
                <a:cs typeface="Tahoma"/>
              </a:rPr>
              <a:t>I</a:t>
            </a:r>
            <a:r>
              <a:rPr sz="1050" spc="35" dirty="0">
                <a:latin typeface="Tahoma"/>
                <a:cs typeface="Tahoma"/>
              </a:rPr>
              <a:t>t</a:t>
            </a:r>
            <a:r>
              <a:rPr sz="1050" spc="-55" dirty="0">
                <a:latin typeface="Tahoma"/>
                <a:cs typeface="Tahoma"/>
              </a:rPr>
              <a:t> </a:t>
            </a:r>
            <a:r>
              <a:rPr sz="1050" spc="35" dirty="0">
                <a:latin typeface="Tahoma"/>
                <a:cs typeface="Tahoma"/>
              </a:rPr>
              <a:t>i</a:t>
            </a:r>
            <a:r>
              <a:rPr sz="1050" spc="-25" dirty="0">
                <a:latin typeface="Tahoma"/>
                <a:cs typeface="Tahoma"/>
              </a:rPr>
              <a:t>s</a:t>
            </a:r>
            <a:r>
              <a:rPr sz="1050" spc="-55" dirty="0">
                <a:latin typeface="Tahoma"/>
                <a:cs typeface="Tahoma"/>
              </a:rPr>
              <a:t> </a:t>
            </a:r>
            <a:r>
              <a:rPr sz="1050" spc="-45" dirty="0">
                <a:latin typeface="Tahoma"/>
                <a:cs typeface="Tahoma"/>
              </a:rPr>
              <a:t>2</a:t>
            </a:r>
            <a:r>
              <a:rPr sz="1050" spc="-10" dirty="0">
                <a:latin typeface="Tahoma"/>
                <a:cs typeface="Tahoma"/>
              </a:rPr>
              <a:t>4</a:t>
            </a:r>
            <a:r>
              <a:rPr sz="1050" spc="-5" dirty="0">
                <a:latin typeface="Tahoma"/>
                <a:cs typeface="Tahoma"/>
              </a:rPr>
              <a:t>x</a:t>
            </a:r>
            <a:r>
              <a:rPr sz="1050" spc="-80" dirty="0">
                <a:latin typeface="Tahoma"/>
                <a:cs typeface="Tahoma"/>
              </a:rPr>
              <a:t>7</a:t>
            </a:r>
            <a:r>
              <a:rPr sz="1050" spc="-55" dirty="0">
                <a:latin typeface="Tahoma"/>
                <a:cs typeface="Tahoma"/>
              </a:rPr>
              <a:t> </a:t>
            </a:r>
            <a:r>
              <a:rPr sz="1050" spc="5" dirty="0">
                <a:latin typeface="Tahoma"/>
                <a:cs typeface="Tahoma"/>
              </a:rPr>
              <a:t>n</a:t>
            </a:r>
            <a:r>
              <a:rPr sz="1050" spc="-15" dirty="0">
                <a:latin typeface="Tahoma"/>
                <a:cs typeface="Tahoma"/>
              </a:rPr>
              <a:t>o</a:t>
            </a:r>
            <a:r>
              <a:rPr sz="1050" spc="-55" dirty="0">
                <a:latin typeface="Tahoma"/>
                <a:cs typeface="Tahoma"/>
              </a:rPr>
              <a:t> </a:t>
            </a:r>
            <a:r>
              <a:rPr sz="1050" spc="35" dirty="0">
                <a:latin typeface="Tahoma"/>
                <a:cs typeface="Tahoma"/>
              </a:rPr>
              <a:t>ti</a:t>
            </a:r>
            <a:r>
              <a:rPr sz="1050" spc="-10" dirty="0">
                <a:latin typeface="Tahoma"/>
                <a:cs typeface="Tahoma"/>
              </a:rPr>
              <a:t>m</a:t>
            </a:r>
            <a:r>
              <a:rPr sz="1050" spc="-45" dirty="0">
                <a:latin typeface="Tahoma"/>
                <a:cs typeface="Tahoma"/>
              </a:rPr>
              <a:t>e</a:t>
            </a:r>
            <a:r>
              <a:rPr sz="1050" spc="-55" dirty="0">
                <a:latin typeface="Tahoma"/>
                <a:cs typeface="Tahoma"/>
              </a:rPr>
              <a:t> </a:t>
            </a:r>
            <a:r>
              <a:rPr sz="1050" spc="70" dirty="0">
                <a:latin typeface="Tahoma"/>
                <a:cs typeface="Tahoma"/>
              </a:rPr>
              <a:t>l</a:t>
            </a:r>
            <a:r>
              <a:rPr sz="1050" spc="35" dirty="0">
                <a:latin typeface="Tahoma"/>
                <a:cs typeface="Tahoma"/>
              </a:rPr>
              <a:t>i</a:t>
            </a:r>
            <a:r>
              <a:rPr sz="1050" spc="-10" dirty="0">
                <a:latin typeface="Tahoma"/>
                <a:cs typeface="Tahoma"/>
              </a:rPr>
              <a:t>m</a:t>
            </a:r>
            <a:r>
              <a:rPr sz="1050" spc="30" dirty="0">
                <a:latin typeface="Tahoma"/>
                <a:cs typeface="Tahoma"/>
              </a:rPr>
              <a:t>i</a:t>
            </a:r>
            <a:r>
              <a:rPr sz="1050" spc="35" dirty="0">
                <a:latin typeface="Tahoma"/>
                <a:cs typeface="Tahoma"/>
              </a:rPr>
              <a:t>t</a:t>
            </a:r>
            <a:endParaRPr sz="1050">
              <a:latin typeface="Tahoma"/>
              <a:cs typeface="Tahoma"/>
            </a:endParaRPr>
          </a:p>
          <a:p>
            <a:pPr marL="286385">
              <a:lnSpc>
                <a:spcPct val="100000"/>
              </a:lnSpc>
              <a:spcBef>
                <a:spcPts val="225"/>
              </a:spcBef>
            </a:pPr>
            <a:r>
              <a:rPr sz="1050" spc="-40" dirty="0">
                <a:latin typeface="Tahoma"/>
                <a:cs typeface="Tahoma"/>
              </a:rPr>
              <a:t>It</a:t>
            </a:r>
            <a:r>
              <a:rPr sz="1050" spc="-55" dirty="0">
                <a:latin typeface="Tahoma"/>
                <a:cs typeface="Tahoma"/>
              </a:rPr>
              <a:t> </a:t>
            </a:r>
            <a:r>
              <a:rPr sz="1050" spc="5" dirty="0">
                <a:latin typeface="Tahoma"/>
                <a:cs typeface="Tahoma"/>
              </a:rPr>
              <a:t>is</a:t>
            </a:r>
            <a:r>
              <a:rPr sz="1050" spc="-55" dirty="0">
                <a:latin typeface="Tahoma"/>
                <a:cs typeface="Tahoma"/>
              </a:rPr>
              <a:t> </a:t>
            </a:r>
            <a:r>
              <a:rPr sz="1050" spc="15" dirty="0">
                <a:latin typeface="Tahoma"/>
                <a:cs typeface="Tahoma"/>
              </a:rPr>
              <a:t>also</a:t>
            </a:r>
            <a:r>
              <a:rPr sz="1050" spc="-50" dirty="0">
                <a:latin typeface="Tahoma"/>
                <a:cs typeface="Tahoma"/>
              </a:rPr>
              <a:t> </a:t>
            </a:r>
            <a:r>
              <a:rPr sz="1050" spc="15" dirty="0">
                <a:latin typeface="Tahoma"/>
                <a:cs typeface="Tahoma"/>
              </a:rPr>
              <a:t>working</a:t>
            </a:r>
            <a:r>
              <a:rPr sz="1050" spc="-55" dirty="0">
                <a:latin typeface="Tahoma"/>
                <a:cs typeface="Tahoma"/>
              </a:rPr>
              <a:t> </a:t>
            </a:r>
            <a:r>
              <a:rPr sz="1050" spc="-15" dirty="0">
                <a:latin typeface="Tahoma"/>
                <a:cs typeface="Tahoma"/>
              </a:rPr>
              <a:t>based</a:t>
            </a:r>
            <a:r>
              <a:rPr sz="1050" spc="-55" dirty="0">
                <a:latin typeface="Tahoma"/>
                <a:cs typeface="Tahoma"/>
              </a:rPr>
              <a:t> </a:t>
            </a:r>
            <a:r>
              <a:rPr sz="1050" spc="-5" dirty="0">
                <a:latin typeface="Tahoma"/>
                <a:cs typeface="Tahoma"/>
              </a:rPr>
              <a:t>on</a:t>
            </a:r>
            <a:r>
              <a:rPr sz="1050" spc="-50" dirty="0">
                <a:latin typeface="Tahoma"/>
                <a:cs typeface="Tahoma"/>
              </a:rPr>
              <a:t> </a:t>
            </a:r>
            <a:r>
              <a:rPr sz="1050" spc="-85" dirty="0">
                <a:latin typeface="Tahoma"/>
                <a:cs typeface="Tahoma"/>
              </a:rPr>
              <a:t>GIT</a:t>
            </a:r>
            <a:r>
              <a:rPr sz="1050" spc="-55" dirty="0">
                <a:latin typeface="Tahoma"/>
                <a:cs typeface="Tahoma"/>
              </a:rPr>
              <a:t> </a:t>
            </a:r>
            <a:r>
              <a:rPr sz="1050" spc="-35" dirty="0">
                <a:latin typeface="Tahoma"/>
                <a:cs typeface="Tahoma"/>
              </a:rPr>
              <a:t>Tool</a:t>
            </a:r>
            <a:r>
              <a:rPr sz="1050" spc="-50" dirty="0">
                <a:latin typeface="Tahoma"/>
                <a:cs typeface="Tahoma"/>
              </a:rPr>
              <a:t> </a:t>
            </a:r>
            <a:r>
              <a:rPr sz="1050" spc="-5" dirty="0">
                <a:latin typeface="Tahoma"/>
                <a:cs typeface="Tahoma"/>
              </a:rPr>
              <a:t>(or)</a:t>
            </a:r>
            <a:r>
              <a:rPr sz="1050" spc="-55" dirty="0">
                <a:latin typeface="Tahoma"/>
                <a:cs typeface="Tahoma"/>
              </a:rPr>
              <a:t> </a:t>
            </a:r>
            <a:r>
              <a:rPr sz="1050" spc="5" dirty="0">
                <a:latin typeface="Tahoma"/>
                <a:cs typeface="Tahoma"/>
              </a:rPr>
              <a:t>github</a:t>
            </a:r>
            <a:endParaRPr sz="1050">
              <a:latin typeface="Tahoma"/>
              <a:cs typeface="Tahoma"/>
            </a:endParaRPr>
          </a:p>
          <a:p>
            <a:pPr>
              <a:lnSpc>
                <a:spcPct val="100000"/>
              </a:lnSpc>
              <a:spcBef>
                <a:spcPts val="25"/>
              </a:spcBef>
            </a:pPr>
            <a:endParaRPr sz="1000">
              <a:latin typeface="Tahoma"/>
              <a:cs typeface="Tahoma"/>
            </a:endParaRPr>
          </a:p>
          <a:p>
            <a:pPr marL="12700">
              <a:lnSpc>
                <a:spcPct val="100000"/>
              </a:lnSpc>
            </a:pPr>
            <a:r>
              <a:rPr sz="1250" spc="-80" dirty="0">
                <a:solidFill>
                  <a:srgbClr val="0097B1"/>
                </a:solidFill>
                <a:latin typeface="Tahoma"/>
                <a:cs typeface="Tahoma"/>
              </a:rPr>
              <a:t>P</a:t>
            </a:r>
            <a:r>
              <a:rPr sz="1250" spc="-35" dirty="0">
                <a:solidFill>
                  <a:srgbClr val="0097B1"/>
                </a:solidFill>
                <a:latin typeface="Tahoma"/>
                <a:cs typeface="Tahoma"/>
              </a:rPr>
              <a:t>o</a:t>
            </a:r>
            <a:r>
              <a:rPr sz="1250" spc="75" dirty="0">
                <a:solidFill>
                  <a:srgbClr val="0097B1"/>
                </a:solidFill>
                <a:latin typeface="Tahoma"/>
                <a:cs typeface="Tahoma"/>
              </a:rPr>
              <a:t>l</a:t>
            </a:r>
            <a:r>
              <a:rPr sz="1250" spc="80" dirty="0">
                <a:solidFill>
                  <a:srgbClr val="0097B1"/>
                </a:solidFill>
                <a:latin typeface="Tahoma"/>
                <a:cs typeface="Tahoma"/>
              </a:rPr>
              <a:t>l</a:t>
            </a:r>
            <a:r>
              <a:rPr sz="1250" spc="-75" dirty="0">
                <a:solidFill>
                  <a:srgbClr val="0097B1"/>
                </a:solidFill>
                <a:latin typeface="Tahoma"/>
                <a:cs typeface="Tahoma"/>
              </a:rPr>
              <a:t> </a:t>
            </a:r>
            <a:r>
              <a:rPr sz="1250" spc="-65" dirty="0">
                <a:solidFill>
                  <a:srgbClr val="0097B1"/>
                </a:solidFill>
                <a:latin typeface="Tahoma"/>
                <a:cs typeface="Tahoma"/>
              </a:rPr>
              <a:t>S</a:t>
            </a:r>
            <a:r>
              <a:rPr sz="1250" spc="-100" dirty="0">
                <a:solidFill>
                  <a:srgbClr val="0097B1"/>
                </a:solidFill>
                <a:latin typeface="Tahoma"/>
                <a:cs typeface="Tahoma"/>
              </a:rPr>
              <a:t>C</a:t>
            </a:r>
            <a:r>
              <a:rPr sz="1250" spc="50" dirty="0">
                <a:solidFill>
                  <a:srgbClr val="0097B1"/>
                </a:solidFill>
                <a:latin typeface="Tahoma"/>
                <a:cs typeface="Tahoma"/>
              </a:rPr>
              <a:t>M</a:t>
            </a:r>
            <a:r>
              <a:rPr sz="1250" spc="-80" dirty="0">
                <a:solidFill>
                  <a:srgbClr val="0097B1"/>
                </a:solidFill>
                <a:latin typeface="Tahoma"/>
                <a:cs typeface="Tahoma"/>
              </a:rPr>
              <a:t>:</a:t>
            </a:r>
            <a:endParaRPr sz="1250">
              <a:latin typeface="Tahoma"/>
              <a:cs typeface="Tahoma"/>
            </a:endParaRPr>
          </a:p>
          <a:p>
            <a:pPr marL="286385" marR="2548255">
              <a:lnSpc>
                <a:spcPct val="117600"/>
              </a:lnSpc>
              <a:spcBef>
                <a:spcPts val="1240"/>
              </a:spcBef>
            </a:pPr>
            <a:r>
              <a:rPr sz="1050" spc="-40" dirty="0">
                <a:latin typeface="Tahoma"/>
                <a:cs typeface="Tahoma"/>
              </a:rPr>
              <a:t>S</a:t>
            </a:r>
            <a:r>
              <a:rPr sz="1050" dirty="0">
                <a:latin typeface="Tahoma"/>
                <a:cs typeface="Tahoma"/>
              </a:rPr>
              <a:t>a</a:t>
            </a:r>
            <a:r>
              <a:rPr sz="1050" spc="-10" dirty="0">
                <a:latin typeface="Tahoma"/>
                <a:cs typeface="Tahoma"/>
              </a:rPr>
              <a:t>m</a:t>
            </a:r>
            <a:r>
              <a:rPr sz="1050" spc="-45" dirty="0">
                <a:latin typeface="Tahoma"/>
                <a:cs typeface="Tahoma"/>
              </a:rPr>
              <a:t>e</a:t>
            </a:r>
            <a:r>
              <a:rPr sz="1050" spc="-55" dirty="0">
                <a:latin typeface="Tahoma"/>
                <a:cs typeface="Tahoma"/>
              </a:rPr>
              <a:t> </a:t>
            </a:r>
            <a:r>
              <a:rPr sz="1050" spc="25" dirty="0">
                <a:latin typeface="Tahoma"/>
                <a:cs typeface="Tahoma"/>
              </a:rPr>
              <a:t>a</a:t>
            </a:r>
            <a:r>
              <a:rPr sz="1050" spc="-25" dirty="0">
                <a:latin typeface="Tahoma"/>
                <a:cs typeface="Tahoma"/>
              </a:rPr>
              <a:t>s</a:t>
            </a:r>
            <a:r>
              <a:rPr sz="1050" spc="-55" dirty="0">
                <a:latin typeface="Tahoma"/>
                <a:cs typeface="Tahoma"/>
              </a:rPr>
              <a:t> </a:t>
            </a:r>
            <a:r>
              <a:rPr sz="1050" spc="50" dirty="0">
                <a:latin typeface="Tahoma"/>
                <a:cs typeface="Tahoma"/>
              </a:rPr>
              <a:t>w</a:t>
            </a:r>
            <a:r>
              <a:rPr sz="1050" spc="-45" dirty="0">
                <a:latin typeface="Tahoma"/>
                <a:cs typeface="Tahoma"/>
              </a:rPr>
              <a:t>e</a:t>
            </a:r>
            <a:r>
              <a:rPr sz="1050" spc="-10" dirty="0">
                <a:latin typeface="Tahoma"/>
                <a:cs typeface="Tahoma"/>
              </a:rPr>
              <a:t>b</a:t>
            </a:r>
            <a:r>
              <a:rPr sz="1050" spc="-5" dirty="0">
                <a:latin typeface="Tahoma"/>
                <a:cs typeface="Tahoma"/>
              </a:rPr>
              <a:t>h</a:t>
            </a:r>
            <a:r>
              <a:rPr sz="1050" spc="-15" dirty="0">
                <a:latin typeface="Tahoma"/>
                <a:cs typeface="Tahoma"/>
              </a:rPr>
              <a:t>oo</a:t>
            </a:r>
            <a:r>
              <a:rPr sz="1050" spc="20" dirty="0">
                <a:latin typeface="Tahoma"/>
                <a:cs typeface="Tahoma"/>
              </a:rPr>
              <a:t>k</a:t>
            </a:r>
            <a:r>
              <a:rPr sz="1050" spc="-50" dirty="0">
                <a:latin typeface="Tahoma"/>
                <a:cs typeface="Tahoma"/>
              </a:rPr>
              <a:t>s</a:t>
            </a:r>
            <a:r>
              <a:rPr sz="1050" spc="-20" dirty="0">
                <a:latin typeface="Tahoma"/>
                <a:cs typeface="Tahoma"/>
              </a:rPr>
              <a:t>,</a:t>
            </a:r>
            <a:r>
              <a:rPr sz="1050" spc="-55" dirty="0">
                <a:latin typeface="Tahoma"/>
                <a:cs typeface="Tahoma"/>
              </a:rPr>
              <a:t> </a:t>
            </a:r>
            <a:r>
              <a:rPr sz="1050" spc="-10" dirty="0">
                <a:latin typeface="Tahoma"/>
                <a:cs typeface="Tahoma"/>
              </a:rPr>
              <a:t>B</a:t>
            </a:r>
            <a:r>
              <a:rPr sz="1050" spc="5" dirty="0">
                <a:latin typeface="Tahoma"/>
                <a:cs typeface="Tahoma"/>
              </a:rPr>
              <a:t>u</a:t>
            </a:r>
            <a:r>
              <a:rPr sz="1050" spc="35" dirty="0">
                <a:latin typeface="Tahoma"/>
                <a:cs typeface="Tahoma"/>
              </a:rPr>
              <a:t>t</a:t>
            </a:r>
            <a:r>
              <a:rPr sz="1050" spc="-55" dirty="0">
                <a:latin typeface="Tahoma"/>
                <a:cs typeface="Tahoma"/>
              </a:rPr>
              <a:t> </a:t>
            </a:r>
            <a:r>
              <a:rPr sz="1050" spc="-5" dirty="0">
                <a:latin typeface="Tahoma"/>
                <a:cs typeface="Tahoma"/>
              </a:rPr>
              <a:t>h</a:t>
            </a:r>
            <a:r>
              <a:rPr sz="1050" spc="-45" dirty="0">
                <a:latin typeface="Tahoma"/>
                <a:cs typeface="Tahoma"/>
              </a:rPr>
              <a:t>e</a:t>
            </a:r>
            <a:r>
              <a:rPr sz="1050" spc="-20" dirty="0">
                <a:latin typeface="Tahoma"/>
                <a:cs typeface="Tahoma"/>
              </a:rPr>
              <a:t>r</a:t>
            </a:r>
            <a:r>
              <a:rPr sz="1050" spc="-45" dirty="0">
                <a:latin typeface="Tahoma"/>
                <a:cs typeface="Tahoma"/>
              </a:rPr>
              <a:t>e</a:t>
            </a:r>
            <a:r>
              <a:rPr sz="1050" spc="-55" dirty="0">
                <a:latin typeface="Tahoma"/>
                <a:cs typeface="Tahoma"/>
              </a:rPr>
              <a:t> </a:t>
            </a:r>
            <a:r>
              <a:rPr sz="1050" spc="50" dirty="0">
                <a:latin typeface="Tahoma"/>
                <a:cs typeface="Tahoma"/>
              </a:rPr>
              <a:t>w</a:t>
            </a:r>
            <a:r>
              <a:rPr sz="1050" spc="-45" dirty="0">
                <a:latin typeface="Tahoma"/>
                <a:cs typeface="Tahoma"/>
              </a:rPr>
              <a:t>e</a:t>
            </a:r>
            <a:r>
              <a:rPr sz="1050" spc="-55" dirty="0">
                <a:latin typeface="Tahoma"/>
                <a:cs typeface="Tahoma"/>
              </a:rPr>
              <a:t> </a:t>
            </a:r>
            <a:r>
              <a:rPr sz="1050" spc="-5" dirty="0">
                <a:latin typeface="Tahoma"/>
                <a:cs typeface="Tahoma"/>
              </a:rPr>
              <a:t>h</a:t>
            </a:r>
            <a:r>
              <a:rPr sz="1050" spc="25" dirty="0">
                <a:latin typeface="Tahoma"/>
                <a:cs typeface="Tahoma"/>
              </a:rPr>
              <a:t>a</a:t>
            </a:r>
            <a:r>
              <a:rPr sz="1050" spc="40" dirty="0">
                <a:latin typeface="Tahoma"/>
                <a:cs typeface="Tahoma"/>
              </a:rPr>
              <a:t>v</a:t>
            </a:r>
            <a:r>
              <a:rPr sz="1050" spc="-45" dirty="0">
                <a:latin typeface="Tahoma"/>
                <a:cs typeface="Tahoma"/>
              </a:rPr>
              <a:t>e</a:t>
            </a:r>
            <a:r>
              <a:rPr sz="1050" spc="-55" dirty="0">
                <a:latin typeface="Tahoma"/>
                <a:cs typeface="Tahoma"/>
              </a:rPr>
              <a:t> </a:t>
            </a:r>
            <a:r>
              <a:rPr sz="1050" spc="35" dirty="0">
                <a:latin typeface="Tahoma"/>
                <a:cs typeface="Tahoma"/>
              </a:rPr>
              <a:t>ti</a:t>
            </a:r>
            <a:r>
              <a:rPr sz="1050" spc="-10" dirty="0">
                <a:latin typeface="Tahoma"/>
                <a:cs typeface="Tahoma"/>
              </a:rPr>
              <a:t>m</a:t>
            </a:r>
            <a:r>
              <a:rPr sz="1050" spc="-45" dirty="0">
                <a:latin typeface="Tahoma"/>
                <a:cs typeface="Tahoma"/>
              </a:rPr>
              <a:t>e</a:t>
            </a:r>
            <a:r>
              <a:rPr sz="1050" spc="-55" dirty="0">
                <a:latin typeface="Tahoma"/>
                <a:cs typeface="Tahoma"/>
              </a:rPr>
              <a:t> </a:t>
            </a:r>
            <a:r>
              <a:rPr sz="1050" spc="70" dirty="0">
                <a:latin typeface="Tahoma"/>
                <a:cs typeface="Tahoma"/>
              </a:rPr>
              <a:t>l</a:t>
            </a:r>
            <a:r>
              <a:rPr sz="1050" spc="35" dirty="0">
                <a:latin typeface="Tahoma"/>
                <a:cs typeface="Tahoma"/>
              </a:rPr>
              <a:t>i</a:t>
            </a:r>
            <a:r>
              <a:rPr sz="1050" spc="-10" dirty="0">
                <a:latin typeface="Tahoma"/>
                <a:cs typeface="Tahoma"/>
              </a:rPr>
              <a:t>m</a:t>
            </a:r>
            <a:r>
              <a:rPr sz="1050" spc="30" dirty="0">
                <a:latin typeface="Tahoma"/>
                <a:cs typeface="Tahoma"/>
              </a:rPr>
              <a:t>i</a:t>
            </a:r>
            <a:r>
              <a:rPr sz="1050" spc="35" dirty="0">
                <a:latin typeface="Tahoma"/>
                <a:cs typeface="Tahoma"/>
              </a:rPr>
              <a:t>t  </a:t>
            </a:r>
            <a:r>
              <a:rPr sz="1050" spc="25" dirty="0">
                <a:latin typeface="Tahoma"/>
                <a:cs typeface="Tahoma"/>
              </a:rPr>
              <a:t>Only</a:t>
            </a:r>
            <a:r>
              <a:rPr sz="1050" spc="-60" dirty="0">
                <a:latin typeface="Tahoma"/>
                <a:cs typeface="Tahoma"/>
              </a:rPr>
              <a:t> </a:t>
            </a:r>
            <a:r>
              <a:rPr sz="1050" spc="5" dirty="0">
                <a:latin typeface="Tahoma"/>
                <a:cs typeface="Tahoma"/>
              </a:rPr>
              <a:t>for</a:t>
            </a:r>
            <a:r>
              <a:rPr sz="1050" spc="-55" dirty="0">
                <a:latin typeface="Tahoma"/>
                <a:cs typeface="Tahoma"/>
              </a:rPr>
              <a:t> </a:t>
            </a:r>
            <a:r>
              <a:rPr sz="1050" spc="-85" dirty="0">
                <a:latin typeface="Tahoma"/>
                <a:cs typeface="Tahoma"/>
              </a:rPr>
              <a:t>GIT</a:t>
            </a:r>
            <a:endParaRPr sz="1050">
              <a:latin typeface="Tahoma"/>
              <a:cs typeface="Tahoma"/>
            </a:endParaRPr>
          </a:p>
          <a:p>
            <a:pPr>
              <a:lnSpc>
                <a:spcPct val="100000"/>
              </a:lnSpc>
              <a:spcBef>
                <a:spcPts val="35"/>
              </a:spcBef>
            </a:pPr>
            <a:endParaRPr sz="1050">
              <a:latin typeface="Tahoma"/>
              <a:cs typeface="Tahoma"/>
            </a:endParaRPr>
          </a:p>
          <a:p>
            <a:pPr marL="12700">
              <a:lnSpc>
                <a:spcPct val="100000"/>
              </a:lnSpc>
            </a:pPr>
            <a:r>
              <a:rPr sz="1250" spc="5" dirty="0">
                <a:solidFill>
                  <a:srgbClr val="0097B1"/>
                </a:solidFill>
                <a:latin typeface="Tahoma"/>
                <a:cs typeface="Tahoma"/>
              </a:rPr>
              <a:t>Build</a:t>
            </a:r>
            <a:r>
              <a:rPr sz="1250" spc="-95" dirty="0">
                <a:solidFill>
                  <a:srgbClr val="0097B1"/>
                </a:solidFill>
                <a:latin typeface="Tahoma"/>
                <a:cs typeface="Tahoma"/>
              </a:rPr>
              <a:t> </a:t>
            </a:r>
            <a:r>
              <a:rPr sz="1250" spc="-10" dirty="0">
                <a:solidFill>
                  <a:srgbClr val="0097B1"/>
                </a:solidFill>
                <a:latin typeface="Tahoma"/>
                <a:cs typeface="Tahoma"/>
              </a:rPr>
              <a:t>Periodically:</a:t>
            </a:r>
            <a:endParaRPr sz="1250">
              <a:latin typeface="Tahoma"/>
              <a:cs typeface="Tahoma"/>
            </a:endParaRPr>
          </a:p>
          <a:p>
            <a:pPr marL="286385" marR="1767839">
              <a:lnSpc>
                <a:spcPct val="117600"/>
              </a:lnSpc>
              <a:spcBef>
                <a:spcPts val="1175"/>
              </a:spcBef>
            </a:pPr>
            <a:r>
              <a:rPr sz="1050" spc="20" dirty="0">
                <a:latin typeface="Tahoma"/>
                <a:cs typeface="Tahoma"/>
              </a:rPr>
              <a:t>Automatically</a:t>
            </a:r>
            <a:r>
              <a:rPr sz="1050" spc="-55" dirty="0">
                <a:latin typeface="Tahoma"/>
                <a:cs typeface="Tahoma"/>
              </a:rPr>
              <a:t> </a:t>
            </a:r>
            <a:r>
              <a:rPr sz="1050" spc="10" dirty="0">
                <a:latin typeface="Tahoma"/>
                <a:cs typeface="Tahoma"/>
              </a:rPr>
              <a:t>build,</a:t>
            </a:r>
            <a:r>
              <a:rPr sz="1050" spc="-55" dirty="0">
                <a:latin typeface="Tahoma"/>
                <a:cs typeface="Tahoma"/>
              </a:rPr>
              <a:t> </a:t>
            </a:r>
            <a:r>
              <a:rPr sz="1050" dirty="0">
                <a:latin typeface="Tahoma"/>
                <a:cs typeface="Tahoma"/>
              </a:rPr>
              <a:t>whether</a:t>
            </a:r>
            <a:r>
              <a:rPr sz="1050" spc="-55" dirty="0">
                <a:latin typeface="Tahoma"/>
                <a:cs typeface="Tahoma"/>
              </a:rPr>
              <a:t> </a:t>
            </a:r>
            <a:r>
              <a:rPr sz="1050" spc="-5" dirty="0">
                <a:latin typeface="Tahoma"/>
                <a:cs typeface="Tahoma"/>
              </a:rPr>
              <a:t>the</a:t>
            </a:r>
            <a:r>
              <a:rPr sz="1050" spc="-55" dirty="0">
                <a:latin typeface="Tahoma"/>
                <a:cs typeface="Tahoma"/>
              </a:rPr>
              <a:t> </a:t>
            </a:r>
            <a:r>
              <a:rPr sz="1050" spc="-20" dirty="0">
                <a:latin typeface="Tahoma"/>
                <a:cs typeface="Tahoma"/>
              </a:rPr>
              <a:t>changes</a:t>
            </a:r>
            <a:r>
              <a:rPr sz="1050" spc="-55" dirty="0">
                <a:latin typeface="Tahoma"/>
                <a:cs typeface="Tahoma"/>
              </a:rPr>
              <a:t> </a:t>
            </a:r>
            <a:r>
              <a:rPr sz="1050" dirty="0">
                <a:latin typeface="Tahoma"/>
                <a:cs typeface="Tahoma"/>
              </a:rPr>
              <a:t>happen/not</a:t>
            </a:r>
            <a:r>
              <a:rPr sz="1050" spc="-55" dirty="0">
                <a:latin typeface="Tahoma"/>
                <a:cs typeface="Tahoma"/>
              </a:rPr>
              <a:t> </a:t>
            </a:r>
            <a:r>
              <a:rPr sz="1050" spc="-20" dirty="0">
                <a:latin typeface="Tahoma"/>
                <a:cs typeface="Tahoma"/>
              </a:rPr>
              <a:t>(24x7) </a:t>
            </a:r>
            <a:r>
              <a:rPr sz="1050" spc="-315" dirty="0">
                <a:latin typeface="Tahoma"/>
                <a:cs typeface="Tahoma"/>
              </a:rPr>
              <a:t> </a:t>
            </a:r>
            <a:r>
              <a:rPr sz="1050" spc="-114" dirty="0">
                <a:latin typeface="Tahoma"/>
                <a:cs typeface="Tahoma"/>
              </a:rPr>
              <a:t>I</a:t>
            </a:r>
            <a:r>
              <a:rPr sz="1050" spc="35" dirty="0">
                <a:latin typeface="Tahoma"/>
                <a:cs typeface="Tahoma"/>
              </a:rPr>
              <a:t>t</a:t>
            </a:r>
            <a:r>
              <a:rPr sz="1050" spc="-55" dirty="0">
                <a:latin typeface="Tahoma"/>
                <a:cs typeface="Tahoma"/>
              </a:rPr>
              <a:t> </a:t>
            </a:r>
            <a:r>
              <a:rPr sz="1050" spc="35" dirty="0">
                <a:latin typeface="Tahoma"/>
                <a:cs typeface="Tahoma"/>
              </a:rPr>
              <a:t>i</a:t>
            </a:r>
            <a:r>
              <a:rPr sz="1050" spc="-25" dirty="0">
                <a:latin typeface="Tahoma"/>
                <a:cs typeface="Tahoma"/>
              </a:rPr>
              <a:t>s</a:t>
            </a:r>
            <a:r>
              <a:rPr sz="1050" spc="-55" dirty="0">
                <a:latin typeface="Tahoma"/>
                <a:cs typeface="Tahoma"/>
              </a:rPr>
              <a:t> </a:t>
            </a:r>
            <a:r>
              <a:rPr sz="1050" spc="5" dirty="0">
                <a:latin typeface="Tahoma"/>
                <a:cs typeface="Tahoma"/>
              </a:rPr>
              <a:t>u</a:t>
            </a:r>
            <a:r>
              <a:rPr sz="1050" spc="-25" dirty="0">
                <a:latin typeface="Tahoma"/>
                <a:cs typeface="Tahoma"/>
              </a:rPr>
              <a:t>s</a:t>
            </a:r>
            <a:r>
              <a:rPr sz="1050" spc="-45" dirty="0">
                <a:latin typeface="Tahoma"/>
                <a:cs typeface="Tahoma"/>
              </a:rPr>
              <a:t>e</a:t>
            </a:r>
            <a:r>
              <a:rPr sz="1050" spc="-5" dirty="0">
                <a:latin typeface="Tahoma"/>
                <a:cs typeface="Tahoma"/>
              </a:rPr>
              <a:t>d</a:t>
            </a:r>
            <a:r>
              <a:rPr sz="1050" spc="-55" dirty="0">
                <a:latin typeface="Tahoma"/>
                <a:cs typeface="Tahoma"/>
              </a:rPr>
              <a:t> </a:t>
            </a:r>
            <a:r>
              <a:rPr sz="1050" spc="10" dirty="0">
                <a:latin typeface="Tahoma"/>
                <a:cs typeface="Tahoma"/>
              </a:rPr>
              <a:t>f</a:t>
            </a:r>
            <a:r>
              <a:rPr sz="1050" spc="-15" dirty="0">
                <a:latin typeface="Tahoma"/>
                <a:cs typeface="Tahoma"/>
              </a:rPr>
              <a:t>o</a:t>
            </a:r>
            <a:r>
              <a:rPr sz="1050" spc="15" dirty="0">
                <a:latin typeface="Tahoma"/>
                <a:cs typeface="Tahoma"/>
              </a:rPr>
              <a:t>r</a:t>
            </a:r>
            <a:r>
              <a:rPr sz="1050" spc="-55" dirty="0">
                <a:latin typeface="Tahoma"/>
                <a:cs typeface="Tahoma"/>
              </a:rPr>
              <a:t> </a:t>
            </a:r>
            <a:r>
              <a:rPr sz="1050" spc="25" dirty="0">
                <a:latin typeface="Tahoma"/>
                <a:cs typeface="Tahoma"/>
              </a:rPr>
              <a:t>a</a:t>
            </a:r>
            <a:r>
              <a:rPr sz="1050" spc="70" dirty="0">
                <a:latin typeface="Tahoma"/>
                <a:cs typeface="Tahoma"/>
              </a:rPr>
              <a:t>ll</a:t>
            </a:r>
            <a:r>
              <a:rPr sz="1050" spc="-55" dirty="0">
                <a:latin typeface="Tahoma"/>
                <a:cs typeface="Tahoma"/>
              </a:rPr>
              <a:t> </a:t>
            </a:r>
            <a:r>
              <a:rPr sz="1050" spc="-5" dirty="0">
                <a:latin typeface="Tahoma"/>
                <a:cs typeface="Tahoma"/>
              </a:rPr>
              <a:t>d</a:t>
            </a:r>
            <a:r>
              <a:rPr sz="1050" spc="-60" dirty="0">
                <a:latin typeface="Tahoma"/>
                <a:cs typeface="Tahoma"/>
              </a:rPr>
              <a:t>e</a:t>
            </a:r>
            <a:r>
              <a:rPr sz="1050" spc="40" dirty="0">
                <a:latin typeface="Tahoma"/>
                <a:cs typeface="Tahoma"/>
              </a:rPr>
              <a:t>v</a:t>
            </a:r>
            <a:r>
              <a:rPr sz="1050" spc="-15" dirty="0">
                <a:latin typeface="Tahoma"/>
                <a:cs typeface="Tahoma"/>
              </a:rPr>
              <a:t>o</a:t>
            </a:r>
            <a:r>
              <a:rPr sz="1050" dirty="0">
                <a:latin typeface="Tahoma"/>
                <a:cs typeface="Tahoma"/>
              </a:rPr>
              <a:t>p</a:t>
            </a:r>
            <a:r>
              <a:rPr sz="1050" spc="-25" dirty="0">
                <a:latin typeface="Tahoma"/>
                <a:cs typeface="Tahoma"/>
              </a:rPr>
              <a:t>s</a:t>
            </a:r>
            <a:r>
              <a:rPr sz="1050" spc="-55" dirty="0">
                <a:latin typeface="Tahoma"/>
                <a:cs typeface="Tahoma"/>
              </a:rPr>
              <a:t> </a:t>
            </a:r>
            <a:r>
              <a:rPr sz="1050" spc="15" dirty="0">
                <a:latin typeface="Tahoma"/>
                <a:cs typeface="Tahoma"/>
              </a:rPr>
              <a:t>t</a:t>
            </a:r>
            <a:r>
              <a:rPr sz="1050" spc="-15" dirty="0">
                <a:latin typeface="Tahoma"/>
                <a:cs typeface="Tahoma"/>
              </a:rPr>
              <a:t>oo</a:t>
            </a:r>
            <a:r>
              <a:rPr sz="1050" spc="70" dirty="0">
                <a:latin typeface="Tahoma"/>
                <a:cs typeface="Tahoma"/>
              </a:rPr>
              <a:t>l</a:t>
            </a:r>
            <a:r>
              <a:rPr sz="1050" spc="-25" dirty="0">
                <a:latin typeface="Tahoma"/>
                <a:cs typeface="Tahoma"/>
              </a:rPr>
              <a:t>s</a:t>
            </a:r>
            <a:r>
              <a:rPr sz="1050" spc="-55" dirty="0">
                <a:latin typeface="Tahoma"/>
                <a:cs typeface="Tahoma"/>
              </a:rPr>
              <a:t> </a:t>
            </a:r>
            <a:r>
              <a:rPr sz="1050" spc="5" dirty="0">
                <a:latin typeface="Tahoma"/>
                <a:cs typeface="Tahoma"/>
              </a:rPr>
              <a:t>n</a:t>
            </a:r>
            <a:r>
              <a:rPr sz="1050" spc="-15" dirty="0">
                <a:latin typeface="Tahoma"/>
                <a:cs typeface="Tahoma"/>
              </a:rPr>
              <a:t>o</a:t>
            </a:r>
            <a:r>
              <a:rPr sz="1050" spc="35" dirty="0">
                <a:latin typeface="Tahoma"/>
                <a:cs typeface="Tahoma"/>
              </a:rPr>
              <a:t>t</a:t>
            </a:r>
            <a:r>
              <a:rPr sz="1050" spc="-55" dirty="0">
                <a:latin typeface="Tahoma"/>
                <a:cs typeface="Tahoma"/>
              </a:rPr>
              <a:t> </a:t>
            </a:r>
            <a:r>
              <a:rPr sz="1050" spc="-15" dirty="0">
                <a:latin typeface="Tahoma"/>
                <a:cs typeface="Tahoma"/>
              </a:rPr>
              <a:t>o</a:t>
            </a:r>
            <a:r>
              <a:rPr sz="1050" spc="5" dirty="0">
                <a:latin typeface="Tahoma"/>
                <a:cs typeface="Tahoma"/>
              </a:rPr>
              <a:t>n</a:t>
            </a:r>
            <a:r>
              <a:rPr sz="1050" spc="70" dirty="0">
                <a:latin typeface="Tahoma"/>
                <a:cs typeface="Tahoma"/>
              </a:rPr>
              <a:t>l</a:t>
            </a:r>
            <a:r>
              <a:rPr sz="1050" spc="55" dirty="0">
                <a:latin typeface="Tahoma"/>
                <a:cs typeface="Tahoma"/>
              </a:rPr>
              <a:t>y</a:t>
            </a:r>
            <a:r>
              <a:rPr sz="1050" spc="-55" dirty="0">
                <a:latin typeface="Tahoma"/>
                <a:cs typeface="Tahoma"/>
              </a:rPr>
              <a:t> </a:t>
            </a:r>
            <a:r>
              <a:rPr sz="1050" spc="10" dirty="0">
                <a:latin typeface="Tahoma"/>
                <a:cs typeface="Tahoma"/>
              </a:rPr>
              <a:t>f</a:t>
            </a:r>
            <a:r>
              <a:rPr sz="1050" spc="-15" dirty="0">
                <a:latin typeface="Tahoma"/>
                <a:cs typeface="Tahoma"/>
              </a:rPr>
              <a:t>o</a:t>
            </a:r>
            <a:r>
              <a:rPr sz="1050" spc="15" dirty="0">
                <a:latin typeface="Tahoma"/>
                <a:cs typeface="Tahoma"/>
              </a:rPr>
              <a:t>r</a:t>
            </a:r>
            <a:r>
              <a:rPr sz="1050" spc="-55" dirty="0">
                <a:latin typeface="Tahoma"/>
                <a:cs typeface="Tahoma"/>
              </a:rPr>
              <a:t> </a:t>
            </a:r>
            <a:r>
              <a:rPr sz="1050" spc="-10" dirty="0">
                <a:latin typeface="Tahoma"/>
                <a:cs typeface="Tahoma"/>
              </a:rPr>
              <a:t>g</a:t>
            </a:r>
            <a:r>
              <a:rPr sz="1050" spc="30" dirty="0">
                <a:latin typeface="Tahoma"/>
                <a:cs typeface="Tahoma"/>
              </a:rPr>
              <a:t>i</a:t>
            </a:r>
            <a:r>
              <a:rPr sz="1050" spc="35" dirty="0">
                <a:latin typeface="Tahoma"/>
                <a:cs typeface="Tahoma"/>
              </a:rPr>
              <a:t>t</a:t>
            </a:r>
            <a:endParaRPr sz="1050">
              <a:latin typeface="Tahoma"/>
              <a:cs typeface="Tahoma"/>
            </a:endParaRPr>
          </a:p>
          <a:p>
            <a:pPr marL="286385" marR="3423920" indent="205104">
              <a:lnSpc>
                <a:spcPct val="117600"/>
              </a:lnSpc>
              <a:spcBef>
                <a:spcPts val="65"/>
              </a:spcBef>
            </a:pPr>
            <a:r>
              <a:rPr sz="1050" spc="-114" dirty="0">
                <a:latin typeface="Tahoma"/>
                <a:cs typeface="Tahoma"/>
              </a:rPr>
              <a:t>I</a:t>
            </a:r>
            <a:r>
              <a:rPr sz="1050" spc="35" dirty="0">
                <a:latin typeface="Tahoma"/>
                <a:cs typeface="Tahoma"/>
              </a:rPr>
              <a:t>t</a:t>
            </a:r>
            <a:r>
              <a:rPr sz="1050" spc="-55" dirty="0">
                <a:latin typeface="Tahoma"/>
                <a:cs typeface="Tahoma"/>
              </a:rPr>
              <a:t> </a:t>
            </a:r>
            <a:r>
              <a:rPr sz="1050" spc="50" dirty="0">
                <a:latin typeface="Tahoma"/>
                <a:cs typeface="Tahoma"/>
              </a:rPr>
              <a:t>w</a:t>
            </a:r>
            <a:r>
              <a:rPr sz="1050" spc="35" dirty="0">
                <a:latin typeface="Tahoma"/>
                <a:cs typeface="Tahoma"/>
              </a:rPr>
              <a:t>i</a:t>
            </a:r>
            <a:r>
              <a:rPr sz="1050" spc="70" dirty="0">
                <a:latin typeface="Tahoma"/>
                <a:cs typeface="Tahoma"/>
              </a:rPr>
              <a:t>ll</a:t>
            </a:r>
            <a:r>
              <a:rPr sz="1050" spc="-55" dirty="0">
                <a:latin typeface="Tahoma"/>
                <a:cs typeface="Tahoma"/>
              </a:rPr>
              <a:t> </a:t>
            </a:r>
            <a:r>
              <a:rPr sz="1050" spc="-25" dirty="0">
                <a:latin typeface="Tahoma"/>
                <a:cs typeface="Tahoma"/>
              </a:rPr>
              <a:t>s</a:t>
            </a:r>
            <a:r>
              <a:rPr sz="1050" spc="5" dirty="0">
                <a:latin typeface="Tahoma"/>
                <a:cs typeface="Tahoma"/>
              </a:rPr>
              <a:t>u</a:t>
            </a:r>
            <a:r>
              <a:rPr sz="1050" dirty="0">
                <a:latin typeface="Tahoma"/>
                <a:cs typeface="Tahoma"/>
              </a:rPr>
              <a:t>pp</a:t>
            </a:r>
            <a:r>
              <a:rPr sz="1050" spc="-15" dirty="0">
                <a:latin typeface="Tahoma"/>
                <a:cs typeface="Tahoma"/>
              </a:rPr>
              <a:t>o</a:t>
            </a:r>
            <a:r>
              <a:rPr sz="1050" spc="25" dirty="0">
                <a:latin typeface="Tahoma"/>
                <a:cs typeface="Tahoma"/>
              </a:rPr>
              <a:t>r</a:t>
            </a:r>
            <a:r>
              <a:rPr sz="1050" spc="35" dirty="0">
                <a:latin typeface="Tahoma"/>
                <a:cs typeface="Tahoma"/>
              </a:rPr>
              <a:t>t</a:t>
            </a:r>
            <a:r>
              <a:rPr sz="1050" spc="-55" dirty="0">
                <a:latin typeface="Tahoma"/>
                <a:cs typeface="Tahoma"/>
              </a:rPr>
              <a:t> </a:t>
            </a:r>
            <a:r>
              <a:rPr sz="1050" spc="-15" dirty="0">
                <a:latin typeface="Tahoma"/>
                <a:cs typeface="Tahoma"/>
              </a:rPr>
              <a:t>o</a:t>
            </a:r>
            <a:r>
              <a:rPr sz="1050" spc="5" dirty="0">
                <a:latin typeface="Tahoma"/>
                <a:cs typeface="Tahoma"/>
              </a:rPr>
              <a:t>n</a:t>
            </a:r>
            <a:r>
              <a:rPr sz="1050" spc="-55" dirty="0">
                <a:latin typeface="Tahoma"/>
                <a:cs typeface="Tahoma"/>
              </a:rPr>
              <a:t> </a:t>
            </a:r>
            <a:r>
              <a:rPr sz="1050" spc="-60" dirty="0">
                <a:latin typeface="Tahoma"/>
                <a:cs typeface="Tahoma"/>
              </a:rPr>
              <a:t>e</a:t>
            </a:r>
            <a:r>
              <a:rPr sz="1050" spc="40" dirty="0">
                <a:latin typeface="Tahoma"/>
                <a:cs typeface="Tahoma"/>
              </a:rPr>
              <a:t>v</a:t>
            </a:r>
            <a:r>
              <a:rPr sz="1050" spc="-45" dirty="0">
                <a:latin typeface="Tahoma"/>
                <a:cs typeface="Tahoma"/>
              </a:rPr>
              <a:t>e</a:t>
            </a:r>
            <a:r>
              <a:rPr sz="1050" spc="15" dirty="0">
                <a:latin typeface="Tahoma"/>
                <a:cs typeface="Tahoma"/>
              </a:rPr>
              <a:t>r</a:t>
            </a:r>
            <a:r>
              <a:rPr sz="1050" spc="55" dirty="0">
                <a:latin typeface="Tahoma"/>
                <a:cs typeface="Tahoma"/>
              </a:rPr>
              <a:t>y</a:t>
            </a:r>
            <a:r>
              <a:rPr sz="1050" spc="-55" dirty="0">
                <a:latin typeface="Tahoma"/>
                <a:cs typeface="Tahoma"/>
              </a:rPr>
              <a:t> </a:t>
            </a:r>
            <a:r>
              <a:rPr sz="1050" spc="50" dirty="0">
                <a:latin typeface="Tahoma"/>
                <a:cs typeface="Tahoma"/>
              </a:rPr>
              <a:t>w</a:t>
            </a:r>
            <a:r>
              <a:rPr sz="1050" spc="-15" dirty="0">
                <a:latin typeface="Tahoma"/>
                <a:cs typeface="Tahoma"/>
              </a:rPr>
              <a:t>o</a:t>
            </a:r>
            <a:r>
              <a:rPr sz="1050" spc="15" dirty="0">
                <a:latin typeface="Tahoma"/>
                <a:cs typeface="Tahoma"/>
              </a:rPr>
              <a:t>r</a:t>
            </a:r>
            <a:r>
              <a:rPr sz="1050" spc="25" dirty="0">
                <a:latin typeface="Tahoma"/>
                <a:cs typeface="Tahoma"/>
              </a:rPr>
              <a:t>k  </a:t>
            </a:r>
            <a:r>
              <a:rPr sz="1050" spc="-50" dirty="0">
                <a:latin typeface="Tahoma"/>
                <a:cs typeface="Tahoma"/>
              </a:rPr>
              <a:t>E</a:t>
            </a:r>
            <a:r>
              <a:rPr sz="1050" spc="40" dirty="0">
                <a:latin typeface="Tahoma"/>
                <a:cs typeface="Tahoma"/>
              </a:rPr>
              <a:t>v</a:t>
            </a:r>
            <a:r>
              <a:rPr sz="1050" spc="-45" dirty="0">
                <a:latin typeface="Tahoma"/>
                <a:cs typeface="Tahoma"/>
              </a:rPr>
              <a:t>e</a:t>
            </a:r>
            <a:r>
              <a:rPr sz="1050" spc="15" dirty="0">
                <a:latin typeface="Tahoma"/>
                <a:cs typeface="Tahoma"/>
              </a:rPr>
              <a:t>r</a:t>
            </a:r>
            <a:r>
              <a:rPr sz="1050" spc="55" dirty="0">
                <a:latin typeface="Tahoma"/>
                <a:cs typeface="Tahoma"/>
              </a:rPr>
              <a:t>y</a:t>
            </a:r>
            <a:r>
              <a:rPr sz="1050" spc="-55" dirty="0">
                <a:latin typeface="Tahoma"/>
                <a:cs typeface="Tahoma"/>
              </a:rPr>
              <a:t> </a:t>
            </a:r>
            <a:r>
              <a:rPr sz="1050" spc="-85" dirty="0">
                <a:latin typeface="Tahoma"/>
                <a:cs typeface="Tahoma"/>
              </a:rPr>
              <a:t>T</a:t>
            </a:r>
            <a:r>
              <a:rPr sz="1050" spc="35" dirty="0">
                <a:latin typeface="Tahoma"/>
                <a:cs typeface="Tahoma"/>
              </a:rPr>
              <a:t>i</a:t>
            </a:r>
            <a:r>
              <a:rPr sz="1050" spc="-10" dirty="0">
                <a:latin typeface="Tahoma"/>
                <a:cs typeface="Tahoma"/>
              </a:rPr>
              <a:t>m</a:t>
            </a:r>
            <a:r>
              <a:rPr sz="1050" spc="-45" dirty="0">
                <a:latin typeface="Tahoma"/>
                <a:cs typeface="Tahoma"/>
              </a:rPr>
              <a:t>e</a:t>
            </a:r>
            <a:r>
              <a:rPr sz="1050" spc="-55" dirty="0">
                <a:latin typeface="Tahoma"/>
                <a:cs typeface="Tahoma"/>
              </a:rPr>
              <a:t> </a:t>
            </a:r>
            <a:r>
              <a:rPr sz="1050" spc="25" dirty="0">
                <a:latin typeface="Tahoma"/>
                <a:cs typeface="Tahoma"/>
              </a:rPr>
              <a:t>a</a:t>
            </a:r>
            <a:r>
              <a:rPr sz="1050" spc="-25" dirty="0">
                <a:latin typeface="Tahoma"/>
                <a:cs typeface="Tahoma"/>
              </a:rPr>
              <a:t>s</a:t>
            </a:r>
            <a:r>
              <a:rPr sz="1050" spc="-55" dirty="0">
                <a:latin typeface="Tahoma"/>
                <a:cs typeface="Tahoma"/>
              </a:rPr>
              <a:t> </a:t>
            </a:r>
            <a:r>
              <a:rPr sz="1050" dirty="0">
                <a:latin typeface="Tahoma"/>
                <a:cs typeface="Tahoma"/>
              </a:rPr>
              <a:t>p</a:t>
            </a:r>
            <a:r>
              <a:rPr sz="1050" spc="-45" dirty="0">
                <a:latin typeface="Tahoma"/>
                <a:cs typeface="Tahoma"/>
              </a:rPr>
              <a:t>e</a:t>
            </a:r>
            <a:r>
              <a:rPr sz="1050" spc="15" dirty="0">
                <a:latin typeface="Tahoma"/>
                <a:cs typeface="Tahoma"/>
              </a:rPr>
              <a:t>r</a:t>
            </a:r>
            <a:r>
              <a:rPr sz="1050" spc="-55" dirty="0">
                <a:latin typeface="Tahoma"/>
                <a:cs typeface="Tahoma"/>
              </a:rPr>
              <a:t> </a:t>
            </a:r>
            <a:r>
              <a:rPr sz="1050" spc="-15" dirty="0">
                <a:latin typeface="Tahoma"/>
                <a:cs typeface="Tahoma"/>
              </a:rPr>
              <a:t>o</a:t>
            </a:r>
            <a:r>
              <a:rPr sz="1050" spc="5" dirty="0">
                <a:latin typeface="Tahoma"/>
                <a:cs typeface="Tahoma"/>
              </a:rPr>
              <a:t>u</a:t>
            </a:r>
            <a:r>
              <a:rPr sz="1050" spc="15" dirty="0">
                <a:latin typeface="Tahoma"/>
                <a:cs typeface="Tahoma"/>
              </a:rPr>
              <a:t>r</a:t>
            </a:r>
            <a:r>
              <a:rPr sz="1050" spc="-55" dirty="0">
                <a:latin typeface="Tahoma"/>
                <a:cs typeface="Tahoma"/>
              </a:rPr>
              <a:t> </a:t>
            </a:r>
            <a:r>
              <a:rPr sz="1050" spc="-25" dirty="0">
                <a:latin typeface="Tahoma"/>
                <a:cs typeface="Tahoma"/>
              </a:rPr>
              <a:t>s</a:t>
            </a:r>
            <a:r>
              <a:rPr sz="1050" spc="-45" dirty="0">
                <a:latin typeface="Tahoma"/>
                <a:cs typeface="Tahoma"/>
              </a:rPr>
              <a:t>c</a:t>
            </a:r>
            <a:r>
              <a:rPr sz="1050" spc="-5" dirty="0">
                <a:latin typeface="Tahoma"/>
                <a:cs typeface="Tahoma"/>
              </a:rPr>
              <a:t>h</a:t>
            </a:r>
            <a:r>
              <a:rPr sz="1050" spc="-45" dirty="0">
                <a:latin typeface="Tahoma"/>
                <a:cs typeface="Tahoma"/>
              </a:rPr>
              <a:t>e</a:t>
            </a:r>
            <a:r>
              <a:rPr sz="1050" spc="-5" dirty="0">
                <a:latin typeface="Tahoma"/>
                <a:cs typeface="Tahoma"/>
              </a:rPr>
              <a:t>d</a:t>
            </a:r>
            <a:r>
              <a:rPr sz="1050" spc="5" dirty="0">
                <a:latin typeface="Tahoma"/>
                <a:cs typeface="Tahoma"/>
              </a:rPr>
              <a:t>u</a:t>
            </a:r>
            <a:r>
              <a:rPr sz="1050" spc="50" dirty="0">
                <a:latin typeface="Tahoma"/>
                <a:cs typeface="Tahoma"/>
              </a:rPr>
              <a:t>l</a:t>
            </a:r>
            <a:r>
              <a:rPr sz="1050" spc="-45" dirty="0">
                <a:latin typeface="Tahoma"/>
                <a:cs typeface="Tahoma"/>
              </a:rPr>
              <a:t>e</a:t>
            </a:r>
            <a:endParaRPr sz="105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900" y="9171506"/>
            <a:ext cx="2996565" cy="189865"/>
          </a:xfrm>
          <a:prstGeom prst="rect">
            <a:avLst/>
          </a:prstGeom>
        </p:spPr>
        <p:txBody>
          <a:bodyPr vert="horz" wrap="square" lIns="0" tIns="15875" rIns="0" bIns="0" rtlCol="0">
            <a:spAutoFit/>
          </a:bodyPr>
          <a:lstStyle/>
          <a:p>
            <a:pPr marL="12700">
              <a:lnSpc>
                <a:spcPct val="100000"/>
              </a:lnSpc>
              <a:spcBef>
                <a:spcPts val="125"/>
              </a:spcBef>
            </a:pPr>
            <a:r>
              <a:rPr sz="1050" spc="-35" dirty="0">
                <a:latin typeface="Tahoma"/>
                <a:cs typeface="Tahoma"/>
              </a:rPr>
              <a:t>Here,</a:t>
            </a:r>
            <a:r>
              <a:rPr sz="1050" spc="-50" dirty="0">
                <a:latin typeface="Tahoma"/>
                <a:cs typeface="Tahoma"/>
              </a:rPr>
              <a:t> </a:t>
            </a:r>
            <a:r>
              <a:rPr sz="1050" spc="-60" dirty="0">
                <a:latin typeface="Tahoma"/>
                <a:cs typeface="Tahoma"/>
              </a:rPr>
              <a:t>In</a:t>
            </a:r>
            <a:r>
              <a:rPr sz="1050" spc="-50" dirty="0">
                <a:latin typeface="Tahoma"/>
                <a:cs typeface="Tahoma"/>
              </a:rPr>
              <a:t> </a:t>
            </a:r>
            <a:r>
              <a:rPr sz="1050" dirty="0">
                <a:latin typeface="Tahoma"/>
                <a:cs typeface="Tahoma"/>
              </a:rPr>
              <a:t>our</a:t>
            </a:r>
            <a:r>
              <a:rPr sz="1050" spc="-50" dirty="0">
                <a:latin typeface="Tahoma"/>
                <a:cs typeface="Tahoma"/>
              </a:rPr>
              <a:t> </a:t>
            </a:r>
            <a:r>
              <a:rPr sz="1050" spc="5" dirty="0">
                <a:latin typeface="Tahoma"/>
                <a:cs typeface="Tahoma"/>
              </a:rPr>
              <a:t>pipeline</a:t>
            </a:r>
            <a:r>
              <a:rPr sz="1050" spc="-50" dirty="0">
                <a:latin typeface="Tahoma"/>
                <a:cs typeface="Tahoma"/>
              </a:rPr>
              <a:t> </a:t>
            </a:r>
            <a:r>
              <a:rPr sz="1050" spc="-10" dirty="0">
                <a:latin typeface="Tahoma"/>
                <a:cs typeface="Tahoma"/>
              </a:rPr>
              <a:t>we’re</a:t>
            </a:r>
            <a:r>
              <a:rPr sz="1050" spc="-50" dirty="0">
                <a:latin typeface="Tahoma"/>
                <a:cs typeface="Tahoma"/>
              </a:rPr>
              <a:t> </a:t>
            </a:r>
            <a:r>
              <a:rPr sz="1050" dirty="0">
                <a:latin typeface="Tahoma"/>
                <a:cs typeface="Tahoma"/>
              </a:rPr>
              <a:t>using</a:t>
            </a:r>
            <a:r>
              <a:rPr sz="1050" spc="-50" dirty="0">
                <a:latin typeface="Tahoma"/>
                <a:cs typeface="Tahoma"/>
              </a:rPr>
              <a:t> </a:t>
            </a:r>
            <a:r>
              <a:rPr sz="1050" dirty="0">
                <a:latin typeface="Tahoma"/>
                <a:cs typeface="Tahoma"/>
              </a:rPr>
              <a:t>declarative</a:t>
            </a:r>
            <a:r>
              <a:rPr sz="1050" spc="-50" dirty="0">
                <a:latin typeface="Tahoma"/>
                <a:cs typeface="Tahoma"/>
              </a:rPr>
              <a:t> </a:t>
            </a:r>
            <a:r>
              <a:rPr sz="1050" spc="10" dirty="0">
                <a:latin typeface="Tahoma"/>
                <a:cs typeface="Tahoma"/>
              </a:rPr>
              <a:t>syntax</a:t>
            </a:r>
            <a:endParaRPr sz="1050">
              <a:latin typeface="Tahoma"/>
              <a:cs typeface="Tahoma"/>
            </a:endParaRPr>
          </a:p>
        </p:txBody>
      </p:sp>
      <p:sp>
        <p:nvSpPr>
          <p:cNvPr id="3" name="object 3"/>
          <p:cNvSpPr/>
          <p:nvPr/>
        </p:nvSpPr>
        <p:spPr>
          <a:xfrm>
            <a:off x="463049" y="1908813"/>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4" name="object 4"/>
          <p:cNvSpPr/>
          <p:nvPr/>
        </p:nvSpPr>
        <p:spPr>
          <a:xfrm>
            <a:off x="463049" y="2097003"/>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5" name="object 5"/>
          <p:cNvSpPr/>
          <p:nvPr/>
        </p:nvSpPr>
        <p:spPr>
          <a:xfrm>
            <a:off x="463049" y="2293767"/>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6" name="object 6"/>
          <p:cNvSpPr txBox="1"/>
          <p:nvPr/>
        </p:nvSpPr>
        <p:spPr>
          <a:xfrm>
            <a:off x="342900" y="419883"/>
            <a:ext cx="5151755" cy="8231505"/>
          </a:xfrm>
          <a:prstGeom prst="rect">
            <a:avLst/>
          </a:prstGeom>
        </p:spPr>
        <p:txBody>
          <a:bodyPr vert="horz" wrap="square" lIns="0" tIns="15875" rIns="0" bIns="0" rtlCol="0">
            <a:spAutoFit/>
          </a:bodyPr>
          <a:lstStyle/>
          <a:p>
            <a:pPr marL="12700">
              <a:lnSpc>
                <a:spcPct val="100000"/>
              </a:lnSpc>
              <a:spcBef>
                <a:spcPts val="125"/>
              </a:spcBef>
            </a:pPr>
            <a:r>
              <a:rPr sz="1050" spc="-50" dirty="0">
                <a:latin typeface="Tahoma"/>
                <a:cs typeface="Tahoma"/>
              </a:rPr>
              <a:t>W</a:t>
            </a:r>
            <a:r>
              <a:rPr sz="1050" spc="-45" dirty="0">
                <a:latin typeface="Tahoma"/>
                <a:cs typeface="Tahoma"/>
              </a:rPr>
              <a:t>e</a:t>
            </a:r>
            <a:r>
              <a:rPr sz="1050" spc="-55" dirty="0">
                <a:latin typeface="Tahoma"/>
                <a:cs typeface="Tahoma"/>
              </a:rPr>
              <a:t> </a:t>
            </a:r>
            <a:r>
              <a:rPr sz="1050" spc="-5" dirty="0">
                <a:latin typeface="Tahoma"/>
                <a:cs typeface="Tahoma"/>
              </a:rPr>
              <a:t>h</a:t>
            </a:r>
            <a:r>
              <a:rPr sz="1050" spc="25" dirty="0">
                <a:latin typeface="Tahoma"/>
                <a:cs typeface="Tahoma"/>
              </a:rPr>
              <a:t>a</a:t>
            </a:r>
            <a:r>
              <a:rPr sz="1050" spc="40" dirty="0">
                <a:latin typeface="Tahoma"/>
                <a:cs typeface="Tahoma"/>
              </a:rPr>
              <a:t>v</a:t>
            </a:r>
            <a:r>
              <a:rPr sz="1050" spc="-45" dirty="0">
                <a:latin typeface="Tahoma"/>
                <a:cs typeface="Tahoma"/>
              </a:rPr>
              <a:t>e</a:t>
            </a:r>
            <a:r>
              <a:rPr sz="1050" spc="-55" dirty="0">
                <a:latin typeface="Tahoma"/>
                <a:cs typeface="Tahoma"/>
              </a:rPr>
              <a:t> </a:t>
            </a:r>
            <a:r>
              <a:rPr sz="1050" spc="-35" dirty="0">
                <a:latin typeface="Tahoma"/>
                <a:cs typeface="Tahoma"/>
              </a:rPr>
              <a:t>3</a:t>
            </a:r>
            <a:r>
              <a:rPr sz="1050" spc="-55" dirty="0">
                <a:latin typeface="Tahoma"/>
                <a:cs typeface="Tahoma"/>
              </a:rPr>
              <a:t> </a:t>
            </a:r>
            <a:r>
              <a:rPr sz="1050" spc="35" dirty="0">
                <a:latin typeface="Tahoma"/>
                <a:cs typeface="Tahoma"/>
              </a:rPr>
              <a:t>t</a:t>
            </a:r>
            <a:r>
              <a:rPr sz="1050" spc="45" dirty="0">
                <a:latin typeface="Tahoma"/>
                <a:cs typeface="Tahoma"/>
              </a:rPr>
              <a:t>y</a:t>
            </a:r>
            <a:r>
              <a:rPr sz="1050" dirty="0">
                <a:latin typeface="Tahoma"/>
                <a:cs typeface="Tahoma"/>
              </a:rPr>
              <a:t>p</a:t>
            </a:r>
            <a:r>
              <a:rPr sz="1050" spc="-45" dirty="0">
                <a:latin typeface="Tahoma"/>
                <a:cs typeface="Tahoma"/>
              </a:rPr>
              <a:t>e</a:t>
            </a:r>
            <a:r>
              <a:rPr sz="1050" spc="-25" dirty="0">
                <a:latin typeface="Tahoma"/>
                <a:cs typeface="Tahoma"/>
              </a:rPr>
              <a:t>s</a:t>
            </a:r>
            <a:r>
              <a:rPr sz="1050" spc="-55" dirty="0">
                <a:latin typeface="Tahoma"/>
                <a:cs typeface="Tahoma"/>
              </a:rPr>
              <a:t> </a:t>
            </a:r>
            <a:r>
              <a:rPr sz="1050" spc="-15" dirty="0">
                <a:latin typeface="Tahoma"/>
                <a:cs typeface="Tahoma"/>
              </a:rPr>
              <a:t>o</a:t>
            </a:r>
            <a:r>
              <a:rPr sz="1050" spc="45" dirty="0">
                <a:latin typeface="Tahoma"/>
                <a:cs typeface="Tahoma"/>
              </a:rPr>
              <a:t>f</a:t>
            </a:r>
            <a:r>
              <a:rPr sz="1050" spc="-55" dirty="0">
                <a:latin typeface="Tahoma"/>
                <a:cs typeface="Tahoma"/>
              </a:rPr>
              <a:t> </a:t>
            </a:r>
            <a:r>
              <a:rPr sz="1050" dirty="0">
                <a:latin typeface="Tahoma"/>
                <a:cs typeface="Tahoma"/>
              </a:rPr>
              <a:t>p</a:t>
            </a:r>
            <a:r>
              <a:rPr sz="1050" spc="35" dirty="0">
                <a:latin typeface="Tahoma"/>
                <a:cs typeface="Tahoma"/>
              </a:rPr>
              <a:t>i</a:t>
            </a:r>
            <a:r>
              <a:rPr sz="1050" dirty="0">
                <a:latin typeface="Tahoma"/>
                <a:cs typeface="Tahoma"/>
              </a:rPr>
              <a:t>p</a:t>
            </a:r>
            <a:r>
              <a:rPr sz="1050" spc="-45" dirty="0">
                <a:latin typeface="Tahoma"/>
                <a:cs typeface="Tahoma"/>
              </a:rPr>
              <a:t>e</a:t>
            </a:r>
            <a:r>
              <a:rPr sz="1050" spc="70" dirty="0">
                <a:latin typeface="Tahoma"/>
                <a:cs typeface="Tahoma"/>
              </a:rPr>
              <a:t>l</a:t>
            </a:r>
            <a:r>
              <a:rPr sz="1050" spc="35" dirty="0">
                <a:latin typeface="Tahoma"/>
                <a:cs typeface="Tahoma"/>
              </a:rPr>
              <a:t>i</a:t>
            </a:r>
            <a:r>
              <a:rPr sz="1050" spc="5" dirty="0">
                <a:latin typeface="Tahoma"/>
                <a:cs typeface="Tahoma"/>
              </a:rPr>
              <a:t>n</a:t>
            </a:r>
            <a:r>
              <a:rPr sz="1050" spc="-45" dirty="0">
                <a:latin typeface="Tahoma"/>
                <a:cs typeface="Tahoma"/>
              </a:rPr>
              <a:t>e</a:t>
            </a:r>
            <a:r>
              <a:rPr sz="1050" spc="-25" dirty="0">
                <a:latin typeface="Tahoma"/>
                <a:cs typeface="Tahoma"/>
              </a:rPr>
              <a:t>s</a:t>
            </a:r>
            <a:endParaRPr sz="1050" dirty="0">
              <a:latin typeface="Tahoma"/>
              <a:cs typeface="Tahoma"/>
            </a:endParaRPr>
          </a:p>
          <a:p>
            <a:pPr>
              <a:lnSpc>
                <a:spcPct val="100000"/>
              </a:lnSpc>
              <a:spcBef>
                <a:spcPts val="45"/>
              </a:spcBef>
            </a:pPr>
            <a:endParaRPr sz="1150" dirty="0">
              <a:latin typeface="Tahoma"/>
              <a:cs typeface="Tahoma"/>
            </a:endParaRPr>
          </a:p>
          <a:p>
            <a:pPr marL="286385" indent="-206375">
              <a:lnSpc>
                <a:spcPct val="100000"/>
              </a:lnSpc>
              <a:spcBef>
                <a:spcPts val="5"/>
              </a:spcBef>
              <a:buAutoNum type="arabicPeriod"/>
              <a:tabLst>
                <a:tab pos="287020" algn="l"/>
              </a:tabLst>
            </a:pPr>
            <a:r>
              <a:rPr sz="1050" spc="-70" dirty="0">
                <a:latin typeface="Tahoma"/>
                <a:cs typeface="Tahoma"/>
              </a:rPr>
              <a:t>F</a:t>
            </a:r>
            <a:r>
              <a:rPr sz="1050" spc="-20" dirty="0">
                <a:latin typeface="Tahoma"/>
                <a:cs typeface="Tahoma"/>
              </a:rPr>
              <a:t>r</a:t>
            </a:r>
            <a:r>
              <a:rPr sz="1050" spc="-45" dirty="0">
                <a:latin typeface="Tahoma"/>
                <a:cs typeface="Tahoma"/>
              </a:rPr>
              <a:t>ee</a:t>
            </a:r>
            <a:r>
              <a:rPr sz="1050" spc="-25" dirty="0">
                <a:latin typeface="Tahoma"/>
                <a:cs typeface="Tahoma"/>
              </a:rPr>
              <a:t>s</a:t>
            </a:r>
            <a:r>
              <a:rPr sz="1050" spc="35" dirty="0">
                <a:latin typeface="Tahoma"/>
                <a:cs typeface="Tahoma"/>
              </a:rPr>
              <a:t>t</a:t>
            </a:r>
            <a:r>
              <a:rPr sz="1050" spc="55" dirty="0">
                <a:latin typeface="Tahoma"/>
                <a:cs typeface="Tahoma"/>
              </a:rPr>
              <a:t>y</a:t>
            </a:r>
            <a:r>
              <a:rPr sz="1050" spc="50" dirty="0">
                <a:latin typeface="Tahoma"/>
                <a:cs typeface="Tahoma"/>
              </a:rPr>
              <a:t>l</a:t>
            </a:r>
            <a:r>
              <a:rPr sz="1050" spc="-45" dirty="0">
                <a:latin typeface="Tahoma"/>
                <a:cs typeface="Tahoma"/>
              </a:rPr>
              <a:t>e</a:t>
            </a:r>
            <a:r>
              <a:rPr sz="1050" spc="-55" dirty="0">
                <a:latin typeface="Tahoma"/>
                <a:cs typeface="Tahoma"/>
              </a:rPr>
              <a:t> </a:t>
            </a:r>
            <a:r>
              <a:rPr sz="1050" dirty="0">
                <a:latin typeface="Tahoma"/>
                <a:cs typeface="Tahoma"/>
              </a:rPr>
              <a:t>p</a:t>
            </a:r>
            <a:r>
              <a:rPr sz="1050" spc="35" dirty="0">
                <a:latin typeface="Tahoma"/>
                <a:cs typeface="Tahoma"/>
              </a:rPr>
              <a:t>i</a:t>
            </a:r>
            <a:r>
              <a:rPr sz="1050" dirty="0">
                <a:latin typeface="Tahoma"/>
                <a:cs typeface="Tahoma"/>
              </a:rPr>
              <a:t>p</a:t>
            </a:r>
            <a:r>
              <a:rPr sz="1050" spc="-45" dirty="0">
                <a:latin typeface="Tahoma"/>
                <a:cs typeface="Tahoma"/>
              </a:rPr>
              <a:t>e</a:t>
            </a:r>
            <a:r>
              <a:rPr sz="1050" spc="70" dirty="0">
                <a:latin typeface="Tahoma"/>
                <a:cs typeface="Tahoma"/>
              </a:rPr>
              <a:t>l</a:t>
            </a:r>
            <a:r>
              <a:rPr sz="1050" spc="35" dirty="0">
                <a:latin typeface="Tahoma"/>
                <a:cs typeface="Tahoma"/>
              </a:rPr>
              <a:t>i</a:t>
            </a:r>
            <a:r>
              <a:rPr sz="1050" spc="5" dirty="0">
                <a:latin typeface="Tahoma"/>
                <a:cs typeface="Tahoma"/>
              </a:rPr>
              <a:t>n</a:t>
            </a:r>
            <a:r>
              <a:rPr sz="1050" spc="-45" dirty="0">
                <a:latin typeface="Tahoma"/>
                <a:cs typeface="Tahoma"/>
              </a:rPr>
              <a:t>e</a:t>
            </a:r>
            <a:endParaRPr sz="1050" dirty="0">
              <a:latin typeface="Tahoma"/>
              <a:cs typeface="Tahoma"/>
            </a:endParaRPr>
          </a:p>
          <a:p>
            <a:pPr marL="286385" indent="-206375">
              <a:lnSpc>
                <a:spcPct val="100000"/>
              </a:lnSpc>
              <a:spcBef>
                <a:spcPts val="285"/>
              </a:spcBef>
              <a:buAutoNum type="arabicPeriod"/>
              <a:tabLst>
                <a:tab pos="287020" algn="l"/>
              </a:tabLst>
            </a:pPr>
            <a:r>
              <a:rPr sz="1050" spc="-25" dirty="0">
                <a:latin typeface="Tahoma"/>
                <a:cs typeface="Tahoma"/>
              </a:rPr>
              <a:t>s</a:t>
            </a:r>
            <a:r>
              <a:rPr sz="1050" spc="-45" dirty="0">
                <a:latin typeface="Tahoma"/>
                <a:cs typeface="Tahoma"/>
              </a:rPr>
              <a:t>c</a:t>
            </a:r>
            <a:r>
              <a:rPr sz="1050" spc="15" dirty="0">
                <a:latin typeface="Tahoma"/>
                <a:cs typeface="Tahoma"/>
              </a:rPr>
              <a:t>r</a:t>
            </a:r>
            <a:r>
              <a:rPr sz="1050" spc="35" dirty="0">
                <a:latin typeface="Tahoma"/>
                <a:cs typeface="Tahoma"/>
              </a:rPr>
              <a:t>i</a:t>
            </a:r>
            <a:r>
              <a:rPr sz="1050" dirty="0">
                <a:latin typeface="Tahoma"/>
                <a:cs typeface="Tahoma"/>
              </a:rPr>
              <a:t>p</a:t>
            </a:r>
            <a:r>
              <a:rPr sz="1050" spc="15" dirty="0">
                <a:latin typeface="Tahoma"/>
                <a:cs typeface="Tahoma"/>
              </a:rPr>
              <a:t>t</a:t>
            </a:r>
            <a:r>
              <a:rPr sz="1050" spc="-45" dirty="0">
                <a:latin typeface="Tahoma"/>
                <a:cs typeface="Tahoma"/>
              </a:rPr>
              <a:t>e</a:t>
            </a:r>
            <a:r>
              <a:rPr sz="1050" spc="-5" dirty="0">
                <a:latin typeface="Tahoma"/>
                <a:cs typeface="Tahoma"/>
              </a:rPr>
              <a:t>d</a:t>
            </a:r>
            <a:r>
              <a:rPr sz="1050" spc="-55" dirty="0">
                <a:latin typeface="Tahoma"/>
                <a:cs typeface="Tahoma"/>
              </a:rPr>
              <a:t> </a:t>
            </a:r>
            <a:r>
              <a:rPr sz="1050" dirty="0">
                <a:latin typeface="Tahoma"/>
                <a:cs typeface="Tahoma"/>
              </a:rPr>
              <a:t>p</a:t>
            </a:r>
            <a:r>
              <a:rPr sz="1050" spc="35" dirty="0">
                <a:latin typeface="Tahoma"/>
                <a:cs typeface="Tahoma"/>
              </a:rPr>
              <a:t>i</a:t>
            </a:r>
            <a:r>
              <a:rPr sz="1050" dirty="0">
                <a:latin typeface="Tahoma"/>
                <a:cs typeface="Tahoma"/>
              </a:rPr>
              <a:t>p</a:t>
            </a:r>
            <a:r>
              <a:rPr sz="1050" spc="-45" dirty="0">
                <a:latin typeface="Tahoma"/>
                <a:cs typeface="Tahoma"/>
              </a:rPr>
              <a:t>e</a:t>
            </a:r>
            <a:r>
              <a:rPr sz="1050" spc="70" dirty="0">
                <a:latin typeface="Tahoma"/>
                <a:cs typeface="Tahoma"/>
              </a:rPr>
              <a:t>l</a:t>
            </a:r>
            <a:r>
              <a:rPr sz="1050" spc="35" dirty="0">
                <a:latin typeface="Tahoma"/>
                <a:cs typeface="Tahoma"/>
              </a:rPr>
              <a:t>i</a:t>
            </a:r>
            <a:r>
              <a:rPr sz="1050" spc="5" dirty="0">
                <a:latin typeface="Tahoma"/>
                <a:cs typeface="Tahoma"/>
              </a:rPr>
              <a:t>n</a:t>
            </a:r>
            <a:r>
              <a:rPr sz="1050" spc="-45" dirty="0">
                <a:latin typeface="Tahoma"/>
                <a:cs typeface="Tahoma"/>
              </a:rPr>
              <a:t>e</a:t>
            </a:r>
            <a:endParaRPr sz="1050" dirty="0">
              <a:latin typeface="Tahoma"/>
              <a:cs typeface="Tahoma"/>
            </a:endParaRPr>
          </a:p>
          <a:p>
            <a:pPr marL="286385" indent="-206375">
              <a:lnSpc>
                <a:spcPct val="100000"/>
              </a:lnSpc>
              <a:spcBef>
                <a:spcPts val="225"/>
              </a:spcBef>
              <a:buAutoNum type="arabicPeriod"/>
              <a:tabLst>
                <a:tab pos="287020" algn="l"/>
              </a:tabLst>
            </a:pPr>
            <a:r>
              <a:rPr sz="1050" dirty="0">
                <a:latin typeface="Tahoma"/>
                <a:cs typeface="Tahoma"/>
              </a:rPr>
              <a:t>Declarative</a:t>
            </a:r>
            <a:r>
              <a:rPr sz="1050" spc="-70" dirty="0">
                <a:latin typeface="Tahoma"/>
                <a:cs typeface="Tahoma"/>
              </a:rPr>
              <a:t> </a:t>
            </a:r>
            <a:r>
              <a:rPr sz="1050" spc="5" dirty="0">
                <a:latin typeface="Tahoma"/>
                <a:cs typeface="Tahoma"/>
              </a:rPr>
              <a:t>pipeline</a:t>
            </a:r>
            <a:endParaRPr sz="1050" dirty="0">
              <a:latin typeface="Tahoma"/>
              <a:cs typeface="Tahoma"/>
            </a:endParaRPr>
          </a:p>
          <a:p>
            <a:pPr>
              <a:lnSpc>
                <a:spcPct val="100000"/>
              </a:lnSpc>
              <a:spcBef>
                <a:spcPts val="35"/>
              </a:spcBef>
            </a:pPr>
            <a:endParaRPr sz="1100" dirty="0">
              <a:latin typeface="Tahoma"/>
              <a:cs typeface="Tahoma"/>
            </a:endParaRPr>
          </a:p>
          <a:p>
            <a:pPr marL="12700">
              <a:lnSpc>
                <a:spcPct val="100000"/>
              </a:lnSpc>
              <a:spcBef>
                <a:spcPts val="5"/>
              </a:spcBef>
            </a:pPr>
            <a:r>
              <a:rPr sz="1050" spc="-15" dirty="0">
                <a:solidFill>
                  <a:srgbClr val="FF66C3"/>
                </a:solidFill>
                <a:latin typeface="Tahoma"/>
                <a:cs typeface="Tahoma"/>
              </a:rPr>
              <a:t>Difference</a:t>
            </a:r>
            <a:r>
              <a:rPr sz="1050" spc="-60" dirty="0">
                <a:solidFill>
                  <a:srgbClr val="FF66C3"/>
                </a:solidFill>
                <a:latin typeface="Tahoma"/>
                <a:cs typeface="Tahoma"/>
              </a:rPr>
              <a:t> </a:t>
            </a:r>
            <a:r>
              <a:rPr sz="1050" spc="-10" dirty="0">
                <a:solidFill>
                  <a:srgbClr val="FF66C3"/>
                </a:solidFill>
                <a:latin typeface="Tahoma"/>
                <a:cs typeface="Tahoma"/>
              </a:rPr>
              <a:t>between</a:t>
            </a:r>
            <a:r>
              <a:rPr sz="1050" spc="-60" dirty="0">
                <a:solidFill>
                  <a:srgbClr val="FF66C3"/>
                </a:solidFill>
                <a:latin typeface="Tahoma"/>
                <a:cs typeface="Tahoma"/>
              </a:rPr>
              <a:t> </a:t>
            </a:r>
            <a:r>
              <a:rPr sz="1050" dirty="0">
                <a:solidFill>
                  <a:srgbClr val="FF66C3"/>
                </a:solidFill>
                <a:latin typeface="Tahoma"/>
                <a:cs typeface="Tahoma"/>
              </a:rPr>
              <a:t>freestyle</a:t>
            </a:r>
            <a:r>
              <a:rPr sz="1050" spc="-60" dirty="0">
                <a:solidFill>
                  <a:srgbClr val="FF66C3"/>
                </a:solidFill>
                <a:latin typeface="Tahoma"/>
                <a:cs typeface="Tahoma"/>
              </a:rPr>
              <a:t> </a:t>
            </a:r>
            <a:r>
              <a:rPr sz="1050" dirty="0">
                <a:solidFill>
                  <a:srgbClr val="FF66C3"/>
                </a:solidFill>
                <a:latin typeface="Tahoma"/>
                <a:cs typeface="Tahoma"/>
              </a:rPr>
              <a:t>and</a:t>
            </a:r>
            <a:r>
              <a:rPr sz="1050" spc="-60" dirty="0">
                <a:solidFill>
                  <a:srgbClr val="FF66C3"/>
                </a:solidFill>
                <a:latin typeface="Tahoma"/>
                <a:cs typeface="Tahoma"/>
              </a:rPr>
              <a:t> </a:t>
            </a:r>
            <a:r>
              <a:rPr sz="1050" spc="5" dirty="0">
                <a:solidFill>
                  <a:srgbClr val="FF66C3"/>
                </a:solidFill>
                <a:latin typeface="Tahoma"/>
                <a:cs typeface="Tahoma"/>
              </a:rPr>
              <a:t>pipeline</a:t>
            </a:r>
            <a:endParaRPr sz="1050" dirty="0">
              <a:latin typeface="Tahoma"/>
              <a:cs typeface="Tahoma"/>
            </a:endParaRPr>
          </a:p>
          <a:p>
            <a:pPr>
              <a:lnSpc>
                <a:spcPct val="100000"/>
              </a:lnSpc>
              <a:spcBef>
                <a:spcPts val="45"/>
              </a:spcBef>
            </a:pPr>
            <a:endParaRPr sz="1150" dirty="0">
              <a:latin typeface="Tahoma"/>
              <a:cs typeface="Tahoma"/>
            </a:endParaRPr>
          </a:p>
          <a:p>
            <a:pPr marL="286385">
              <a:lnSpc>
                <a:spcPct val="100000"/>
              </a:lnSpc>
            </a:pPr>
            <a:r>
              <a:rPr sz="1050" spc="-60" dirty="0">
                <a:latin typeface="Tahoma"/>
                <a:cs typeface="Tahoma"/>
              </a:rPr>
              <a:t>In</a:t>
            </a:r>
            <a:r>
              <a:rPr sz="1050" spc="-55" dirty="0">
                <a:latin typeface="Tahoma"/>
                <a:cs typeface="Tahoma"/>
              </a:rPr>
              <a:t> </a:t>
            </a:r>
            <a:r>
              <a:rPr sz="1050" dirty="0">
                <a:latin typeface="Tahoma"/>
                <a:cs typeface="Tahoma"/>
              </a:rPr>
              <a:t>pipeline,</a:t>
            </a:r>
            <a:r>
              <a:rPr sz="1050" spc="-55" dirty="0">
                <a:latin typeface="Tahoma"/>
                <a:cs typeface="Tahoma"/>
              </a:rPr>
              <a:t> </a:t>
            </a:r>
            <a:r>
              <a:rPr sz="1050" dirty="0">
                <a:latin typeface="Tahoma"/>
                <a:cs typeface="Tahoma"/>
              </a:rPr>
              <a:t>we</a:t>
            </a:r>
            <a:r>
              <a:rPr sz="1050" spc="-55" dirty="0">
                <a:latin typeface="Tahoma"/>
                <a:cs typeface="Tahoma"/>
              </a:rPr>
              <a:t> </a:t>
            </a:r>
            <a:r>
              <a:rPr sz="1050" spc="-20" dirty="0">
                <a:latin typeface="Tahoma"/>
                <a:cs typeface="Tahoma"/>
              </a:rPr>
              <a:t>are</a:t>
            </a:r>
            <a:r>
              <a:rPr sz="1050" spc="-50" dirty="0">
                <a:latin typeface="Tahoma"/>
                <a:cs typeface="Tahoma"/>
              </a:rPr>
              <a:t> </a:t>
            </a:r>
            <a:r>
              <a:rPr sz="1050" spc="20" dirty="0">
                <a:latin typeface="Tahoma"/>
                <a:cs typeface="Tahoma"/>
              </a:rPr>
              <a:t>writing</a:t>
            </a:r>
            <a:r>
              <a:rPr sz="1050" spc="-55" dirty="0">
                <a:latin typeface="Tahoma"/>
                <a:cs typeface="Tahoma"/>
              </a:rPr>
              <a:t> </a:t>
            </a:r>
            <a:r>
              <a:rPr sz="1050" spc="-5" dirty="0">
                <a:latin typeface="Tahoma"/>
                <a:cs typeface="Tahoma"/>
              </a:rPr>
              <a:t>the</a:t>
            </a:r>
            <a:r>
              <a:rPr sz="1050" spc="-55" dirty="0">
                <a:latin typeface="Tahoma"/>
                <a:cs typeface="Tahoma"/>
              </a:rPr>
              <a:t> </a:t>
            </a:r>
            <a:r>
              <a:rPr sz="1050" dirty="0">
                <a:latin typeface="Tahoma"/>
                <a:cs typeface="Tahoma"/>
              </a:rPr>
              <a:t>script</a:t>
            </a:r>
            <a:r>
              <a:rPr sz="1050" spc="-55" dirty="0">
                <a:latin typeface="Tahoma"/>
                <a:cs typeface="Tahoma"/>
              </a:rPr>
              <a:t> </a:t>
            </a:r>
            <a:r>
              <a:rPr sz="1050" spc="5" dirty="0">
                <a:latin typeface="Tahoma"/>
                <a:cs typeface="Tahoma"/>
              </a:rPr>
              <a:t>for</a:t>
            </a:r>
            <a:r>
              <a:rPr sz="1050" spc="-50" dirty="0">
                <a:latin typeface="Tahoma"/>
                <a:cs typeface="Tahoma"/>
              </a:rPr>
              <a:t> </a:t>
            </a:r>
            <a:r>
              <a:rPr sz="1050" dirty="0">
                <a:latin typeface="Tahoma"/>
                <a:cs typeface="Tahoma"/>
              </a:rPr>
              <a:t>deployment.</a:t>
            </a:r>
            <a:r>
              <a:rPr sz="1050" spc="-55" dirty="0">
                <a:latin typeface="Tahoma"/>
                <a:cs typeface="Tahoma"/>
              </a:rPr>
              <a:t> </a:t>
            </a:r>
            <a:r>
              <a:rPr sz="1050" spc="-40" dirty="0">
                <a:latin typeface="Tahoma"/>
                <a:cs typeface="Tahoma"/>
              </a:rPr>
              <a:t>It</a:t>
            </a:r>
            <a:r>
              <a:rPr sz="1050" spc="-55" dirty="0">
                <a:latin typeface="Tahoma"/>
                <a:cs typeface="Tahoma"/>
              </a:rPr>
              <a:t> </a:t>
            </a:r>
            <a:r>
              <a:rPr sz="1050" spc="5" dirty="0">
                <a:latin typeface="Tahoma"/>
                <a:cs typeface="Tahoma"/>
              </a:rPr>
              <a:t>is</a:t>
            </a:r>
            <a:r>
              <a:rPr sz="1050" spc="-55" dirty="0">
                <a:latin typeface="Tahoma"/>
                <a:cs typeface="Tahoma"/>
              </a:rPr>
              <a:t> </a:t>
            </a:r>
            <a:r>
              <a:rPr sz="1050" dirty="0">
                <a:latin typeface="Tahoma"/>
                <a:cs typeface="Tahoma"/>
              </a:rPr>
              <a:t>updated</a:t>
            </a:r>
          </a:p>
          <a:p>
            <a:pPr marL="286385" marR="5080">
              <a:lnSpc>
                <a:spcPts val="1550"/>
              </a:lnSpc>
              <a:spcBef>
                <a:spcPts val="30"/>
              </a:spcBef>
            </a:pPr>
            <a:r>
              <a:rPr sz="1050" spc="-60" dirty="0">
                <a:latin typeface="Tahoma"/>
                <a:cs typeface="Tahoma"/>
              </a:rPr>
              <a:t>In</a:t>
            </a:r>
            <a:r>
              <a:rPr sz="1050" spc="-55" dirty="0">
                <a:latin typeface="Tahoma"/>
                <a:cs typeface="Tahoma"/>
              </a:rPr>
              <a:t> </a:t>
            </a:r>
            <a:r>
              <a:rPr sz="1050" dirty="0">
                <a:latin typeface="Tahoma"/>
                <a:cs typeface="Tahoma"/>
              </a:rPr>
              <a:t>freestyle</a:t>
            </a:r>
            <a:r>
              <a:rPr sz="1050" spc="-50" dirty="0">
                <a:latin typeface="Tahoma"/>
                <a:cs typeface="Tahoma"/>
              </a:rPr>
              <a:t> </a:t>
            </a:r>
            <a:r>
              <a:rPr sz="1050" dirty="0">
                <a:latin typeface="Tahoma"/>
                <a:cs typeface="Tahoma"/>
              </a:rPr>
              <a:t>we</a:t>
            </a:r>
            <a:r>
              <a:rPr sz="1050" spc="-55" dirty="0">
                <a:latin typeface="Tahoma"/>
                <a:cs typeface="Tahoma"/>
              </a:rPr>
              <a:t> </a:t>
            </a:r>
            <a:r>
              <a:rPr sz="1050" spc="-20" dirty="0">
                <a:latin typeface="Tahoma"/>
                <a:cs typeface="Tahoma"/>
              </a:rPr>
              <a:t>are</a:t>
            </a:r>
            <a:r>
              <a:rPr sz="1050" spc="-50" dirty="0">
                <a:latin typeface="Tahoma"/>
                <a:cs typeface="Tahoma"/>
              </a:rPr>
              <a:t> </a:t>
            </a:r>
            <a:r>
              <a:rPr sz="1050" spc="15" dirty="0">
                <a:latin typeface="Tahoma"/>
                <a:cs typeface="Tahoma"/>
              </a:rPr>
              <a:t>having</a:t>
            </a:r>
            <a:r>
              <a:rPr sz="1050" spc="-50" dirty="0">
                <a:latin typeface="Tahoma"/>
                <a:cs typeface="Tahoma"/>
              </a:rPr>
              <a:t> </a:t>
            </a:r>
            <a:r>
              <a:rPr sz="1050" spc="15" dirty="0">
                <a:latin typeface="Tahoma"/>
                <a:cs typeface="Tahoma"/>
              </a:rPr>
              <a:t>manual</a:t>
            </a:r>
            <a:r>
              <a:rPr sz="1050" spc="-55" dirty="0">
                <a:latin typeface="Tahoma"/>
                <a:cs typeface="Tahoma"/>
              </a:rPr>
              <a:t> </a:t>
            </a:r>
            <a:r>
              <a:rPr sz="1050" dirty="0">
                <a:latin typeface="Tahoma"/>
                <a:cs typeface="Tahoma"/>
              </a:rPr>
              <a:t>options</a:t>
            </a:r>
            <a:r>
              <a:rPr sz="1050" spc="-50" dirty="0">
                <a:latin typeface="Tahoma"/>
                <a:cs typeface="Tahoma"/>
              </a:rPr>
              <a:t> </a:t>
            </a:r>
            <a:r>
              <a:rPr sz="1050" dirty="0">
                <a:latin typeface="Tahoma"/>
                <a:cs typeface="Tahoma"/>
              </a:rPr>
              <a:t>we</a:t>
            </a:r>
            <a:r>
              <a:rPr sz="1050" spc="-50" dirty="0">
                <a:latin typeface="Tahoma"/>
                <a:cs typeface="Tahoma"/>
              </a:rPr>
              <a:t> </a:t>
            </a:r>
            <a:r>
              <a:rPr sz="1050" spc="-20" dirty="0">
                <a:latin typeface="Tahoma"/>
                <a:cs typeface="Tahoma"/>
              </a:rPr>
              <a:t>can</a:t>
            </a:r>
            <a:r>
              <a:rPr sz="1050" spc="-55" dirty="0">
                <a:latin typeface="Tahoma"/>
                <a:cs typeface="Tahoma"/>
              </a:rPr>
              <a:t> </a:t>
            </a:r>
            <a:r>
              <a:rPr sz="1050" spc="-15" dirty="0">
                <a:latin typeface="Tahoma"/>
                <a:cs typeface="Tahoma"/>
              </a:rPr>
              <a:t>go</a:t>
            </a:r>
            <a:r>
              <a:rPr sz="1050" spc="-50" dirty="0">
                <a:latin typeface="Tahoma"/>
                <a:cs typeface="Tahoma"/>
              </a:rPr>
              <a:t> </a:t>
            </a:r>
            <a:r>
              <a:rPr sz="1050" dirty="0">
                <a:latin typeface="Tahoma"/>
                <a:cs typeface="Tahoma"/>
              </a:rPr>
              <a:t>through</a:t>
            </a:r>
            <a:r>
              <a:rPr sz="1050" spc="-50" dirty="0">
                <a:latin typeface="Tahoma"/>
                <a:cs typeface="Tahoma"/>
              </a:rPr>
              <a:t> </a:t>
            </a:r>
            <a:r>
              <a:rPr sz="1050" spc="10" dirty="0">
                <a:latin typeface="Tahoma"/>
                <a:cs typeface="Tahoma"/>
              </a:rPr>
              <a:t>that.</a:t>
            </a:r>
            <a:r>
              <a:rPr sz="1050" spc="-55" dirty="0">
                <a:latin typeface="Tahoma"/>
                <a:cs typeface="Tahoma"/>
              </a:rPr>
              <a:t> </a:t>
            </a:r>
            <a:r>
              <a:rPr sz="1050" spc="-40" dirty="0">
                <a:latin typeface="Tahoma"/>
                <a:cs typeface="Tahoma"/>
              </a:rPr>
              <a:t>It</a:t>
            </a:r>
            <a:r>
              <a:rPr sz="1050" spc="-50" dirty="0">
                <a:latin typeface="Tahoma"/>
                <a:cs typeface="Tahoma"/>
              </a:rPr>
              <a:t> </a:t>
            </a:r>
            <a:r>
              <a:rPr sz="1050" spc="5" dirty="0">
                <a:latin typeface="Tahoma"/>
                <a:cs typeface="Tahoma"/>
              </a:rPr>
              <a:t>is</a:t>
            </a:r>
            <a:r>
              <a:rPr sz="1050" spc="-50" dirty="0">
                <a:latin typeface="Tahoma"/>
                <a:cs typeface="Tahoma"/>
              </a:rPr>
              <a:t> </a:t>
            </a:r>
            <a:r>
              <a:rPr sz="1050" spc="30" dirty="0">
                <a:latin typeface="Tahoma"/>
                <a:cs typeface="Tahoma"/>
              </a:rPr>
              <a:t>little</a:t>
            </a:r>
            <a:r>
              <a:rPr sz="1050" spc="-55" dirty="0">
                <a:latin typeface="Tahoma"/>
                <a:cs typeface="Tahoma"/>
              </a:rPr>
              <a:t> </a:t>
            </a:r>
            <a:r>
              <a:rPr sz="1050" spc="20" dirty="0">
                <a:latin typeface="Tahoma"/>
                <a:cs typeface="Tahoma"/>
              </a:rPr>
              <a:t>bit</a:t>
            </a:r>
            <a:r>
              <a:rPr sz="1050" spc="-50" dirty="0">
                <a:latin typeface="Tahoma"/>
                <a:cs typeface="Tahoma"/>
              </a:rPr>
              <a:t> </a:t>
            </a:r>
            <a:r>
              <a:rPr sz="1050" spc="10" dirty="0">
                <a:latin typeface="Tahoma"/>
                <a:cs typeface="Tahoma"/>
              </a:rPr>
              <a:t>old </a:t>
            </a:r>
            <a:r>
              <a:rPr sz="1050" spc="-315" dirty="0">
                <a:latin typeface="Tahoma"/>
                <a:cs typeface="Tahoma"/>
              </a:rPr>
              <a:t> </a:t>
            </a:r>
            <a:r>
              <a:rPr sz="1050" spc="-125" dirty="0">
                <a:latin typeface="Tahoma"/>
                <a:cs typeface="Tahoma"/>
              </a:rPr>
              <a:t>I</a:t>
            </a:r>
            <a:r>
              <a:rPr sz="1050" spc="5" dirty="0">
                <a:latin typeface="Tahoma"/>
                <a:cs typeface="Tahoma"/>
              </a:rPr>
              <a:t>n</a:t>
            </a:r>
            <a:r>
              <a:rPr sz="1050" spc="-55" dirty="0">
                <a:latin typeface="Tahoma"/>
                <a:cs typeface="Tahoma"/>
              </a:rPr>
              <a:t> </a:t>
            </a:r>
            <a:r>
              <a:rPr sz="1050" spc="-20" dirty="0">
                <a:latin typeface="Tahoma"/>
                <a:cs typeface="Tahoma"/>
              </a:rPr>
              <a:t>r</a:t>
            </a:r>
            <a:r>
              <a:rPr sz="1050" spc="-45" dirty="0">
                <a:latin typeface="Tahoma"/>
                <a:cs typeface="Tahoma"/>
              </a:rPr>
              <a:t>e</a:t>
            </a:r>
            <a:r>
              <a:rPr sz="1050" spc="25" dirty="0">
                <a:latin typeface="Tahoma"/>
                <a:cs typeface="Tahoma"/>
              </a:rPr>
              <a:t>a</a:t>
            </a:r>
            <a:r>
              <a:rPr sz="1050" spc="70" dirty="0">
                <a:latin typeface="Tahoma"/>
                <a:cs typeface="Tahoma"/>
              </a:rPr>
              <a:t>l</a:t>
            </a:r>
            <a:r>
              <a:rPr sz="1050" spc="-55" dirty="0">
                <a:latin typeface="Tahoma"/>
                <a:cs typeface="Tahoma"/>
              </a:rPr>
              <a:t> </a:t>
            </a:r>
            <a:r>
              <a:rPr sz="1050" spc="35" dirty="0">
                <a:latin typeface="Tahoma"/>
                <a:cs typeface="Tahoma"/>
              </a:rPr>
              <a:t>ti</a:t>
            </a:r>
            <a:r>
              <a:rPr sz="1050" spc="-10" dirty="0">
                <a:latin typeface="Tahoma"/>
                <a:cs typeface="Tahoma"/>
              </a:rPr>
              <a:t>m</a:t>
            </a:r>
            <a:r>
              <a:rPr sz="1050" spc="-45" dirty="0">
                <a:latin typeface="Tahoma"/>
                <a:cs typeface="Tahoma"/>
              </a:rPr>
              <a:t>e</a:t>
            </a:r>
            <a:r>
              <a:rPr sz="1050" spc="-55" dirty="0">
                <a:latin typeface="Tahoma"/>
                <a:cs typeface="Tahoma"/>
              </a:rPr>
              <a:t> </a:t>
            </a:r>
            <a:r>
              <a:rPr sz="1050" spc="50" dirty="0">
                <a:latin typeface="Tahoma"/>
                <a:cs typeface="Tahoma"/>
              </a:rPr>
              <a:t>w</a:t>
            </a:r>
            <a:r>
              <a:rPr sz="1050" spc="-45" dirty="0">
                <a:latin typeface="Tahoma"/>
                <a:cs typeface="Tahoma"/>
              </a:rPr>
              <a:t>e</a:t>
            </a:r>
            <a:r>
              <a:rPr sz="1050" spc="-55" dirty="0">
                <a:latin typeface="Tahoma"/>
                <a:cs typeface="Tahoma"/>
              </a:rPr>
              <a:t> </a:t>
            </a:r>
            <a:r>
              <a:rPr sz="1050" spc="5" dirty="0">
                <a:latin typeface="Tahoma"/>
                <a:cs typeface="Tahoma"/>
              </a:rPr>
              <a:t>u</a:t>
            </a:r>
            <a:r>
              <a:rPr sz="1050" spc="-25" dirty="0">
                <a:latin typeface="Tahoma"/>
                <a:cs typeface="Tahoma"/>
              </a:rPr>
              <a:t>s</a:t>
            </a:r>
            <a:r>
              <a:rPr sz="1050" spc="-45" dirty="0">
                <a:latin typeface="Tahoma"/>
                <a:cs typeface="Tahoma"/>
              </a:rPr>
              <a:t>e</a:t>
            </a:r>
            <a:r>
              <a:rPr sz="1050" spc="-55" dirty="0">
                <a:latin typeface="Tahoma"/>
                <a:cs typeface="Tahoma"/>
              </a:rPr>
              <a:t> </a:t>
            </a:r>
            <a:r>
              <a:rPr sz="1050" spc="-45" dirty="0">
                <a:latin typeface="Tahoma"/>
                <a:cs typeface="Tahoma"/>
              </a:rPr>
              <a:t>2</a:t>
            </a:r>
            <a:r>
              <a:rPr sz="1050" spc="-55" dirty="0">
                <a:latin typeface="Tahoma"/>
                <a:cs typeface="Tahoma"/>
              </a:rPr>
              <a:t> </a:t>
            </a:r>
            <a:r>
              <a:rPr sz="1050" dirty="0">
                <a:latin typeface="Tahoma"/>
                <a:cs typeface="Tahoma"/>
              </a:rPr>
              <a:t>p</a:t>
            </a:r>
            <a:r>
              <a:rPr sz="1050" spc="35" dirty="0">
                <a:latin typeface="Tahoma"/>
                <a:cs typeface="Tahoma"/>
              </a:rPr>
              <a:t>i</a:t>
            </a:r>
            <a:r>
              <a:rPr sz="1050" dirty="0">
                <a:latin typeface="Tahoma"/>
                <a:cs typeface="Tahoma"/>
              </a:rPr>
              <a:t>p</a:t>
            </a:r>
            <a:r>
              <a:rPr sz="1050" spc="-45" dirty="0">
                <a:latin typeface="Tahoma"/>
                <a:cs typeface="Tahoma"/>
              </a:rPr>
              <a:t>e</a:t>
            </a:r>
            <a:r>
              <a:rPr sz="1050" spc="70" dirty="0">
                <a:latin typeface="Tahoma"/>
                <a:cs typeface="Tahoma"/>
              </a:rPr>
              <a:t>l</a:t>
            </a:r>
            <a:r>
              <a:rPr sz="1050" spc="35" dirty="0">
                <a:latin typeface="Tahoma"/>
                <a:cs typeface="Tahoma"/>
              </a:rPr>
              <a:t>i</a:t>
            </a:r>
            <a:r>
              <a:rPr sz="1050" spc="5" dirty="0">
                <a:latin typeface="Tahoma"/>
                <a:cs typeface="Tahoma"/>
              </a:rPr>
              <a:t>n</a:t>
            </a:r>
            <a:r>
              <a:rPr sz="1050" spc="-45" dirty="0">
                <a:latin typeface="Tahoma"/>
                <a:cs typeface="Tahoma"/>
              </a:rPr>
              <a:t>e</a:t>
            </a:r>
            <a:r>
              <a:rPr sz="1050" spc="-25" dirty="0">
                <a:latin typeface="Tahoma"/>
                <a:cs typeface="Tahoma"/>
              </a:rPr>
              <a:t>s</a:t>
            </a:r>
            <a:r>
              <a:rPr sz="1050" spc="-55" dirty="0">
                <a:latin typeface="Tahoma"/>
                <a:cs typeface="Tahoma"/>
              </a:rPr>
              <a:t> </a:t>
            </a:r>
            <a:r>
              <a:rPr sz="1050" spc="-10" dirty="0">
                <a:latin typeface="Tahoma"/>
                <a:cs typeface="Tahoma"/>
              </a:rPr>
              <a:t>b</a:t>
            </a:r>
            <a:r>
              <a:rPr sz="1050" spc="25" dirty="0">
                <a:latin typeface="Tahoma"/>
                <a:cs typeface="Tahoma"/>
              </a:rPr>
              <a:t>a</a:t>
            </a:r>
            <a:r>
              <a:rPr sz="1050" spc="-25" dirty="0">
                <a:latin typeface="Tahoma"/>
                <a:cs typeface="Tahoma"/>
              </a:rPr>
              <a:t>s</a:t>
            </a:r>
            <a:r>
              <a:rPr sz="1050" spc="-45" dirty="0">
                <a:latin typeface="Tahoma"/>
                <a:cs typeface="Tahoma"/>
              </a:rPr>
              <a:t>e</a:t>
            </a:r>
            <a:r>
              <a:rPr sz="1050" spc="-5" dirty="0">
                <a:latin typeface="Tahoma"/>
                <a:cs typeface="Tahoma"/>
              </a:rPr>
              <a:t>d</a:t>
            </a:r>
            <a:r>
              <a:rPr sz="1050" spc="-55" dirty="0">
                <a:latin typeface="Tahoma"/>
                <a:cs typeface="Tahoma"/>
              </a:rPr>
              <a:t> </a:t>
            </a:r>
            <a:r>
              <a:rPr sz="1050" spc="-15" dirty="0">
                <a:latin typeface="Tahoma"/>
                <a:cs typeface="Tahoma"/>
              </a:rPr>
              <a:t>o</a:t>
            </a:r>
            <a:r>
              <a:rPr sz="1050" spc="5" dirty="0">
                <a:latin typeface="Tahoma"/>
                <a:cs typeface="Tahoma"/>
              </a:rPr>
              <a:t>n</a:t>
            </a:r>
            <a:r>
              <a:rPr sz="1050" spc="-55" dirty="0">
                <a:latin typeface="Tahoma"/>
                <a:cs typeface="Tahoma"/>
              </a:rPr>
              <a:t> </a:t>
            </a:r>
            <a:r>
              <a:rPr sz="1050" spc="-15" dirty="0">
                <a:latin typeface="Tahoma"/>
                <a:cs typeface="Tahoma"/>
              </a:rPr>
              <a:t>o</a:t>
            </a:r>
            <a:r>
              <a:rPr sz="1050" spc="5" dirty="0">
                <a:latin typeface="Tahoma"/>
                <a:cs typeface="Tahoma"/>
              </a:rPr>
              <a:t>u</a:t>
            </a:r>
            <a:r>
              <a:rPr sz="1050" spc="15" dirty="0">
                <a:latin typeface="Tahoma"/>
                <a:cs typeface="Tahoma"/>
              </a:rPr>
              <a:t>r</a:t>
            </a:r>
            <a:r>
              <a:rPr sz="1050" spc="-55" dirty="0">
                <a:latin typeface="Tahoma"/>
                <a:cs typeface="Tahoma"/>
              </a:rPr>
              <a:t> </a:t>
            </a:r>
            <a:r>
              <a:rPr sz="1050" spc="-20" dirty="0">
                <a:latin typeface="Tahoma"/>
                <a:cs typeface="Tahoma"/>
              </a:rPr>
              <a:t>r</a:t>
            </a:r>
            <a:r>
              <a:rPr sz="1050" spc="-45" dirty="0">
                <a:latin typeface="Tahoma"/>
                <a:cs typeface="Tahoma"/>
              </a:rPr>
              <a:t>e</a:t>
            </a:r>
            <a:r>
              <a:rPr sz="1050" spc="-10" dirty="0">
                <a:latin typeface="Tahoma"/>
                <a:cs typeface="Tahoma"/>
              </a:rPr>
              <a:t>q</a:t>
            </a:r>
            <a:r>
              <a:rPr sz="1050" spc="5" dirty="0">
                <a:latin typeface="Tahoma"/>
                <a:cs typeface="Tahoma"/>
              </a:rPr>
              <a:t>u</a:t>
            </a:r>
            <a:r>
              <a:rPr sz="1050" spc="35" dirty="0">
                <a:latin typeface="Tahoma"/>
                <a:cs typeface="Tahoma"/>
              </a:rPr>
              <a:t>i</a:t>
            </a:r>
            <a:r>
              <a:rPr sz="1050" spc="-20" dirty="0">
                <a:latin typeface="Tahoma"/>
                <a:cs typeface="Tahoma"/>
              </a:rPr>
              <a:t>r</a:t>
            </a:r>
            <a:r>
              <a:rPr sz="1050" spc="-45" dirty="0">
                <a:latin typeface="Tahoma"/>
                <a:cs typeface="Tahoma"/>
              </a:rPr>
              <a:t>e</a:t>
            </a:r>
            <a:r>
              <a:rPr sz="1050" spc="-10" dirty="0">
                <a:latin typeface="Tahoma"/>
                <a:cs typeface="Tahoma"/>
              </a:rPr>
              <a:t>m</a:t>
            </a:r>
            <a:r>
              <a:rPr sz="1050" spc="-45" dirty="0">
                <a:latin typeface="Tahoma"/>
                <a:cs typeface="Tahoma"/>
              </a:rPr>
              <a:t>e</a:t>
            </a:r>
            <a:r>
              <a:rPr sz="1050" spc="5" dirty="0">
                <a:latin typeface="Tahoma"/>
                <a:cs typeface="Tahoma"/>
              </a:rPr>
              <a:t>n</a:t>
            </a:r>
            <a:r>
              <a:rPr sz="1050" spc="35" dirty="0">
                <a:latin typeface="Tahoma"/>
                <a:cs typeface="Tahoma"/>
              </a:rPr>
              <a:t>t</a:t>
            </a:r>
            <a:endParaRPr sz="1050" dirty="0">
              <a:latin typeface="Tahoma"/>
              <a:cs typeface="Tahoma"/>
            </a:endParaRPr>
          </a:p>
          <a:p>
            <a:pPr marL="12700">
              <a:lnSpc>
                <a:spcPct val="100000"/>
              </a:lnSpc>
              <a:spcBef>
                <a:spcPts val="1135"/>
              </a:spcBef>
            </a:pPr>
            <a:r>
              <a:rPr sz="1250" spc="-40" dirty="0">
                <a:solidFill>
                  <a:srgbClr val="1A61FF"/>
                </a:solidFill>
                <a:latin typeface="Tahoma"/>
                <a:cs typeface="Tahoma"/>
              </a:rPr>
              <a:t>Jenkins</a:t>
            </a:r>
            <a:r>
              <a:rPr sz="1250" spc="-70" dirty="0">
                <a:solidFill>
                  <a:srgbClr val="1A61FF"/>
                </a:solidFill>
                <a:latin typeface="Tahoma"/>
                <a:cs typeface="Tahoma"/>
              </a:rPr>
              <a:t> </a:t>
            </a:r>
            <a:r>
              <a:rPr sz="1250" spc="15" dirty="0">
                <a:solidFill>
                  <a:srgbClr val="1A61FF"/>
                </a:solidFill>
                <a:latin typeface="Tahoma"/>
                <a:cs typeface="Tahoma"/>
              </a:rPr>
              <a:t>file</a:t>
            </a:r>
            <a:r>
              <a:rPr sz="1250" spc="-120" dirty="0">
                <a:solidFill>
                  <a:srgbClr val="1A61FF"/>
                </a:solidFill>
                <a:latin typeface="Tahoma"/>
                <a:cs typeface="Tahoma"/>
              </a:rPr>
              <a:t> </a:t>
            </a:r>
            <a:r>
              <a:rPr sz="1050" spc="30" dirty="0">
                <a:latin typeface="Tahoma"/>
                <a:cs typeface="Tahoma"/>
              </a:rPr>
              <a:t>-</a:t>
            </a:r>
            <a:r>
              <a:rPr sz="1050" spc="-50" dirty="0">
                <a:latin typeface="Tahoma"/>
                <a:cs typeface="Tahoma"/>
              </a:rPr>
              <a:t> </a:t>
            </a:r>
            <a:r>
              <a:rPr sz="1050" spc="30" dirty="0">
                <a:latin typeface="Tahoma"/>
                <a:cs typeface="Tahoma"/>
              </a:rPr>
              <a:t>it</a:t>
            </a:r>
            <a:r>
              <a:rPr sz="1050" spc="-50" dirty="0">
                <a:latin typeface="Tahoma"/>
                <a:cs typeface="Tahoma"/>
              </a:rPr>
              <a:t> </a:t>
            </a:r>
            <a:r>
              <a:rPr sz="1050" spc="5" dirty="0">
                <a:latin typeface="Tahoma"/>
                <a:cs typeface="Tahoma"/>
              </a:rPr>
              <a:t>is</a:t>
            </a:r>
            <a:r>
              <a:rPr sz="1050" spc="-50" dirty="0">
                <a:latin typeface="Tahoma"/>
                <a:cs typeface="Tahoma"/>
              </a:rPr>
              <a:t> </a:t>
            </a:r>
            <a:r>
              <a:rPr sz="1050" spc="5" dirty="0">
                <a:latin typeface="Tahoma"/>
                <a:cs typeface="Tahoma"/>
              </a:rPr>
              <a:t>nothing</a:t>
            </a:r>
            <a:r>
              <a:rPr sz="1050" spc="-50" dirty="0">
                <a:latin typeface="Tahoma"/>
                <a:cs typeface="Tahoma"/>
              </a:rPr>
              <a:t> </a:t>
            </a:r>
            <a:r>
              <a:rPr sz="1050" spc="10" dirty="0">
                <a:latin typeface="Tahoma"/>
                <a:cs typeface="Tahoma"/>
              </a:rPr>
              <a:t>but</a:t>
            </a:r>
            <a:r>
              <a:rPr sz="1050" spc="-50" dirty="0">
                <a:latin typeface="Tahoma"/>
                <a:cs typeface="Tahoma"/>
              </a:rPr>
              <a:t> </a:t>
            </a:r>
            <a:r>
              <a:rPr sz="1050" spc="30" dirty="0">
                <a:latin typeface="Tahoma"/>
                <a:cs typeface="Tahoma"/>
              </a:rPr>
              <a:t>it</a:t>
            </a:r>
            <a:r>
              <a:rPr sz="1050" spc="-50" dirty="0">
                <a:latin typeface="Tahoma"/>
                <a:cs typeface="Tahoma"/>
              </a:rPr>
              <a:t> </a:t>
            </a:r>
            <a:r>
              <a:rPr sz="1050" spc="-5" dirty="0">
                <a:latin typeface="Tahoma"/>
                <a:cs typeface="Tahoma"/>
              </a:rPr>
              <a:t>contains</a:t>
            </a:r>
            <a:r>
              <a:rPr sz="1050" spc="-50" dirty="0">
                <a:latin typeface="Tahoma"/>
                <a:cs typeface="Tahoma"/>
              </a:rPr>
              <a:t> </a:t>
            </a:r>
            <a:r>
              <a:rPr sz="1050" spc="-5" dirty="0">
                <a:latin typeface="Tahoma"/>
                <a:cs typeface="Tahoma"/>
              </a:rPr>
              <a:t>the</a:t>
            </a:r>
            <a:r>
              <a:rPr sz="1050" spc="-50" dirty="0">
                <a:latin typeface="Tahoma"/>
                <a:cs typeface="Tahoma"/>
              </a:rPr>
              <a:t> </a:t>
            </a:r>
            <a:r>
              <a:rPr sz="1050" spc="-5" dirty="0">
                <a:latin typeface="Tahoma"/>
                <a:cs typeface="Tahoma"/>
              </a:rPr>
              <a:t>scripted</a:t>
            </a:r>
            <a:r>
              <a:rPr sz="1050" spc="-50" dirty="0">
                <a:latin typeface="Tahoma"/>
                <a:cs typeface="Tahoma"/>
              </a:rPr>
              <a:t> </a:t>
            </a:r>
            <a:r>
              <a:rPr sz="1050" spc="-5" dirty="0">
                <a:latin typeface="Tahoma"/>
                <a:cs typeface="Tahoma"/>
              </a:rPr>
              <a:t>(or)</a:t>
            </a:r>
            <a:r>
              <a:rPr sz="1050" spc="-50" dirty="0">
                <a:latin typeface="Tahoma"/>
                <a:cs typeface="Tahoma"/>
              </a:rPr>
              <a:t> </a:t>
            </a:r>
            <a:r>
              <a:rPr sz="1050" dirty="0">
                <a:latin typeface="Tahoma"/>
                <a:cs typeface="Tahoma"/>
              </a:rPr>
              <a:t>declarative</a:t>
            </a:r>
            <a:r>
              <a:rPr sz="1050" spc="-55" dirty="0">
                <a:latin typeface="Tahoma"/>
                <a:cs typeface="Tahoma"/>
              </a:rPr>
              <a:t> </a:t>
            </a:r>
            <a:r>
              <a:rPr sz="1050" spc="-30" dirty="0">
                <a:latin typeface="Tahoma"/>
                <a:cs typeface="Tahoma"/>
              </a:rPr>
              <a:t>code</a:t>
            </a:r>
            <a:endParaRPr sz="1050" dirty="0">
              <a:latin typeface="Tahoma"/>
              <a:cs typeface="Tahoma"/>
            </a:endParaRPr>
          </a:p>
          <a:p>
            <a:pPr>
              <a:lnSpc>
                <a:spcPct val="100000"/>
              </a:lnSpc>
              <a:spcBef>
                <a:spcPts val="10"/>
              </a:spcBef>
            </a:pPr>
            <a:endParaRPr sz="1150" dirty="0">
              <a:latin typeface="Tahoma"/>
              <a:cs typeface="Tahoma"/>
            </a:endParaRPr>
          </a:p>
          <a:p>
            <a:pPr marL="12700">
              <a:lnSpc>
                <a:spcPct val="100000"/>
              </a:lnSpc>
            </a:pPr>
            <a:r>
              <a:rPr sz="1250" spc="-65" dirty="0">
                <a:solidFill>
                  <a:srgbClr val="1A61FF"/>
                </a:solidFill>
                <a:latin typeface="Tahoma"/>
                <a:cs typeface="Tahoma"/>
              </a:rPr>
              <a:t>S</a:t>
            </a:r>
            <a:r>
              <a:rPr sz="1250" spc="-70" dirty="0">
                <a:solidFill>
                  <a:srgbClr val="1A61FF"/>
                </a:solidFill>
                <a:latin typeface="Tahoma"/>
                <a:cs typeface="Tahoma"/>
              </a:rPr>
              <a:t>c</a:t>
            </a:r>
            <a:r>
              <a:rPr sz="1250" spc="5" dirty="0">
                <a:solidFill>
                  <a:srgbClr val="1A61FF"/>
                </a:solidFill>
                <a:latin typeface="Tahoma"/>
                <a:cs typeface="Tahoma"/>
              </a:rPr>
              <a:t>r</a:t>
            </a:r>
            <a:r>
              <a:rPr sz="1250" spc="30" dirty="0">
                <a:solidFill>
                  <a:srgbClr val="1A61FF"/>
                </a:solidFill>
                <a:latin typeface="Tahoma"/>
                <a:cs typeface="Tahoma"/>
              </a:rPr>
              <a:t>i</a:t>
            </a:r>
            <a:r>
              <a:rPr sz="1250" spc="-20" dirty="0">
                <a:solidFill>
                  <a:srgbClr val="1A61FF"/>
                </a:solidFill>
                <a:latin typeface="Tahoma"/>
                <a:cs typeface="Tahoma"/>
              </a:rPr>
              <a:t>p</a:t>
            </a:r>
            <a:r>
              <a:rPr sz="1250" spc="15" dirty="0">
                <a:solidFill>
                  <a:srgbClr val="1A61FF"/>
                </a:solidFill>
                <a:latin typeface="Tahoma"/>
                <a:cs typeface="Tahoma"/>
              </a:rPr>
              <a:t>t</a:t>
            </a:r>
            <a:r>
              <a:rPr sz="1250" spc="-70" dirty="0">
                <a:solidFill>
                  <a:srgbClr val="1A61FF"/>
                </a:solidFill>
                <a:latin typeface="Tahoma"/>
                <a:cs typeface="Tahoma"/>
              </a:rPr>
              <a:t>e</a:t>
            </a:r>
            <a:r>
              <a:rPr sz="1250" spc="-20" dirty="0">
                <a:solidFill>
                  <a:srgbClr val="1A61FF"/>
                </a:solidFill>
                <a:latin typeface="Tahoma"/>
                <a:cs typeface="Tahoma"/>
              </a:rPr>
              <a:t>d</a:t>
            </a:r>
            <a:r>
              <a:rPr sz="1250" spc="-75" dirty="0">
                <a:solidFill>
                  <a:srgbClr val="1A61FF"/>
                </a:solidFill>
                <a:latin typeface="Tahoma"/>
                <a:cs typeface="Tahoma"/>
              </a:rPr>
              <a:t> </a:t>
            </a:r>
            <a:r>
              <a:rPr sz="1250" spc="-20" dirty="0">
                <a:solidFill>
                  <a:srgbClr val="1A61FF"/>
                </a:solidFill>
                <a:latin typeface="Tahoma"/>
                <a:cs typeface="Tahoma"/>
              </a:rPr>
              <a:t>p</a:t>
            </a:r>
            <a:r>
              <a:rPr sz="1250" spc="30" dirty="0">
                <a:solidFill>
                  <a:srgbClr val="1A61FF"/>
                </a:solidFill>
                <a:latin typeface="Tahoma"/>
                <a:cs typeface="Tahoma"/>
              </a:rPr>
              <a:t>i</a:t>
            </a:r>
            <a:r>
              <a:rPr sz="1250" spc="-20" dirty="0">
                <a:solidFill>
                  <a:srgbClr val="1A61FF"/>
                </a:solidFill>
                <a:latin typeface="Tahoma"/>
                <a:cs typeface="Tahoma"/>
              </a:rPr>
              <a:t>p</a:t>
            </a:r>
            <a:r>
              <a:rPr sz="1250" spc="-70" dirty="0">
                <a:solidFill>
                  <a:srgbClr val="1A61FF"/>
                </a:solidFill>
                <a:latin typeface="Tahoma"/>
                <a:cs typeface="Tahoma"/>
              </a:rPr>
              <a:t>e</a:t>
            </a:r>
            <a:r>
              <a:rPr sz="1250" spc="75" dirty="0">
                <a:solidFill>
                  <a:srgbClr val="1A61FF"/>
                </a:solidFill>
                <a:latin typeface="Tahoma"/>
                <a:cs typeface="Tahoma"/>
              </a:rPr>
              <a:t>l</a:t>
            </a:r>
            <a:r>
              <a:rPr sz="1250" spc="30" dirty="0">
                <a:solidFill>
                  <a:srgbClr val="1A61FF"/>
                </a:solidFill>
                <a:latin typeface="Tahoma"/>
                <a:cs typeface="Tahoma"/>
              </a:rPr>
              <a:t>i</a:t>
            </a:r>
            <a:r>
              <a:rPr sz="1250" spc="-15" dirty="0">
                <a:solidFill>
                  <a:srgbClr val="1A61FF"/>
                </a:solidFill>
                <a:latin typeface="Tahoma"/>
                <a:cs typeface="Tahoma"/>
              </a:rPr>
              <a:t>n</a:t>
            </a:r>
            <a:r>
              <a:rPr sz="1250" spc="-65" dirty="0">
                <a:solidFill>
                  <a:srgbClr val="1A61FF"/>
                </a:solidFill>
                <a:latin typeface="Tahoma"/>
                <a:cs typeface="Tahoma"/>
              </a:rPr>
              <a:t>e</a:t>
            </a:r>
            <a:r>
              <a:rPr sz="1250" spc="-75" dirty="0">
                <a:solidFill>
                  <a:srgbClr val="1A61FF"/>
                </a:solidFill>
                <a:latin typeface="Tahoma"/>
                <a:cs typeface="Tahoma"/>
              </a:rPr>
              <a:t> </a:t>
            </a:r>
            <a:r>
              <a:rPr sz="1250" spc="-45" dirty="0">
                <a:solidFill>
                  <a:srgbClr val="1A61FF"/>
                </a:solidFill>
                <a:latin typeface="Tahoma"/>
                <a:cs typeface="Tahoma"/>
              </a:rPr>
              <a:t>s</a:t>
            </a:r>
            <a:r>
              <a:rPr sz="1250" spc="40" dirty="0">
                <a:solidFill>
                  <a:srgbClr val="1A61FF"/>
                </a:solidFill>
                <a:latin typeface="Tahoma"/>
                <a:cs typeface="Tahoma"/>
              </a:rPr>
              <a:t>y</a:t>
            </a:r>
            <a:r>
              <a:rPr sz="1250" spc="-15" dirty="0">
                <a:solidFill>
                  <a:srgbClr val="1A61FF"/>
                </a:solidFill>
                <a:latin typeface="Tahoma"/>
                <a:cs typeface="Tahoma"/>
              </a:rPr>
              <a:t>n</a:t>
            </a:r>
            <a:r>
              <a:rPr sz="1250" spc="15" dirty="0">
                <a:solidFill>
                  <a:srgbClr val="1A61FF"/>
                </a:solidFill>
                <a:latin typeface="Tahoma"/>
                <a:cs typeface="Tahoma"/>
              </a:rPr>
              <a:t>t</a:t>
            </a:r>
            <a:r>
              <a:rPr sz="1250" spc="10" dirty="0">
                <a:solidFill>
                  <a:srgbClr val="1A61FF"/>
                </a:solidFill>
                <a:latin typeface="Tahoma"/>
                <a:cs typeface="Tahoma"/>
              </a:rPr>
              <a:t>a</a:t>
            </a:r>
            <a:r>
              <a:rPr sz="1250" spc="-25" dirty="0">
                <a:solidFill>
                  <a:srgbClr val="1A61FF"/>
                </a:solidFill>
                <a:latin typeface="Tahoma"/>
                <a:cs typeface="Tahoma"/>
              </a:rPr>
              <a:t>x</a:t>
            </a:r>
            <a:r>
              <a:rPr sz="1250" spc="-80" dirty="0">
                <a:solidFill>
                  <a:srgbClr val="1A61FF"/>
                </a:solidFill>
                <a:latin typeface="Tahoma"/>
                <a:cs typeface="Tahoma"/>
              </a:rPr>
              <a:t>:</a:t>
            </a:r>
            <a:endParaRPr sz="1250" dirty="0">
              <a:latin typeface="Tahoma"/>
              <a:cs typeface="Tahoma"/>
            </a:endParaRPr>
          </a:p>
          <a:p>
            <a:pPr>
              <a:lnSpc>
                <a:spcPct val="100000"/>
              </a:lnSpc>
              <a:spcBef>
                <a:spcPts val="5"/>
              </a:spcBef>
            </a:pPr>
            <a:endParaRPr sz="1150" dirty="0">
              <a:latin typeface="Tahoma"/>
              <a:cs typeface="Tahoma"/>
            </a:endParaRPr>
          </a:p>
          <a:p>
            <a:pPr marL="47625">
              <a:lnSpc>
                <a:spcPct val="100000"/>
              </a:lnSpc>
            </a:pPr>
            <a:r>
              <a:rPr sz="1050" spc="-55" dirty="0">
                <a:latin typeface="Tahoma"/>
                <a:cs typeface="Tahoma"/>
              </a:rPr>
              <a:t>E</a:t>
            </a:r>
            <a:r>
              <a:rPr sz="1050" spc="-10" dirty="0">
                <a:latin typeface="Tahoma"/>
                <a:cs typeface="Tahoma"/>
              </a:rPr>
              <a:t>g</a:t>
            </a:r>
            <a:r>
              <a:rPr sz="1050" spc="-60" dirty="0">
                <a:latin typeface="Tahoma"/>
                <a:cs typeface="Tahoma"/>
              </a:rPr>
              <a:t>:</a:t>
            </a:r>
            <a:r>
              <a:rPr sz="1050" spc="-55" dirty="0">
                <a:latin typeface="Tahoma"/>
                <a:cs typeface="Tahoma"/>
              </a:rPr>
              <a:t> </a:t>
            </a:r>
            <a:r>
              <a:rPr sz="1050" spc="5" dirty="0">
                <a:latin typeface="Tahoma"/>
                <a:cs typeface="Tahoma"/>
              </a:rPr>
              <a:t>n</a:t>
            </a:r>
            <a:r>
              <a:rPr sz="1050" spc="-15" dirty="0">
                <a:latin typeface="Tahoma"/>
                <a:cs typeface="Tahoma"/>
              </a:rPr>
              <a:t>o</a:t>
            </a:r>
            <a:r>
              <a:rPr sz="1050" spc="-5" dirty="0">
                <a:latin typeface="Tahoma"/>
                <a:cs typeface="Tahoma"/>
              </a:rPr>
              <a:t>d</a:t>
            </a:r>
            <a:r>
              <a:rPr sz="1050" spc="-45" dirty="0">
                <a:latin typeface="Tahoma"/>
                <a:cs typeface="Tahoma"/>
              </a:rPr>
              <a:t>e</a:t>
            </a:r>
            <a:r>
              <a:rPr sz="1050" spc="-55" dirty="0">
                <a:latin typeface="Tahoma"/>
                <a:cs typeface="Tahoma"/>
              </a:rPr>
              <a:t> </a:t>
            </a:r>
            <a:r>
              <a:rPr sz="1050" spc="-114" dirty="0">
                <a:latin typeface="Tahoma"/>
                <a:cs typeface="Tahoma"/>
              </a:rPr>
              <a:t>{</a:t>
            </a:r>
            <a:endParaRPr sz="1050" dirty="0">
              <a:latin typeface="Tahoma"/>
              <a:cs typeface="Tahoma"/>
            </a:endParaRPr>
          </a:p>
          <a:p>
            <a:pPr marL="286385" marR="3811270">
              <a:lnSpc>
                <a:spcPts val="2760"/>
              </a:lnSpc>
              <a:spcBef>
                <a:spcPts val="275"/>
              </a:spcBef>
            </a:pPr>
            <a:r>
              <a:rPr sz="1050" spc="-25" dirty="0">
                <a:latin typeface="Tahoma"/>
                <a:cs typeface="Tahoma"/>
              </a:rPr>
              <a:t>s</a:t>
            </a:r>
            <a:r>
              <a:rPr sz="1050" spc="15" dirty="0">
                <a:latin typeface="Tahoma"/>
                <a:cs typeface="Tahoma"/>
              </a:rPr>
              <a:t>t</a:t>
            </a:r>
            <a:r>
              <a:rPr sz="1050" spc="25" dirty="0">
                <a:latin typeface="Tahoma"/>
                <a:cs typeface="Tahoma"/>
              </a:rPr>
              <a:t>a</a:t>
            </a:r>
            <a:r>
              <a:rPr sz="1050" spc="-10" dirty="0">
                <a:latin typeface="Tahoma"/>
                <a:cs typeface="Tahoma"/>
              </a:rPr>
              <a:t>g</a:t>
            </a:r>
            <a:r>
              <a:rPr sz="1050" spc="-45" dirty="0">
                <a:latin typeface="Tahoma"/>
                <a:cs typeface="Tahoma"/>
              </a:rPr>
              <a:t>e</a:t>
            </a:r>
            <a:r>
              <a:rPr sz="1050" spc="-55" dirty="0">
                <a:latin typeface="Tahoma"/>
                <a:cs typeface="Tahoma"/>
              </a:rPr>
              <a:t> </a:t>
            </a:r>
            <a:r>
              <a:rPr sz="1050" spc="10" dirty="0">
                <a:latin typeface="Tahoma"/>
                <a:cs typeface="Tahoma"/>
              </a:rPr>
              <a:t>(</a:t>
            </a:r>
            <a:r>
              <a:rPr sz="1050" spc="5" dirty="0">
                <a:latin typeface="Tahoma"/>
                <a:cs typeface="Tahoma"/>
              </a:rPr>
              <a:t>”</a:t>
            </a:r>
            <a:r>
              <a:rPr sz="1050" spc="-25" dirty="0">
                <a:latin typeface="Tahoma"/>
                <a:cs typeface="Tahoma"/>
              </a:rPr>
              <a:t>s</a:t>
            </a:r>
            <a:r>
              <a:rPr sz="1050" spc="15" dirty="0">
                <a:latin typeface="Tahoma"/>
                <a:cs typeface="Tahoma"/>
              </a:rPr>
              <a:t>t</a:t>
            </a:r>
            <a:r>
              <a:rPr sz="1050" spc="25" dirty="0">
                <a:latin typeface="Tahoma"/>
                <a:cs typeface="Tahoma"/>
              </a:rPr>
              <a:t>a</a:t>
            </a:r>
            <a:r>
              <a:rPr sz="1050" spc="-10" dirty="0">
                <a:latin typeface="Tahoma"/>
                <a:cs typeface="Tahoma"/>
              </a:rPr>
              <a:t>g</a:t>
            </a:r>
            <a:r>
              <a:rPr sz="1050" spc="-45" dirty="0">
                <a:latin typeface="Tahoma"/>
                <a:cs typeface="Tahoma"/>
              </a:rPr>
              <a:t>e</a:t>
            </a:r>
            <a:r>
              <a:rPr sz="1050" spc="-55" dirty="0">
                <a:latin typeface="Tahoma"/>
                <a:cs typeface="Tahoma"/>
              </a:rPr>
              <a:t> </a:t>
            </a:r>
            <a:r>
              <a:rPr sz="1050" spc="-160" dirty="0">
                <a:latin typeface="Tahoma"/>
                <a:cs typeface="Tahoma"/>
              </a:rPr>
              <a:t>1</a:t>
            </a:r>
            <a:r>
              <a:rPr sz="1050" spc="-30" dirty="0">
                <a:latin typeface="Tahoma"/>
                <a:cs typeface="Tahoma"/>
              </a:rPr>
              <a:t>"</a:t>
            </a:r>
            <a:r>
              <a:rPr sz="1050" spc="10" dirty="0">
                <a:latin typeface="Tahoma"/>
                <a:cs typeface="Tahoma"/>
              </a:rPr>
              <a:t>)</a:t>
            </a:r>
            <a:r>
              <a:rPr sz="1050" spc="-55" dirty="0">
                <a:latin typeface="Tahoma"/>
                <a:cs typeface="Tahoma"/>
              </a:rPr>
              <a:t> </a:t>
            </a:r>
            <a:r>
              <a:rPr sz="1050" spc="-90" dirty="0">
                <a:latin typeface="Tahoma"/>
                <a:cs typeface="Tahoma"/>
              </a:rPr>
              <a:t>{  </a:t>
            </a:r>
            <a:r>
              <a:rPr sz="1050" spc="-45" dirty="0">
                <a:latin typeface="Tahoma"/>
                <a:cs typeface="Tahoma"/>
              </a:rPr>
              <a:t>ec</a:t>
            </a:r>
            <a:r>
              <a:rPr sz="1050" spc="-5" dirty="0">
                <a:latin typeface="Tahoma"/>
                <a:cs typeface="Tahoma"/>
              </a:rPr>
              <a:t>h</a:t>
            </a:r>
            <a:r>
              <a:rPr sz="1050" spc="-15" dirty="0">
                <a:latin typeface="Tahoma"/>
                <a:cs typeface="Tahoma"/>
              </a:rPr>
              <a:t>o</a:t>
            </a:r>
            <a:r>
              <a:rPr sz="1050" spc="-55" dirty="0">
                <a:latin typeface="Tahoma"/>
                <a:cs typeface="Tahoma"/>
              </a:rPr>
              <a:t> </a:t>
            </a:r>
            <a:r>
              <a:rPr sz="1050" spc="40" dirty="0">
                <a:latin typeface="Tahoma"/>
                <a:cs typeface="Tahoma"/>
              </a:rPr>
              <a:t>“</a:t>
            </a:r>
            <a:r>
              <a:rPr sz="1050" spc="-5" dirty="0">
                <a:latin typeface="Tahoma"/>
                <a:cs typeface="Tahoma"/>
              </a:rPr>
              <a:t>h</a:t>
            </a:r>
            <a:r>
              <a:rPr sz="1050" spc="20" dirty="0">
                <a:latin typeface="Tahoma"/>
                <a:cs typeface="Tahoma"/>
              </a:rPr>
              <a:t>i</a:t>
            </a:r>
            <a:r>
              <a:rPr sz="1050" spc="40" dirty="0">
                <a:latin typeface="Tahoma"/>
                <a:cs typeface="Tahoma"/>
              </a:rPr>
              <a:t>”</a:t>
            </a:r>
            <a:endParaRPr sz="1050" dirty="0">
              <a:latin typeface="Tahoma"/>
              <a:cs typeface="Tahoma"/>
            </a:endParaRPr>
          </a:p>
          <a:p>
            <a:pPr marR="2467610" algn="ctr">
              <a:lnSpc>
                <a:spcPct val="100000"/>
              </a:lnSpc>
              <a:spcBef>
                <a:spcPts val="1095"/>
              </a:spcBef>
            </a:pPr>
            <a:r>
              <a:rPr sz="1050" spc="-114" dirty="0">
                <a:latin typeface="Tahoma"/>
                <a:cs typeface="Tahoma"/>
              </a:rPr>
              <a:t>}</a:t>
            </a:r>
            <a:endParaRPr sz="1050" dirty="0">
              <a:latin typeface="Tahoma"/>
              <a:cs typeface="Tahoma"/>
            </a:endParaRPr>
          </a:p>
          <a:p>
            <a:pPr>
              <a:lnSpc>
                <a:spcPct val="100000"/>
              </a:lnSpc>
              <a:spcBef>
                <a:spcPts val="45"/>
              </a:spcBef>
            </a:pPr>
            <a:endParaRPr sz="1150" dirty="0">
              <a:latin typeface="Tahoma"/>
              <a:cs typeface="Tahoma"/>
            </a:endParaRPr>
          </a:p>
          <a:p>
            <a:pPr marL="696595">
              <a:lnSpc>
                <a:spcPct val="100000"/>
              </a:lnSpc>
            </a:pPr>
            <a:r>
              <a:rPr sz="1050" spc="-114" dirty="0">
                <a:latin typeface="Tahoma"/>
                <a:cs typeface="Tahoma"/>
              </a:rPr>
              <a:t>}</a:t>
            </a:r>
            <a:endParaRPr sz="1050" dirty="0">
              <a:latin typeface="Tahoma"/>
              <a:cs typeface="Tahoma"/>
            </a:endParaRPr>
          </a:p>
          <a:p>
            <a:pPr>
              <a:lnSpc>
                <a:spcPct val="100000"/>
              </a:lnSpc>
              <a:spcBef>
                <a:spcPts val="50"/>
              </a:spcBef>
            </a:pPr>
            <a:endParaRPr sz="1150" dirty="0">
              <a:latin typeface="Tahoma"/>
              <a:cs typeface="Tahoma"/>
            </a:endParaRPr>
          </a:p>
          <a:p>
            <a:pPr marL="12700">
              <a:lnSpc>
                <a:spcPct val="100000"/>
              </a:lnSpc>
            </a:pPr>
            <a:r>
              <a:rPr sz="1250" spc="-45" dirty="0">
                <a:solidFill>
                  <a:srgbClr val="1A61FF"/>
                </a:solidFill>
                <a:latin typeface="Tahoma"/>
                <a:cs typeface="Tahoma"/>
              </a:rPr>
              <a:t>D</a:t>
            </a:r>
            <a:r>
              <a:rPr sz="1250" spc="-70" dirty="0">
                <a:solidFill>
                  <a:srgbClr val="1A61FF"/>
                </a:solidFill>
                <a:latin typeface="Tahoma"/>
                <a:cs typeface="Tahoma"/>
              </a:rPr>
              <a:t>ec</a:t>
            </a:r>
            <a:r>
              <a:rPr sz="1250" spc="60" dirty="0">
                <a:solidFill>
                  <a:srgbClr val="1A61FF"/>
                </a:solidFill>
                <a:latin typeface="Tahoma"/>
                <a:cs typeface="Tahoma"/>
              </a:rPr>
              <a:t>l</a:t>
            </a:r>
            <a:r>
              <a:rPr sz="1250" spc="-15" dirty="0">
                <a:solidFill>
                  <a:srgbClr val="1A61FF"/>
                </a:solidFill>
                <a:latin typeface="Tahoma"/>
                <a:cs typeface="Tahoma"/>
              </a:rPr>
              <a:t>a</a:t>
            </a:r>
            <a:r>
              <a:rPr sz="1250" spc="-30" dirty="0">
                <a:solidFill>
                  <a:srgbClr val="1A61FF"/>
                </a:solidFill>
                <a:latin typeface="Tahoma"/>
                <a:cs typeface="Tahoma"/>
              </a:rPr>
              <a:t>r</a:t>
            </a:r>
            <a:r>
              <a:rPr sz="1250" spc="10" dirty="0">
                <a:solidFill>
                  <a:srgbClr val="1A61FF"/>
                </a:solidFill>
                <a:latin typeface="Tahoma"/>
                <a:cs typeface="Tahoma"/>
              </a:rPr>
              <a:t>a</a:t>
            </a:r>
            <a:r>
              <a:rPr sz="1250" spc="30" dirty="0">
                <a:solidFill>
                  <a:srgbClr val="1A61FF"/>
                </a:solidFill>
                <a:latin typeface="Tahoma"/>
                <a:cs typeface="Tahoma"/>
              </a:rPr>
              <a:t>tiv</a:t>
            </a:r>
            <a:r>
              <a:rPr sz="1250" spc="-65" dirty="0">
                <a:solidFill>
                  <a:srgbClr val="1A61FF"/>
                </a:solidFill>
                <a:latin typeface="Tahoma"/>
                <a:cs typeface="Tahoma"/>
              </a:rPr>
              <a:t>e</a:t>
            </a:r>
            <a:r>
              <a:rPr sz="1250" spc="-75" dirty="0">
                <a:solidFill>
                  <a:srgbClr val="1A61FF"/>
                </a:solidFill>
                <a:latin typeface="Tahoma"/>
                <a:cs typeface="Tahoma"/>
              </a:rPr>
              <a:t> </a:t>
            </a:r>
            <a:r>
              <a:rPr sz="1250" spc="-20" dirty="0">
                <a:solidFill>
                  <a:srgbClr val="1A61FF"/>
                </a:solidFill>
                <a:latin typeface="Tahoma"/>
                <a:cs typeface="Tahoma"/>
              </a:rPr>
              <a:t>p</a:t>
            </a:r>
            <a:r>
              <a:rPr sz="1250" spc="30" dirty="0">
                <a:solidFill>
                  <a:srgbClr val="1A61FF"/>
                </a:solidFill>
                <a:latin typeface="Tahoma"/>
                <a:cs typeface="Tahoma"/>
              </a:rPr>
              <a:t>i</a:t>
            </a:r>
            <a:r>
              <a:rPr sz="1250" spc="-20" dirty="0">
                <a:solidFill>
                  <a:srgbClr val="1A61FF"/>
                </a:solidFill>
                <a:latin typeface="Tahoma"/>
                <a:cs typeface="Tahoma"/>
              </a:rPr>
              <a:t>p</a:t>
            </a:r>
            <a:r>
              <a:rPr sz="1250" spc="-70" dirty="0">
                <a:solidFill>
                  <a:srgbClr val="1A61FF"/>
                </a:solidFill>
                <a:latin typeface="Tahoma"/>
                <a:cs typeface="Tahoma"/>
              </a:rPr>
              <a:t>e</a:t>
            </a:r>
            <a:r>
              <a:rPr sz="1250" spc="75" dirty="0">
                <a:solidFill>
                  <a:srgbClr val="1A61FF"/>
                </a:solidFill>
                <a:latin typeface="Tahoma"/>
                <a:cs typeface="Tahoma"/>
              </a:rPr>
              <a:t>l</a:t>
            </a:r>
            <a:r>
              <a:rPr sz="1250" spc="30" dirty="0">
                <a:solidFill>
                  <a:srgbClr val="1A61FF"/>
                </a:solidFill>
                <a:latin typeface="Tahoma"/>
                <a:cs typeface="Tahoma"/>
              </a:rPr>
              <a:t>i</a:t>
            </a:r>
            <a:r>
              <a:rPr sz="1250" spc="-15" dirty="0">
                <a:solidFill>
                  <a:srgbClr val="1A61FF"/>
                </a:solidFill>
                <a:latin typeface="Tahoma"/>
                <a:cs typeface="Tahoma"/>
              </a:rPr>
              <a:t>n</a:t>
            </a:r>
            <a:r>
              <a:rPr sz="1250" spc="-65" dirty="0">
                <a:solidFill>
                  <a:srgbClr val="1A61FF"/>
                </a:solidFill>
                <a:latin typeface="Tahoma"/>
                <a:cs typeface="Tahoma"/>
              </a:rPr>
              <a:t>e</a:t>
            </a:r>
            <a:r>
              <a:rPr sz="1250" spc="-75" dirty="0">
                <a:solidFill>
                  <a:srgbClr val="1A61FF"/>
                </a:solidFill>
                <a:latin typeface="Tahoma"/>
                <a:cs typeface="Tahoma"/>
              </a:rPr>
              <a:t> </a:t>
            </a:r>
            <a:r>
              <a:rPr sz="1250" spc="-45" dirty="0">
                <a:solidFill>
                  <a:srgbClr val="1A61FF"/>
                </a:solidFill>
                <a:latin typeface="Tahoma"/>
                <a:cs typeface="Tahoma"/>
              </a:rPr>
              <a:t>s</a:t>
            </a:r>
            <a:r>
              <a:rPr sz="1250" spc="40" dirty="0">
                <a:solidFill>
                  <a:srgbClr val="1A61FF"/>
                </a:solidFill>
                <a:latin typeface="Tahoma"/>
                <a:cs typeface="Tahoma"/>
              </a:rPr>
              <a:t>y</a:t>
            </a:r>
            <a:r>
              <a:rPr sz="1250" spc="-15" dirty="0">
                <a:solidFill>
                  <a:srgbClr val="1A61FF"/>
                </a:solidFill>
                <a:latin typeface="Tahoma"/>
                <a:cs typeface="Tahoma"/>
              </a:rPr>
              <a:t>n</a:t>
            </a:r>
            <a:r>
              <a:rPr sz="1250" spc="15" dirty="0">
                <a:solidFill>
                  <a:srgbClr val="1A61FF"/>
                </a:solidFill>
                <a:latin typeface="Tahoma"/>
                <a:cs typeface="Tahoma"/>
              </a:rPr>
              <a:t>t</a:t>
            </a:r>
            <a:r>
              <a:rPr sz="1250" spc="10" dirty="0">
                <a:solidFill>
                  <a:srgbClr val="1A61FF"/>
                </a:solidFill>
                <a:latin typeface="Tahoma"/>
                <a:cs typeface="Tahoma"/>
              </a:rPr>
              <a:t>a</a:t>
            </a:r>
            <a:r>
              <a:rPr sz="1250" spc="-25" dirty="0">
                <a:solidFill>
                  <a:srgbClr val="1A61FF"/>
                </a:solidFill>
                <a:latin typeface="Tahoma"/>
                <a:cs typeface="Tahoma"/>
              </a:rPr>
              <a:t>x</a:t>
            </a:r>
            <a:r>
              <a:rPr sz="1250" spc="-80" dirty="0">
                <a:solidFill>
                  <a:srgbClr val="1A61FF"/>
                </a:solidFill>
                <a:latin typeface="Tahoma"/>
                <a:cs typeface="Tahoma"/>
              </a:rPr>
              <a:t>:</a:t>
            </a:r>
            <a:endParaRPr sz="1250" dirty="0">
              <a:latin typeface="Tahoma"/>
              <a:cs typeface="Tahoma"/>
            </a:endParaRPr>
          </a:p>
          <a:p>
            <a:pPr>
              <a:lnSpc>
                <a:spcPct val="100000"/>
              </a:lnSpc>
              <a:spcBef>
                <a:spcPts val="5"/>
              </a:spcBef>
            </a:pPr>
            <a:endParaRPr sz="1150" dirty="0">
              <a:latin typeface="Tahoma"/>
              <a:cs typeface="Tahoma"/>
            </a:endParaRPr>
          </a:p>
          <a:p>
            <a:pPr marL="696595" indent="34925">
              <a:lnSpc>
                <a:spcPct val="100000"/>
              </a:lnSpc>
            </a:pPr>
            <a:r>
              <a:rPr sz="1050" dirty="0">
                <a:latin typeface="Tahoma"/>
                <a:cs typeface="Tahoma"/>
              </a:rPr>
              <a:t>p</a:t>
            </a:r>
            <a:r>
              <a:rPr sz="1050" spc="35" dirty="0">
                <a:latin typeface="Tahoma"/>
                <a:cs typeface="Tahoma"/>
              </a:rPr>
              <a:t>i</a:t>
            </a:r>
            <a:r>
              <a:rPr sz="1050" dirty="0">
                <a:latin typeface="Tahoma"/>
                <a:cs typeface="Tahoma"/>
              </a:rPr>
              <a:t>p</a:t>
            </a:r>
            <a:r>
              <a:rPr sz="1050" spc="-45" dirty="0">
                <a:latin typeface="Tahoma"/>
                <a:cs typeface="Tahoma"/>
              </a:rPr>
              <a:t>e</a:t>
            </a:r>
            <a:r>
              <a:rPr sz="1050" spc="70" dirty="0">
                <a:latin typeface="Tahoma"/>
                <a:cs typeface="Tahoma"/>
              </a:rPr>
              <a:t>l</a:t>
            </a:r>
            <a:r>
              <a:rPr sz="1050" spc="35" dirty="0">
                <a:latin typeface="Tahoma"/>
                <a:cs typeface="Tahoma"/>
              </a:rPr>
              <a:t>i</a:t>
            </a:r>
            <a:r>
              <a:rPr sz="1050" spc="5" dirty="0">
                <a:latin typeface="Tahoma"/>
                <a:cs typeface="Tahoma"/>
              </a:rPr>
              <a:t>n</a:t>
            </a:r>
            <a:r>
              <a:rPr sz="1050" spc="-45" dirty="0">
                <a:latin typeface="Tahoma"/>
                <a:cs typeface="Tahoma"/>
              </a:rPr>
              <a:t>e</a:t>
            </a:r>
            <a:r>
              <a:rPr sz="1050" spc="-55" dirty="0">
                <a:latin typeface="Tahoma"/>
                <a:cs typeface="Tahoma"/>
              </a:rPr>
              <a:t> </a:t>
            </a:r>
            <a:r>
              <a:rPr sz="1050" spc="-114" dirty="0">
                <a:latin typeface="Tahoma"/>
                <a:cs typeface="Tahoma"/>
              </a:rPr>
              <a:t>{</a:t>
            </a:r>
            <a:endParaRPr sz="1050" dirty="0">
              <a:latin typeface="Tahoma"/>
              <a:cs typeface="Tahoma"/>
            </a:endParaRPr>
          </a:p>
          <a:p>
            <a:pPr marL="696595" marR="3856990">
              <a:lnSpc>
                <a:spcPct val="213800"/>
              </a:lnSpc>
              <a:spcBef>
                <a:spcPts val="70"/>
              </a:spcBef>
            </a:pPr>
            <a:r>
              <a:rPr sz="1050" spc="25" dirty="0">
                <a:latin typeface="Tahoma"/>
                <a:cs typeface="Tahoma"/>
              </a:rPr>
              <a:t>a</a:t>
            </a:r>
            <a:r>
              <a:rPr sz="1050" spc="-10" dirty="0">
                <a:latin typeface="Tahoma"/>
                <a:cs typeface="Tahoma"/>
              </a:rPr>
              <a:t>g</a:t>
            </a:r>
            <a:r>
              <a:rPr sz="1050" spc="-45" dirty="0">
                <a:latin typeface="Tahoma"/>
                <a:cs typeface="Tahoma"/>
              </a:rPr>
              <a:t>e</a:t>
            </a:r>
            <a:r>
              <a:rPr sz="1050" spc="5" dirty="0">
                <a:latin typeface="Tahoma"/>
                <a:cs typeface="Tahoma"/>
              </a:rPr>
              <a:t>n</a:t>
            </a:r>
            <a:r>
              <a:rPr sz="1050" spc="35" dirty="0">
                <a:latin typeface="Tahoma"/>
                <a:cs typeface="Tahoma"/>
              </a:rPr>
              <a:t>t</a:t>
            </a:r>
            <a:r>
              <a:rPr sz="1050" spc="-55" dirty="0">
                <a:latin typeface="Tahoma"/>
                <a:cs typeface="Tahoma"/>
              </a:rPr>
              <a:t> </a:t>
            </a:r>
            <a:r>
              <a:rPr sz="1050" dirty="0">
                <a:latin typeface="Tahoma"/>
                <a:cs typeface="Tahoma"/>
              </a:rPr>
              <a:t>a</a:t>
            </a:r>
            <a:r>
              <a:rPr sz="1050" spc="5" dirty="0">
                <a:latin typeface="Tahoma"/>
                <a:cs typeface="Tahoma"/>
              </a:rPr>
              <a:t>n</a:t>
            </a:r>
            <a:r>
              <a:rPr sz="1050" spc="40" dirty="0">
                <a:latin typeface="Tahoma"/>
                <a:cs typeface="Tahoma"/>
              </a:rPr>
              <a:t>y  </a:t>
            </a:r>
            <a:r>
              <a:rPr sz="1050" spc="-25" dirty="0">
                <a:latin typeface="Tahoma"/>
                <a:cs typeface="Tahoma"/>
              </a:rPr>
              <a:t>s</a:t>
            </a:r>
            <a:r>
              <a:rPr sz="1050" spc="15" dirty="0">
                <a:latin typeface="Tahoma"/>
                <a:cs typeface="Tahoma"/>
              </a:rPr>
              <a:t>t</a:t>
            </a:r>
            <a:r>
              <a:rPr sz="1050" spc="25" dirty="0">
                <a:latin typeface="Tahoma"/>
                <a:cs typeface="Tahoma"/>
              </a:rPr>
              <a:t>a</a:t>
            </a:r>
            <a:r>
              <a:rPr sz="1050" spc="-10" dirty="0">
                <a:latin typeface="Tahoma"/>
                <a:cs typeface="Tahoma"/>
              </a:rPr>
              <a:t>g</a:t>
            </a:r>
            <a:r>
              <a:rPr sz="1050" spc="-45" dirty="0">
                <a:latin typeface="Tahoma"/>
                <a:cs typeface="Tahoma"/>
              </a:rPr>
              <a:t>e</a:t>
            </a:r>
            <a:r>
              <a:rPr sz="1050" spc="-25" dirty="0">
                <a:latin typeface="Tahoma"/>
                <a:cs typeface="Tahoma"/>
              </a:rPr>
              <a:t>s</a:t>
            </a:r>
            <a:r>
              <a:rPr sz="1050" spc="-55" dirty="0">
                <a:latin typeface="Tahoma"/>
                <a:cs typeface="Tahoma"/>
              </a:rPr>
              <a:t> </a:t>
            </a:r>
            <a:r>
              <a:rPr sz="1050" spc="-114" dirty="0">
                <a:latin typeface="Tahoma"/>
                <a:cs typeface="Tahoma"/>
              </a:rPr>
              <a:t>{</a:t>
            </a:r>
            <a:endParaRPr sz="1050" dirty="0">
              <a:latin typeface="Tahoma"/>
              <a:cs typeface="Tahoma"/>
            </a:endParaRPr>
          </a:p>
          <a:p>
            <a:pPr>
              <a:lnSpc>
                <a:spcPct val="100000"/>
              </a:lnSpc>
              <a:spcBef>
                <a:spcPts val="45"/>
              </a:spcBef>
            </a:pPr>
            <a:endParaRPr sz="1150" dirty="0">
              <a:latin typeface="Tahoma"/>
              <a:cs typeface="Tahoma"/>
            </a:endParaRPr>
          </a:p>
          <a:p>
            <a:pPr marR="2458720" algn="ctr">
              <a:lnSpc>
                <a:spcPct val="100000"/>
              </a:lnSpc>
            </a:pPr>
            <a:r>
              <a:rPr sz="1050" spc="-25" dirty="0">
                <a:latin typeface="Tahoma"/>
                <a:cs typeface="Tahoma"/>
              </a:rPr>
              <a:t>s</a:t>
            </a:r>
            <a:r>
              <a:rPr sz="1050" spc="15" dirty="0">
                <a:latin typeface="Tahoma"/>
                <a:cs typeface="Tahoma"/>
              </a:rPr>
              <a:t>t</a:t>
            </a:r>
            <a:r>
              <a:rPr sz="1050" spc="25" dirty="0">
                <a:latin typeface="Tahoma"/>
                <a:cs typeface="Tahoma"/>
              </a:rPr>
              <a:t>a</a:t>
            </a:r>
            <a:r>
              <a:rPr sz="1050" spc="-10" dirty="0">
                <a:latin typeface="Tahoma"/>
                <a:cs typeface="Tahoma"/>
              </a:rPr>
              <a:t>g</a:t>
            </a:r>
            <a:r>
              <a:rPr sz="1050" spc="-45" dirty="0">
                <a:latin typeface="Tahoma"/>
                <a:cs typeface="Tahoma"/>
              </a:rPr>
              <a:t>e</a:t>
            </a:r>
            <a:r>
              <a:rPr sz="1050" spc="10" dirty="0">
                <a:latin typeface="Tahoma"/>
                <a:cs typeface="Tahoma"/>
              </a:rPr>
              <a:t>(</a:t>
            </a:r>
            <a:r>
              <a:rPr sz="1050" spc="-5" dirty="0">
                <a:latin typeface="Tahoma"/>
                <a:cs typeface="Tahoma"/>
              </a:rPr>
              <a:t>”</a:t>
            </a:r>
            <a:r>
              <a:rPr sz="1050" spc="-60" dirty="0">
                <a:latin typeface="Tahoma"/>
                <a:cs typeface="Tahoma"/>
              </a:rPr>
              <a:t>c</a:t>
            </a:r>
            <a:r>
              <a:rPr sz="1050" spc="-15" dirty="0">
                <a:latin typeface="Tahoma"/>
                <a:cs typeface="Tahoma"/>
              </a:rPr>
              <a:t>o</a:t>
            </a:r>
            <a:r>
              <a:rPr sz="1050" spc="-5" dirty="0">
                <a:latin typeface="Tahoma"/>
                <a:cs typeface="Tahoma"/>
              </a:rPr>
              <a:t>d</a:t>
            </a:r>
            <a:r>
              <a:rPr sz="1050" spc="-45" dirty="0">
                <a:latin typeface="Tahoma"/>
                <a:cs typeface="Tahoma"/>
              </a:rPr>
              <a:t>e</a:t>
            </a:r>
            <a:r>
              <a:rPr sz="1050" spc="40" dirty="0">
                <a:latin typeface="Tahoma"/>
                <a:cs typeface="Tahoma"/>
              </a:rPr>
              <a:t>”</a:t>
            </a:r>
            <a:r>
              <a:rPr sz="1050" spc="10" dirty="0">
                <a:latin typeface="Tahoma"/>
                <a:cs typeface="Tahoma"/>
              </a:rPr>
              <a:t>)</a:t>
            </a:r>
            <a:r>
              <a:rPr sz="1050" spc="-55" dirty="0">
                <a:latin typeface="Tahoma"/>
                <a:cs typeface="Tahoma"/>
              </a:rPr>
              <a:t> </a:t>
            </a:r>
            <a:r>
              <a:rPr sz="1050" spc="-114" dirty="0">
                <a:latin typeface="Tahoma"/>
                <a:cs typeface="Tahoma"/>
              </a:rPr>
              <a:t>{</a:t>
            </a:r>
            <a:endParaRPr sz="1050" dirty="0">
              <a:latin typeface="Tahoma"/>
              <a:cs typeface="Tahoma"/>
            </a:endParaRPr>
          </a:p>
          <a:p>
            <a:pPr>
              <a:lnSpc>
                <a:spcPct val="100000"/>
              </a:lnSpc>
              <a:spcBef>
                <a:spcPts val="55"/>
              </a:spcBef>
            </a:pPr>
            <a:endParaRPr sz="1200" dirty="0">
              <a:latin typeface="Tahoma"/>
              <a:cs typeface="Tahoma"/>
            </a:endParaRPr>
          </a:p>
          <a:p>
            <a:pPr marL="1312545">
              <a:lnSpc>
                <a:spcPct val="100000"/>
              </a:lnSpc>
            </a:pPr>
            <a:r>
              <a:rPr sz="1050" spc="-25" dirty="0">
                <a:latin typeface="Tahoma"/>
                <a:cs typeface="Tahoma"/>
              </a:rPr>
              <a:t>s</a:t>
            </a:r>
            <a:r>
              <a:rPr sz="1050" spc="15" dirty="0">
                <a:latin typeface="Tahoma"/>
                <a:cs typeface="Tahoma"/>
              </a:rPr>
              <a:t>t</a:t>
            </a:r>
            <a:r>
              <a:rPr sz="1050" spc="-45" dirty="0">
                <a:latin typeface="Tahoma"/>
                <a:cs typeface="Tahoma"/>
              </a:rPr>
              <a:t>e</a:t>
            </a:r>
            <a:r>
              <a:rPr sz="1050" dirty="0">
                <a:latin typeface="Tahoma"/>
                <a:cs typeface="Tahoma"/>
              </a:rPr>
              <a:t>p</a:t>
            </a:r>
            <a:r>
              <a:rPr sz="1050" spc="-25" dirty="0">
                <a:latin typeface="Tahoma"/>
                <a:cs typeface="Tahoma"/>
              </a:rPr>
              <a:t>s</a:t>
            </a:r>
            <a:r>
              <a:rPr sz="1050" spc="-55" dirty="0">
                <a:latin typeface="Tahoma"/>
                <a:cs typeface="Tahoma"/>
              </a:rPr>
              <a:t> </a:t>
            </a:r>
            <a:r>
              <a:rPr sz="1050" spc="-114" dirty="0">
                <a:latin typeface="Tahoma"/>
                <a:cs typeface="Tahoma"/>
              </a:rPr>
              <a:t>{</a:t>
            </a:r>
            <a:endParaRPr sz="1050" dirty="0">
              <a:latin typeface="Tahoma"/>
              <a:cs typeface="Tahoma"/>
            </a:endParaRPr>
          </a:p>
          <a:p>
            <a:pPr>
              <a:lnSpc>
                <a:spcPct val="100000"/>
              </a:lnSpc>
              <a:spcBef>
                <a:spcPts val="45"/>
              </a:spcBef>
            </a:pPr>
            <a:endParaRPr sz="1150" dirty="0">
              <a:latin typeface="Tahoma"/>
              <a:cs typeface="Tahoma"/>
            </a:endParaRPr>
          </a:p>
          <a:p>
            <a:pPr marL="1518285">
              <a:lnSpc>
                <a:spcPct val="100000"/>
              </a:lnSpc>
            </a:pPr>
            <a:r>
              <a:rPr sz="1050" spc="-45" dirty="0">
                <a:latin typeface="Tahoma"/>
                <a:cs typeface="Tahoma"/>
              </a:rPr>
              <a:t>ec</a:t>
            </a:r>
            <a:r>
              <a:rPr sz="1050" spc="-5" dirty="0">
                <a:latin typeface="Tahoma"/>
                <a:cs typeface="Tahoma"/>
              </a:rPr>
              <a:t>h</a:t>
            </a:r>
            <a:r>
              <a:rPr sz="1050" spc="-15" dirty="0">
                <a:latin typeface="Tahoma"/>
                <a:cs typeface="Tahoma"/>
              </a:rPr>
              <a:t>o</a:t>
            </a:r>
            <a:r>
              <a:rPr sz="1050" spc="-55" dirty="0">
                <a:latin typeface="Tahoma"/>
                <a:cs typeface="Tahoma"/>
              </a:rPr>
              <a:t> </a:t>
            </a:r>
            <a:r>
              <a:rPr sz="1050" spc="40" dirty="0">
                <a:latin typeface="Tahoma"/>
                <a:cs typeface="Tahoma"/>
              </a:rPr>
              <a:t>“</a:t>
            </a:r>
            <a:r>
              <a:rPr sz="1050" spc="-5" dirty="0">
                <a:latin typeface="Tahoma"/>
                <a:cs typeface="Tahoma"/>
              </a:rPr>
              <a:t>h</a:t>
            </a:r>
            <a:r>
              <a:rPr sz="1050" spc="20" dirty="0">
                <a:latin typeface="Tahoma"/>
                <a:cs typeface="Tahoma"/>
              </a:rPr>
              <a:t>i</a:t>
            </a:r>
            <a:r>
              <a:rPr sz="1050" spc="40" dirty="0">
                <a:latin typeface="Tahoma"/>
                <a:cs typeface="Tahoma"/>
              </a:rPr>
              <a:t>”</a:t>
            </a:r>
            <a:endParaRPr sz="1050" dirty="0">
              <a:latin typeface="Tahoma"/>
              <a:cs typeface="Tahoma"/>
            </a:endParaRPr>
          </a:p>
          <a:p>
            <a:pPr>
              <a:lnSpc>
                <a:spcPct val="100000"/>
              </a:lnSpc>
              <a:spcBef>
                <a:spcPts val="55"/>
              </a:spcBef>
            </a:pPr>
            <a:endParaRPr sz="1200" dirty="0">
              <a:latin typeface="Tahoma"/>
              <a:cs typeface="Tahoma"/>
            </a:endParaRPr>
          </a:p>
          <a:p>
            <a:pPr marL="1518285">
              <a:lnSpc>
                <a:spcPct val="100000"/>
              </a:lnSpc>
            </a:pPr>
            <a:r>
              <a:rPr sz="1050" spc="-114" dirty="0">
                <a:latin typeface="Tahoma"/>
                <a:cs typeface="Tahoma"/>
              </a:rPr>
              <a:t>}</a:t>
            </a:r>
            <a:endParaRPr sz="1050" dirty="0">
              <a:latin typeface="Tahoma"/>
              <a:cs typeface="Tahoma"/>
            </a:endParaRPr>
          </a:p>
          <a:p>
            <a:pPr>
              <a:lnSpc>
                <a:spcPct val="100000"/>
              </a:lnSpc>
              <a:spcBef>
                <a:spcPts val="45"/>
              </a:spcBef>
            </a:pPr>
            <a:endParaRPr sz="1150" dirty="0">
              <a:latin typeface="Tahoma"/>
              <a:cs typeface="Tahoma"/>
            </a:endParaRPr>
          </a:p>
          <a:p>
            <a:pPr marL="1312545">
              <a:lnSpc>
                <a:spcPct val="100000"/>
              </a:lnSpc>
            </a:pPr>
            <a:r>
              <a:rPr sz="1050" spc="-114" dirty="0">
                <a:latin typeface="Tahoma"/>
                <a:cs typeface="Tahoma"/>
              </a:rPr>
              <a:t>}</a:t>
            </a:r>
            <a:endParaRPr sz="1050" dirty="0">
              <a:latin typeface="Tahoma"/>
              <a:cs typeface="Tahoma"/>
            </a:endParaRPr>
          </a:p>
          <a:p>
            <a:pPr>
              <a:lnSpc>
                <a:spcPct val="100000"/>
              </a:lnSpc>
              <a:spcBef>
                <a:spcPts val="45"/>
              </a:spcBef>
            </a:pPr>
            <a:endParaRPr sz="1150" dirty="0">
              <a:latin typeface="Tahoma"/>
              <a:cs typeface="Tahoma"/>
            </a:endParaRPr>
          </a:p>
          <a:p>
            <a:pPr marL="1107440">
              <a:lnSpc>
                <a:spcPct val="100000"/>
              </a:lnSpc>
            </a:pPr>
            <a:r>
              <a:rPr sz="1050" spc="-114" dirty="0">
                <a:latin typeface="Tahoma"/>
                <a:cs typeface="Tahoma"/>
              </a:rPr>
              <a:t>}</a:t>
            </a:r>
            <a:endParaRPr sz="1050" dirty="0">
              <a:latin typeface="Tahoma"/>
              <a:cs typeface="Tahoma"/>
            </a:endParaRPr>
          </a:p>
          <a:p>
            <a:pPr>
              <a:lnSpc>
                <a:spcPct val="100000"/>
              </a:lnSpc>
              <a:spcBef>
                <a:spcPts val="55"/>
              </a:spcBef>
            </a:pPr>
            <a:endParaRPr sz="1200" dirty="0">
              <a:latin typeface="Tahoma"/>
              <a:cs typeface="Tahoma"/>
            </a:endParaRPr>
          </a:p>
          <a:p>
            <a:pPr marL="1107440">
              <a:lnSpc>
                <a:spcPct val="100000"/>
              </a:lnSpc>
            </a:pPr>
            <a:r>
              <a:rPr sz="1050" spc="-114" dirty="0">
                <a:latin typeface="Tahoma"/>
                <a:cs typeface="Tahoma"/>
              </a:rPr>
              <a:t>}</a:t>
            </a:r>
            <a:endParaRPr sz="1050" dirty="0">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900" y="414244"/>
            <a:ext cx="1459865" cy="217170"/>
          </a:xfrm>
          <a:prstGeom prst="rect">
            <a:avLst/>
          </a:prstGeom>
        </p:spPr>
        <p:txBody>
          <a:bodyPr vert="horz" wrap="square" lIns="0" tIns="13335" rIns="0" bIns="0" rtlCol="0">
            <a:spAutoFit/>
          </a:bodyPr>
          <a:lstStyle/>
          <a:p>
            <a:pPr marL="12700">
              <a:lnSpc>
                <a:spcPct val="100000"/>
              </a:lnSpc>
              <a:spcBef>
                <a:spcPts val="105"/>
              </a:spcBef>
            </a:pPr>
            <a:r>
              <a:rPr sz="1250" spc="-45" dirty="0">
                <a:solidFill>
                  <a:srgbClr val="1A61FF"/>
                </a:solidFill>
                <a:latin typeface="Tahoma"/>
                <a:cs typeface="Tahoma"/>
              </a:rPr>
              <a:t>D</a:t>
            </a:r>
            <a:r>
              <a:rPr sz="1250" spc="-70" dirty="0">
                <a:solidFill>
                  <a:srgbClr val="1A61FF"/>
                </a:solidFill>
                <a:latin typeface="Tahoma"/>
                <a:cs typeface="Tahoma"/>
              </a:rPr>
              <a:t>ec</a:t>
            </a:r>
            <a:r>
              <a:rPr sz="1250" spc="60" dirty="0">
                <a:solidFill>
                  <a:srgbClr val="1A61FF"/>
                </a:solidFill>
                <a:latin typeface="Tahoma"/>
                <a:cs typeface="Tahoma"/>
              </a:rPr>
              <a:t>l</a:t>
            </a:r>
            <a:r>
              <a:rPr sz="1250" spc="-15" dirty="0">
                <a:solidFill>
                  <a:srgbClr val="1A61FF"/>
                </a:solidFill>
                <a:latin typeface="Tahoma"/>
                <a:cs typeface="Tahoma"/>
              </a:rPr>
              <a:t>a</a:t>
            </a:r>
            <a:r>
              <a:rPr sz="1250" spc="-30" dirty="0">
                <a:solidFill>
                  <a:srgbClr val="1A61FF"/>
                </a:solidFill>
                <a:latin typeface="Tahoma"/>
                <a:cs typeface="Tahoma"/>
              </a:rPr>
              <a:t>r</a:t>
            </a:r>
            <a:r>
              <a:rPr sz="1250" spc="10" dirty="0">
                <a:solidFill>
                  <a:srgbClr val="1A61FF"/>
                </a:solidFill>
                <a:latin typeface="Tahoma"/>
                <a:cs typeface="Tahoma"/>
              </a:rPr>
              <a:t>a</a:t>
            </a:r>
            <a:r>
              <a:rPr sz="1250" spc="30" dirty="0">
                <a:solidFill>
                  <a:srgbClr val="1A61FF"/>
                </a:solidFill>
                <a:latin typeface="Tahoma"/>
                <a:cs typeface="Tahoma"/>
              </a:rPr>
              <a:t>tiv</a:t>
            </a:r>
            <a:r>
              <a:rPr sz="1250" spc="-65" dirty="0">
                <a:solidFill>
                  <a:srgbClr val="1A61FF"/>
                </a:solidFill>
                <a:latin typeface="Tahoma"/>
                <a:cs typeface="Tahoma"/>
              </a:rPr>
              <a:t>e</a:t>
            </a:r>
            <a:r>
              <a:rPr sz="1250" spc="-75" dirty="0">
                <a:solidFill>
                  <a:srgbClr val="1A61FF"/>
                </a:solidFill>
                <a:latin typeface="Tahoma"/>
                <a:cs typeface="Tahoma"/>
              </a:rPr>
              <a:t> </a:t>
            </a:r>
            <a:r>
              <a:rPr sz="1250" spc="-20" dirty="0">
                <a:solidFill>
                  <a:srgbClr val="1A61FF"/>
                </a:solidFill>
                <a:latin typeface="Tahoma"/>
                <a:cs typeface="Tahoma"/>
              </a:rPr>
              <a:t>p</a:t>
            </a:r>
            <a:r>
              <a:rPr sz="1250" spc="30" dirty="0">
                <a:solidFill>
                  <a:srgbClr val="1A61FF"/>
                </a:solidFill>
                <a:latin typeface="Tahoma"/>
                <a:cs typeface="Tahoma"/>
              </a:rPr>
              <a:t>i</a:t>
            </a:r>
            <a:r>
              <a:rPr sz="1250" spc="-20" dirty="0">
                <a:solidFill>
                  <a:srgbClr val="1A61FF"/>
                </a:solidFill>
                <a:latin typeface="Tahoma"/>
                <a:cs typeface="Tahoma"/>
              </a:rPr>
              <a:t>p</a:t>
            </a:r>
            <a:r>
              <a:rPr sz="1250" spc="-70" dirty="0">
                <a:solidFill>
                  <a:srgbClr val="1A61FF"/>
                </a:solidFill>
                <a:latin typeface="Tahoma"/>
                <a:cs typeface="Tahoma"/>
              </a:rPr>
              <a:t>e</a:t>
            </a:r>
            <a:r>
              <a:rPr sz="1250" spc="75" dirty="0">
                <a:solidFill>
                  <a:srgbClr val="1A61FF"/>
                </a:solidFill>
                <a:latin typeface="Tahoma"/>
                <a:cs typeface="Tahoma"/>
              </a:rPr>
              <a:t>l</a:t>
            </a:r>
            <a:r>
              <a:rPr sz="1250" spc="30" dirty="0">
                <a:solidFill>
                  <a:srgbClr val="1A61FF"/>
                </a:solidFill>
                <a:latin typeface="Tahoma"/>
                <a:cs typeface="Tahoma"/>
              </a:rPr>
              <a:t>i</a:t>
            </a:r>
            <a:r>
              <a:rPr sz="1250" spc="-15" dirty="0">
                <a:solidFill>
                  <a:srgbClr val="1A61FF"/>
                </a:solidFill>
                <a:latin typeface="Tahoma"/>
                <a:cs typeface="Tahoma"/>
              </a:rPr>
              <a:t>n</a:t>
            </a:r>
            <a:r>
              <a:rPr sz="1250" spc="-65" dirty="0">
                <a:solidFill>
                  <a:srgbClr val="1A61FF"/>
                </a:solidFill>
                <a:latin typeface="Tahoma"/>
                <a:cs typeface="Tahoma"/>
              </a:rPr>
              <a:t>e</a:t>
            </a:r>
            <a:r>
              <a:rPr sz="1250" spc="-75" dirty="0">
                <a:solidFill>
                  <a:srgbClr val="1A61FF"/>
                </a:solidFill>
                <a:latin typeface="Tahoma"/>
                <a:cs typeface="Tahoma"/>
              </a:rPr>
              <a:t> </a:t>
            </a:r>
            <a:r>
              <a:rPr sz="1250" spc="-80" dirty="0">
                <a:solidFill>
                  <a:srgbClr val="1A61FF"/>
                </a:solidFill>
                <a:latin typeface="Tahoma"/>
                <a:cs typeface="Tahoma"/>
              </a:rPr>
              <a:t>:</a:t>
            </a:r>
            <a:endParaRPr sz="1250">
              <a:latin typeface="Tahoma"/>
              <a:cs typeface="Tahoma"/>
            </a:endParaRPr>
          </a:p>
        </p:txBody>
      </p:sp>
      <p:sp>
        <p:nvSpPr>
          <p:cNvPr id="3" name="object 3"/>
          <p:cNvSpPr txBox="1"/>
          <p:nvPr/>
        </p:nvSpPr>
        <p:spPr>
          <a:xfrm>
            <a:off x="342900" y="8127820"/>
            <a:ext cx="4156710" cy="1207770"/>
          </a:xfrm>
          <a:prstGeom prst="rect">
            <a:avLst/>
          </a:prstGeom>
        </p:spPr>
        <p:txBody>
          <a:bodyPr vert="horz" wrap="square" lIns="0" tIns="15875" rIns="0" bIns="0" rtlCol="0">
            <a:spAutoFit/>
          </a:bodyPr>
          <a:lstStyle/>
          <a:p>
            <a:pPr marL="186055" indent="-173990">
              <a:lnSpc>
                <a:spcPct val="100000"/>
              </a:lnSpc>
              <a:spcBef>
                <a:spcPts val="125"/>
              </a:spcBef>
              <a:buAutoNum type="arabicPeriod" startAt="2"/>
              <a:tabLst>
                <a:tab pos="186690" algn="l"/>
              </a:tabLst>
            </a:pPr>
            <a:r>
              <a:rPr sz="1050" spc="-15" dirty="0">
                <a:latin typeface="Tahoma"/>
                <a:cs typeface="Tahoma"/>
              </a:rPr>
              <a:t>Select</a:t>
            </a:r>
            <a:r>
              <a:rPr sz="1050" spc="-55" dirty="0">
                <a:latin typeface="Tahoma"/>
                <a:cs typeface="Tahoma"/>
              </a:rPr>
              <a:t> </a:t>
            </a:r>
            <a:r>
              <a:rPr sz="1050" spc="5" dirty="0">
                <a:latin typeface="Tahoma"/>
                <a:cs typeface="Tahoma"/>
              </a:rPr>
              <a:t>pipeline</a:t>
            </a:r>
            <a:r>
              <a:rPr sz="1050" spc="-55" dirty="0">
                <a:latin typeface="Tahoma"/>
                <a:cs typeface="Tahoma"/>
              </a:rPr>
              <a:t> </a:t>
            </a:r>
            <a:r>
              <a:rPr sz="1050" spc="25" dirty="0">
                <a:latin typeface="Times New Roman"/>
                <a:cs typeface="Times New Roman"/>
              </a:rPr>
              <a:t>→</a:t>
            </a:r>
            <a:r>
              <a:rPr sz="1050" spc="10" dirty="0">
                <a:latin typeface="Times New Roman"/>
                <a:cs typeface="Times New Roman"/>
              </a:rPr>
              <a:t> </a:t>
            </a:r>
            <a:r>
              <a:rPr sz="1050" spc="-30" dirty="0">
                <a:latin typeface="Tahoma"/>
                <a:cs typeface="Tahoma"/>
              </a:rPr>
              <a:t>here</a:t>
            </a:r>
            <a:r>
              <a:rPr sz="1050" spc="-55" dirty="0">
                <a:latin typeface="Tahoma"/>
                <a:cs typeface="Tahoma"/>
              </a:rPr>
              <a:t> </a:t>
            </a:r>
            <a:r>
              <a:rPr sz="1050" dirty="0">
                <a:latin typeface="Tahoma"/>
                <a:cs typeface="Tahoma"/>
              </a:rPr>
              <a:t>we</a:t>
            </a:r>
            <a:r>
              <a:rPr sz="1050" spc="-55" dirty="0">
                <a:latin typeface="Tahoma"/>
                <a:cs typeface="Tahoma"/>
              </a:rPr>
              <a:t> </a:t>
            </a:r>
            <a:r>
              <a:rPr sz="1050" spc="5" dirty="0">
                <a:latin typeface="Tahoma"/>
                <a:cs typeface="Tahoma"/>
              </a:rPr>
              <a:t>have</a:t>
            </a:r>
            <a:r>
              <a:rPr sz="1050" spc="-55" dirty="0">
                <a:latin typeface="Tahoma"/>
                <a:cs typeface="Tahoma"/>
              </a:rPr>
              <a:t> </a:t>
            </a:r>
            <a:r>
              <a:rPr sz="1050" dirty="0">
                <a:latin typeface="Tahoma"/>
                <a:cs typeface="Tahoma"/>
              </a:rPr>
              <a:t>to</a:t>
            </a:r>
            <a:r>
              <a:rPr sz="1050" spc="-55" dirty="0">
                <a:latin typeface="Tahoma"/>
                <a:cs typeface="Tahoma"/>
              </a:rPr>
              <a:t> </a:t>
            </a:r>
            <a:r>
              <a:rPr sz="1050" spc="15" dirty="0">
                <a:latin typeface="Tahoma"/>
                <a:cs typeface="Tahoma"/>
              </a:rPr>
              <a:t>write</a:t>
            </a:r>
            <a:r>
              <a:rPr sz="1050" spc="-55" dirty="0">
                <a:latin typeface="Tahoma"/>
                <a:cs typeface="Tahoma"/>
              </a:rPr>
              <a:t> </a:t>
            </a:r>
            <a:r>
              <a:rPr sz="1050" spc="-5" dirty="0">
                <a:latin typeface="Tahoma"/>
                <a:cs typeface="Tahoma"/>
              </a:rPr>
              <a:t>the</a:t>
            </a:r>
            <a:r>
              <a:rPr sz="1050" spc="-55" dirty="0">
                <a:latin typeface="Tahoma"/>
                <a:cs typeface="Tahoma"/>
              </a:rPr>
              <a:t> </a:t>
            </a:r>
            <a:r>
              <a:rPr sz="1050" spc="5" dirty="0">
                <a:latin typeface="Tahoma"/>
                <a:cs typeface="Tahoma"/>
              </a:rPr>
              <a:t>groovy</a:t>
            </a:r>
            <a:r>
              <a:rPr sz="1050" spc="-55" dirty="0">
                <a:latin typeface="Tahoma"/>
                <a:cs typeface="Tahoma"/>
              </a:rPr>
              <a:t> </a:t>
            </a:r>
            <a:r>
              <a:rPr sz="1050" spc="10" dirty="0">
                <a:latin typeface="Tahoma"/>
                <a:cs typeface="Tahoma"/>
              </a:rPr>
              <a:t>syntax</a:t>
            </a:r>
            <a:endParaRPr sz="1050">
              <a:latin typeface="Tahoma"/>
              <a:cs typeface="Tahoma"/>
            </a:endParaRPr>
          </a:p>
          <a:p>
            <a:pPr>
              <a:lnSpc>
                <a:spcPct val="100000"/>
              </a:lnSpc>
              <a:spcBef>
                <a:spcPts val="45"/>
              </a:spcBef>
              <a:buFont typeface="Tahoma"/>
              <a:buAutoNum type="arabicPeriod" startAt="2"/>
            </a:pPr>
            <a:endParaRPr sz="1150">
              <a:latin typeface="Tahoma"/>
              <a:cs typeface="Tahoma"/>
            </a:endParaRPr>
          </a:p>
          <a:p>
            <a:pPr marL="152400" indent="-140335">
              <a:lnSpc>
                <a:spcPct val="100000"/>
              </a:lnSpc>
              <a:spcBef>
                <a:spcPts val="5"/>
              </a:spcBef>
              <a:buAutoNum type="arabicPeriod" startAt="2"/>
              <a:tabLst>
                <a:tab pos="153035" algn="l"/>
              </a:tabLst>
            </a:pPr>
            <a:r>
              <a:rPr sz="1050" spc="-5" dirty="0">
                <a:latin typeface="Tahoma"/>
                <a:cs typeface="Tahoma"/>
              </a:rPr>
              <a:t>Write</a:t>
            </a:r>
            <a:r>
              <a:rPr sz="1050" spc="-75" dirty="0">
                <a:latin typeface="Tahoma"/>
                <a:cs typeface="Tahoma"/>
              </a:rPr>
              <a:t> </a:t>
            </a:r>
            <a:r>
              <a:rPr sz="1050" spc="-5" dirty="0">
                <a:latin typeface="Tahoma"/>
                <a:cs typeface="Tahoma"/>
              </a:rPr>
              <a:t>the</a:t>
            </a:r>
            <a:r>
              <a:rPr sz="1050" spc="-70" dirty="0">
                <a:latin typeface="Tahoma"/>
                <a:cs typeface="Tahoma"/>
              </a:rPr>
              <a:t> </a:t>
            </a:r>
            <a:r>
              <a:rPr sz="1050" dirty="0">
                <a:latin typeface="Tahoma"/>
                <a:cs typeface="Tahoma"/>
              </a:rPr>
              <a:t>script</a:t>
            </a:r>
            <a:endParaRPr sz="1050">
              <a:latin typeface="Tahoma"/>
              <a:cs typeface="Tahoma"/>
            </a:endParaRPr>
          </a:p>
          <a:p>
            <a:pPr>
              <a:lnSpc>
                <a:spcPct val="100000"/>
              </a:lnSpc>
              <a:spcBef>
                <a:spcPts val="50"/>
              </a:spcBef>
            </a:pPr>
            <a:endParaRPr sz="1200">
              <a:latin typeface="Tahoma"/>
              <a:cs typeface="Tahoma"/>
            </a:endParaRPr>
          </a:p>
          <a:p>
            <a:pPr marL="286385">
              <a:lnSpc>
                <a:spcPct val="100000"/>
              </a:lnSpc>
            </a:pPr>
            <a:r>
              <a:rPr sz="1050" dirty="0">
                <a:solidFill>
                  <a:srgbClr val="00BE62"/>
                </a:solidFill>
                <a:latin typeface="Tahoma"/>
                <a:cs typeface="Tahoma"/>
              </a:rPr>
              <a:t>Single</a:t>
            </a:r>
            <a:r>
              <a:rPr sz="1050" spc="-70" dirty="0">
                <a:solidFill>
                  <a:srgbClr val="00BE62"/>
                </a:solidFill>
                <a:latin typeface="Tahoma"/>
                <a:cs typeface="Tahoma"/>
              </a:rPr>
              <a:t> </a:t>
            </a:r>
            <a:r>
              <a:rPr sz="1050" spc="-10" dirty="0">
                <a:solidFill>
                  <a:srgbClr val="00BE62"/>
                </a:solidFill>
                <a:latin typeface="Tahoma"/>
                <a:cs typeface="Tahoma"/>
              </a:rPr>
              <a:t>stage</a:t>
            </a:r>
            <a:r>
              <a:rPr sz="1050" spc="-70" dirty="0">
                <a:solidFill>
                  <a:srgbClr val="00BE62"/>
                </a:solidFill>
                <a:latin typeface="Tahoma"/>
                <a:cs typeface="Tahoma"/>
              </a:rPr>
              <a:t> </a:t>
            </a:r>
            <a:r>
              <a:rPr sz="1050" spc="5" dirty="0">
                <a:solidFill>
                  <a:srgbClr val="00BE62"/>
                </a:solidFill>
                <a:latin typeface="Tahoma"/>
                <a:cs typeface="Tahoma"/>
              </a:rPr>
              <a:t>pipeline</a:t>
            </a:r>
            <a:endParaRPr sz="1050">
              <a:latin typeface="Tahoma"/>
              <a:cs typeface="Tahoma"/>
            </a:endParaRPr>
          </a:p>
          <a:p>
            <a:pPr>
              <a:lnSpc>
                <a:spcPct val="100000"/>
              </a:lnSpc>
              <a:spcBef>
                <a:spcPts val="30"/>
              </a:spcBef>
            </a:pPr>
            <a:endParaRPr sz="1050">
              <a:latin typeface="Tahoma"/>
              <a:cs typeface="Tahoma"/>
            </a:endParaRPr>
          </a:p>
          <a:p>
            <a:pPr marL="12700">
              <a:lnSpc>
                <a:spcPct val="100000"/>
              </a:lnSpc>
              <a:spcBef>
                <a:spcPts val="5"/>
              </a:spcBef>
            </a:pPr>
            <a:r>
              <a:rPr sz="1050" spc="-35" dirty="0">
                <a:latin typeface="Tahoma"/>
                <a:cs typeface="Tahoma"/>
              </a:rPr>
              <a:t>Here,</a:t>
            </a:r>
            <a:r>
              <a:rPr sz="1050" spc="-50" dirty="0">
                <a:latin typeface="Tahoma"/>
                <a:cs typeface="Tahoma"/>
              </a:rPr>
              <a:t> </a:t>
            </a:r>
            <a:r>
              <a:rPr sz="1050" spc="20" dirty="0">
                <a:latin typeface="Tahoma"/>
                <a:cs typeface="Tahoma"/>
              </a:rPr>
              <a:t>automatically</a:t>
            </a:r>
            <a:r>
              <a:rPr sz="1050" spc="-50" dirty="0">
                <a:latin typeface="Tahoma"/>
                <a:cs typeface="Tahoma"/>
              </a:rPr>
              <a:t> </a:t>
            </a:r>
            <a:r>
              <a:rPr sz="1050" spc="5" dirty="0">
                <a:latin typeface="Tahoma"/>
                <a:cs typeface="Tahoma"/>
              </a:rPr>
              <a:t>indentations</a:t>
            </a:r>
            <a:r>
              <a:rPr sz="1050" spc="-50" dirty="0">
                <a:latin typeface="Tahoma"/>
                <a:cs typeface="Tahoma"/>
              </a:rPr>
              <a:t> </a:t>
            </a:r>
            <a:r>
              <a:rPr sz="1050" spc="55" dirty="0">
                <a:latin typeface="Tahoma"/>
                <a:cs typeface="Tahoma"/>
              </a:rPr>
              <a:t>will</a:t>
            </a:r>
            <a:r>
              <a:rPr sz="1050" spc="-50" dirty="0">
                <a:latin typeface="Tahoma"/>
                <a:cs typeface="Tahoma"/>
              </a:rPr>
              <a:t> </a:t>
            </a:r>
            <a:r>
              <a:rPr sz="1050" dirty="0">
                <a:latin typeface="Tahoma"/>
                <a:cs typeface="Tahoma"/>
              </a:rPr>
              <a:t>take</a:t>
            </a:r>
            <a:r>
              <a:rPr sz="1050" spc="-50" dirty="0">
                <a:latin typeface="Tahoma"/>
                <a:cs typeface="Tahoma"/>
              </a:rPr>
              <a:t> </a:t>
            </a:r>
            <a:r>
              <a:rPr sz="1050" spc="-35" dirty="0">
                <a:latin typeface="Tahoma"/>
                <a:cs typeface="Tahoma"/>
              </a:rPr>
              <a:t>i.e,</a:t>
            </a:r>
            <a:r>
              <a:rPr sz="1050" spc="-50" dirty="0">
                <a:latin typeface="Tahoma"/>
                <a:cs typeface="Tahoma"/>
              </a:rPr>
              <a:t> </a:t>
            </a:r>
            <a:r>
              <a:rPr sz="1050" spc="25" dirty="0">
                <a:latin typeface="Tahoma"/>
                <a:cs typeface="Tahoma"/>
              </a:rPr>
              <a:t>a</a:t>
            </a:r>
            <a:r>
              <a:rPr sz="1050" spc="-50" dirty="0">
                <a:latin typeface="Tahoma"/>
                <a:cs typeface="Tahoma"/>
              </a:rPr>
              <a:t> </a:t>
            </a:r>
            <a:r>
              <a:rPr sz="1050" spc="10" dirty="0">
                <a:latin typeface="Tahoma"/>
                <a:cs typeface="Tahoma"/>
              </a:rPr>
              <a:t>tab</a:t>
            </a:r>
            <a:r>
              <a:rPr sz="1050" spc="-50" dirty="0">
                <a:latin typeface="Tahoma"/>
                <a:cs typeface="Tahoma"/>
              </a:rPr>
              <a:t> </a:t>
            </a:r>
            <a:r>
              <a:rPr sz="1050" spc="-20" dirty="0">
                <a:latin typeface="Tahoma"/>
                <a:cs typeface="Tahoma"/>
              </a:rPr>
              <a:t>space</a:t>
            </a:r>
            <a:r>
              <a:rPr sz="1050" spc="-50" dirty="0">
                <a:latin typeface="Tahoma"/>
                <a:cs typeface="Tahoma"/>
              </a:rPr>
              <a:t> </a:t>
            </a:r>
            <a:r>
              <a:rPr sz="1050" spc="-5" dirty="0">
                <a:latin typeface="Tahoma"/>
                <a:cs typeface="Tahoma"/>
              </a:rPr>
              <a:t>(or)</a:t>
            </a:r>
            <a:r>
              <a:rPr sz="1050" spc="-50" dirty="0">
                <a:latin typeface="Tahoma"/>
                <a:cs typeface="Tahoma"/>
              </a:rPr>
              <a:t> </a:t>
            </a:r>
            <a:r>
              <a:rPr sz="1050" spc="-10" dirty="0">
                <a:latin typeface="Tahoma"/>
                <a:cs typeface="Tahoma"/>
              </a:rPr>
              <a:t>4</a:t>
            </a:r>
            <a:r>
              <a:rPr sz="1050" spc="-50" dirty="0">
                <a:latin typeface="Tahoma"/>
                <a:cs typeface="Tahoma"/>
              </a:rPr>
              <a:t> </a:t>
            </a:r>
            <a:r>
              <a:rPr sz="1050" spc="-25" dirty="0">
                <a:latin typeface="Tahoma"/>
                <a:cs typeface="Tahoma"/>
              </a:rPr>
              <a:t>spaces</a:t>
            </a:r>
            <a:endParaRPr sz="1050">
              <a:latin typeface="Tahoma"/>
              <a:cs typeface="Tahoma"/>
            </a:endParaRPr>
          </a:p>
        </p:txBody>
      </p:sp>
      <p:pic>
        <p:nvPicPr>
          <p:cNvPr id="4" name="object 4"/>
          <p:cNvPicPr/>
          <p:nvPr/>
        </p:nvPicPr>
        <p:blipFill>
          <a:blip r:embed="rId2" cstate="print"/>
          <a:stretch>
            <a:fillRect/>
          </a:stretch>
        </p:blipFill>
        <p:spPr>
          <a:xfrm>
            <a:off x="2412258" y="846131"/>
            <a:ext cx="1983280" cy="2149810"/>
          </a:xfrm>
          <a:prstGeom prst="rect">
            <a:avLst/>
          </a:prstGeom>
        </p:spPr>
      </p:pic>
      <p:sp>
        <p:nvSpPr>
          <p:cNvPr id="5" name="object 5"/>
          <p:cNvSpPr/>
          <p:nvPr/>
        </p:nvSpPr>
        <p:spPr>
          <a:xfrm>
            <a:off x="463049" y="3303250"/>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6" name="object 6"/>
          <p:cNvSpPr/>
          <p:nvPr/>
        </p:nvSpPr>
        <p:spPr>
          <a:xfrm>
            <a:off x="463049" y="3500013"/>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7" name="object 7"/>
          <p:cNvSpPr/>
          <p:nvPr/>
        </p:nvSpPr>
        <p:spPr>
          <a:xfrm>
            <a:off x="463049" y="3688227"/>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8" name="object 8"/>
          <p:cNvSpPr/>
          <p:nvPr/>
        </p:nvSpPr>
        <p:spPr>
          <a:xfrm>
            <a:off x="670418" y="3887042"/>
            <a:ext cx="55244" cy="55244"/>
          </a:xfrm>
          <a:custGeom>
            <a:avLst/>
            <a:gdLst/>
            <a:ahLst/>
            <a:cxnLst/>
            <a:rect l="l" t="t" r="r" b="b"/>
            <a:pathLst>
              <a:path w="55245" h="55245">
                <a:moveTo>
                  <a:pt x="54751" y="27375"/>
                </a:moveTo>
                <a:lnTo>
                  <a:pt x="54751" y="31005"/>
                </a:lnTo>
                <a:lnTo>
                  <a:pt x="54056" y="34497"/>
                </a:lnTo>
                <a:lnTo>
                  <a:pt x="52667" y="37851"/>
                </a:lnTo>
                <a:lnTo>
                  <a:pt x="51278" y="41205"/>
                </a:lnTo>
                <a:lnTo>
                  <a:pt x="37851" y="52667"/>
                </a:lnTo>
                <a:lnTo>
                  <a:pt x="34497" y="54056"/>
                </a:lnTo>
                <a:lnTo>
                  <a:pt x="31005" y="54751"/>
                </a:lnTo>
                <a:lnTo>
                  <a:pt x="27375" y="54751"/>
                </a:lnTo>
                <a:lnTo>
                  <a:pt x="23745" y="54751"/>
                </a:lnTo>
                <a:lnTo>
                  <a:pt x="20253" y="54056"/>
                </a:lnTo>
                <a:lnTo>
                  <a:pt x="16899" y="52667"/>
                </a:lnTo>
                <a:lnTo>
                  <a:pt x="13545" y="51278"/>
                </a:lnTo>
                <a:lnTo>
                  <a:pt x="2083" y="37851"/>
                </a:lnTo>
                <a:lnTo>
                  <a:pt x="694" y="34497"/>
                </a:lnTo>
                <a:lnTo>
                  <a:pt x="0" y="31005"/>
                </a:lnTo>
                <a:lnTo>
                  <a:pt x="0" y="27375"/>
                </a:lnTo>
                <a:lnTo>
                  <a:pt x="0" y="23745"/>
                </a:lnTo>
                <a:lnTo>
                  <a:pt x="8018" y="8018"/>
                </a:lnTo>
                <a:lnTo>
                  <a:pt x="10585" y="5451"/>
                </a:lnTo>
                <a:lnTo>
                  <a:pt x="13545" y="3473"/>
                </a:lnTo>
                <a:lnTo>
                  <a:pt x="16899" y="2083"/>
                </a:lnTo>
                <a:lnTo>
                  <a:pt x="20253" y="694"/>
                </a:lnTo>
                <a:lnTo>
                  <a:pt x="23745" y="0"/>
                </a:lnTo>
                <a:lnTo>
                  <a:pt x="27375" y="0"/>
                </a:lnTo>
                <a:lnTo>
                  <a:pt x="31005" y="0"/>
                </a:lnTo>
                <a:lnTo>
                  <a:pt x="34497" y="694"/>
                </a:lnTo>
                <a:lnTo>
                  <a:pt x="37851" y="2083"/>
                </a:lnTo>
                <a:lnTo>
                  <a:pt x="41205" y="3473"/>
                </a:lnTo>
                <a:lnTo>
                  <a:pt x="52667" y="16899"/>
                </a:lnTo>
                <a:lnTo>
                  <a:pt x="54056" y="20253"/>
                </a:lnTo>
                <a:lnTo>
                  <a:pt x="54751" y="23745"/>
                </a:lnTo>
                <a:lnTo>
                  <a:pt x="54751" y="27375"/>
                </a:lnTo>
                <a:close/>
              </a:path>
            </a:pathLst>
          </a:custGeom>
          <a:ln w="4790">
            <a:solidFill>
              <a:srgbClr val="000000"/>
            </a:solidFill>
          </a:ln>
        </p:spPr>
        <p:txBody>
          <a:bodyPr wrap="square" lIns="0" tIns="0" rIns="0" bIns="0" rtlCol="0"/>
          <a:lstStyle/>
          <a:p>
            <a:endParaRPr/>
          </a:p>
        </p:txBody>
      </p:sp>
      <p:sp>
        <p:nvSpPr>
          <p:cNvPr id="9" name="object 9"/>
          <p:cNvSpPr/>
          <p:nvPr/>
        </p:nvSpPr>
        <p:spPr>
          <a:xfrm>
            <a:off x="463049" y="407320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0" name="object 10"/>
          <p:cNvSpPr/>
          <p:nvPr/>
        </p:nvSpPr>
        <p:spPr>
          <a:xfrm>
            <a:off x="670418" y="4263447"/>
            <a:ext cx="55244" cy="55244"/>
          </a:xfrm>
          <a:custGeom>
            <a:avLst/>
            <a:gdLst/>
            <a:ahLst/>
            <a:cxnLst/>
            <a:rect l="l" t="t" r="r" b="b"/>
            <a:pathLst>
              <a:path w="55245" h="55245">
                <a:moveTo>
                  <a:pt x="54751" y="27375"/>
                </a:moveTo>
                <a:lnTo>
                  <a:pt x="54751" y="31005"/>
                </a:lnTo>
                <a:lnTo>
                  <a:pt x="54056" y="34497"/>
                </a:lnTo>
                <a:lnTo>
                  <a:pt x="52667" y="37851"/>
                </a:lnTo>
                <a:lnTo>
                  <a:pt x="51278" y="41205"/>
                </a:lnTo>
                <a:lnTo>
                  <a:pt x="37851" y="52667"/>
                </a:lnTo>
                <a:lnTo>
                  <a:pt x="34497" y="54056"/>
                </a:lnTo>
                <a:lnTo>
                  <a:pt x="31005" y="54751"/>
                </a:lnTo>
                <a:lnTo>
                  <a:pt x="27375" y="54751"/>
                </a:lnTo>
                <a:lnTo>
                  <a:pt x="23745" y="54751"/>
                </a:lnTo>
                <a:lnTo>
                  <a:pt x="20253" y="54056"/>
                </a:lnTo>
                <a:lnTo>
                  <a:pt x="16899" y="52667"/>
                </a:lnTo>
                <a:lnTo>
                  <a:pt x="13545" y="51278"/>
                </a:lnTo>
                <a:lnTo>
                  <a:pt x="2083" y="37851"/>
                </a:lnTo>
                <a:lnTo>
                  <a:pt x="694" y="34497"/>
                </a:lnTo>
                <a:lnTo>
                  <a:pt x="0" y="31005"/>
                </a:lnTo>
                <a:lnTo>
                  <a:pt x="0" y="27375"/>
                </a:lnTo>
                <a:lnTo>
                  <a:pt x="0" y="23745"/>
                </a:lnTo>
                <a:lnTo>
                  <a:pt x="8018" y="8018"/>
                </a:lnTo>
                <a:lnTo>
                  <a:pt x="10585" y="5451"/>
                </a:lnTo>
                <a:lnTo>
                  <a:pt x="13545" y="3473"/>
                </a:lnTo>
                <a:lnTo>
                  <a:pt x="16899" y="2083"/>
                </a:lnTo>
                <a:lnTo>
                  <a:pt x="20253" y="694"/>
                </a:lnTo>
                <a:lnTo>
                  <a:pt x="23745" y="0"/>
                </a:lnTo>
                <a:lnTo>
                  <a:pt x="27375" y="0"/>
                </a:lnTo>
                <a:lnTo>
                  <a:pt x="31005" y="0"/>
                </a:lnTo>
                <a:lnTo>
                  <a:pt x="34497" y="694"/>
                </a:lnTo>
                <a:lnTo>
                  <a:pt x="37851" y="2083"/>
                </a:lnTo>
                <a:lnTo>
                  <a:pt x="41205" y="3473"/>
                </a:lnTo>
                <a:lnTo>
                  <a:pt x="52667" y="16899"/>
                </a:lnTo>
                <a:lnTo>
                  <a:pt x="54056" y="20253"/>
                </a:lnTo>
                <a:lnTo>
                  <a:pt x="54751" y="23745"/>
                </a:lnTo>
                <a:lnTo>
                  <a:pt x="54751" y="27375"/>
                </a:lnTo>
                <a:close/>
              </a:path>
            </a:pathLst>
          </a:custGeom>
          <a:ln w="4790">
            <a:solidFill>
              <a:srgbClr val="000000"/>
            </a:solidFill>
          </a:ln>
        </p:spPr>
        <p:txBody>
          <a:bodyPr wrap="square" lIns="0" tIns="0" rIns="0" bIns="0" rtlCol="0"/>
          <a:lstStyle/>
          <a:p>
            <a:endParaRPr/>
          </a:p>
        </p:txBody>
      </p:sp>
      <p:sp>
        <p:nvSpPr>
          <p:cNvPr id="11" name="object 11"/>
          <p:cNvSpPr/>
          <p:nvPr/>
        </p:nvSpPr>
        <p:spPr>
          <a:xfrm>
            <a:off x="463049" y="4458156"/>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2" name="object 12"/>
          <p:cNvSpPr/>
          <p:nvPr/>
        </p:nvSpPr>
        <p:spPr>
          <a:xfrm>
            <a:off x="463049" y="4646370"/>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3" name="object 13"/>
          <p:cNvSpPr txBox="1"/>
          <p:nvPr/>
        </p:nvSpPr>
        <p:spPr>
          <a:xfrm>
            <a:off x="342900" y="3184821"/>
            <a:ext cx="4646930" cy="2241550"/>
          </a:xfrm>
          <a:prstGeom prst="rect">
            <a:avLst/>
          </a:prstGeom>
        </p:spPr>
        <p:txBody>
          <a:bodyPr vert="horz" wrap="square" lIns="0" tIns="48260" rIns="0" bIns="0" rtlCol="0">
            <a:spAutoFit/>
          </a:bodyPr>
          <a:lstStyle/>
          <a:p>
            <a:pPr marL="321310">
              <a:lnSpc>
                <a:spcPct val="100000"/>
              </a:lnSpc>
              <a:spcBef>
                <a:spcPts val="380"/>
              </a:spcBef>
            </a:pPr>
            <a:r>
              <a:rPr sz="1050" spc="-15" dirty="0">
                <a:latin typeface="Tahoma"/>
                <a:cs typeface="Tahoma"/>
              </a:rPr>
              <a:t>H</a:t>
            </a:r>
            <a:r>
              <a:rPr sz="1050" spc="-45" dirty="0">
                <a:latin typeface="Tahoma"/>
                <a:cs typeface="Tahoma"/>
              </a:rPr>
              <a:t>e</a:t>
            </a:r>
            <a:r>
              <a:rPr sz="1050" spc="-20" dirty="0">
                <a:latin typeface="Tahoma"/>
                <a:cs typeface="Tahoma"/>
              </a:rPr>
              <a:t>r</a:t>
            </a:r>
            <a:r>
              <a:rPr sz="1050" spc="-90" dirty="0">
                <a:latin typeface="Tahoma"/>
                <a:cs typeface="Tahoma"/>
              </a:rPr>
              <a:t>e</a:t>
            </a:r>
            <a:r>
              <a:rPr sz="1050" spc="-20" dirty="0">
                <a:latin typeface="Tahoma"/>
                <a:cs typeface="Tahoma"/>
              </a:rPr>
              <a:t>,</a:t>
            </a:r>
            <a:r>
              <a:rPr sz="1050" spc="-55" dirty="0">
                <a:latin typeface="Tahoma"/>
                <a:cs typeface="Tahoma"/>
              </a:rPr>
              <a:t> </a:t>
            </a:r>
            <a:r>
              <a:rPr sz="1050" dirty="0">
                <a:latin typeface="Tahoma"/>
                <a:cs typeface="Tahoma"/>
              </a:rPr>
              <a:t>p</a:t>
            </a:r>
            <a:r>
              <a:rPr sz="1050" spc="35" dirty="0">
                <a:latin typeface="Tahoma"/>
                <a:cs typeface="Tahoma"/>
              </a:rPr>
              <a:t>i</a:t>
            </a:r>
            <a:r>
              <a:rPr sz="1050" dirty="0">
                <a:latin typeface="Tahoma"/>
                <a:cs typeface="Tahoma"/>
              </a:rPr>
              <a:t>p</a:t>
            </a:r>
            <a:r>
              <a:rPr sz="1050" spc="-45" dirty="0">
                <a:latin typeface="Tahoma"/>
                <a:cs typeface="Tahoma"/>
              </a:rPr>
              <a:t>e</a:t>
            </a:r>
            <a:r>
              <a:rPr sz="1050" spc="70" dirty="0">
                <a:latin typeface="Tahoma"/>
                <a:cs typeface="Tahoma"/>
              </a:rPr>
              <a:t>l</a:t>
            </a:r>
            <a:r>
              <a:rPr sz="1050" spc="35" dirty="0">
                <a:latin typeface="Tahoma"/>
                <a:cs typeface="Tahoma"/>
              </a:rPr>
              <a:t>i</a:t>
            </a:r>
            <a:r>
              <a:rPr sz="1050" spc="5" dirty="0">
                <a:latin typeface="Tahoma"/>
                <a:cs typeface="Tahoma"/>
              </a:rPr>
              <a:t>n</a:t>
            </a:r>
            <a:r>
              <a:rPr sz="1050" spc="-45" dirty="0">
                <a:latin typeface="Tahoma"/>
                <a:cs typeface="Tahoma"/>
              </a:rPr>
              <a:t>e</a:t>
            </a:r>
            <a:r>
              <a:rPr sz="1050" spc="-55" dirty="0">
                <a:latin typeface="Tahoma"/>
                <a:cs typeface="Tahoma"/>
              </a:rPr>
              <a:t> </a:t>
            </a:r>
            <a:r>
              <a:rPr sz="1050" spc="35" dirty="0">
                <a:latin typeface="Tahoma"/>
                <a:cs typeface="Tahoma"/>
              </a:rPr>
              <a:t>i</a:t>
            </a:r>
            <a:r>
              <a:rPr sz="1050" spc="-25" dirty="0">
                <a:latin typeface="Tahoma"/>
                <a:cs typeface="Tahoma"/>
              </a:rPr>
              <a:t>s</a:t>
            </a:r>
            <a:r>
              <a:rPr sz="1050" spc="-55" dirty="0">
                <a:latin typeface="Tahoma"/>
                <a:cs typeface="Tahoma"/>
              </a:rPr>
              <a:t> </a:t>
            </a:r>
            <a:r>
              <a:rPr sz="1050" spc="25" dirty="0">
                <a:latin typeface="Tahoma"/>
                <a:cs typeface="Tahoma"/>
              </a:rPr>
              <a:t>a</a:t>
            </a:r>
            <a:r>
              <a:rPr sz="1050" spc="-55" dirty="0">
                <a:latin typeface="Tahoma"/>
                <a:cs typeface="Tahoma"/>
              </a:rPr>
              <a:t> </a:t>
            </a:r>
            <a:r>
              <a:rPr sz="1050" spc="-10" dirty="0">
                <a:latin typeface="Tahoma"/>
                <a:cs typeface="Tahoma"/>
              </a:rPr>
              <a:t>b</a:t>
            </a:r>
            <a:r>
              <a:rPr sz="1050" spc="50" dirty="0">
                <a:latin typeface="Tahoma"/>
                <a:cs typeface="Tahoma"/>
              </a:rPr>
              <a:t>l</a:t>
            </a:r>
            <a:r>
              <a:rPr sz="1050" spc="-15" dirty="0">
                <a:latin typeface="Tahoma"/>
                <a:cs typeface="Tahoma"/>
              </a:rPr>
              <a:t>o</a:t>
            </a:r>
            <a:r>
              <a:rPr sz="1050" spc="-45" dirty="0">
                <a:latin typeface="Tahoma"/>
                <a:cs typeface="Tahoma"/>
              </a:rPr>
              <a:t>c</a:t>
            </a:r>
            <a:r>
              <a:rPr sz="1050" spc="35" dirty="0">
                <a:latin typeface="Tahoma"/>
                <a:cs typeface="Tahoma"/>
              </a:rPr>
              <a:t>k</a:t>
            </a:r>
            <a:endParaRPr sz="1050">
              <a:latin typeface="Tahoma"/>
              <a:cs typeface="Tahoma"/>
            </a:endParaRPr>
          </a:p>
          <a:p>
            <a:pPr marL="286385">
              <a:lnSpc>
                <a:spcPct val="100000"/>
              </a:lnSpc>
              <a:spcBef>
                <a:spcPts val="290"/>
              </a:spcBef>
            </a:pPr>
            <a:r>
              <a:rPr sz="1050" spc="-125" dirty="0">
                <a:latin typeface="Tahoma"/>
                <a:cs typeface="Tahoma"/>
              </a:rPr>
              <a:t>I</a:t>
            </a:r>
            <a:r>
              <a:rPr sz="1050" spc="5" dirty="0">
                <a:latin typeface="Tahoma"/>
                <a:cs typeface="Tahoma"/>
              </a:rPr>
              <a:t>n</a:t>
            </a:r>
            <a:r>
              <a:rPr sz="1050" spc="-55" dirty="0">
                <a:latin typeface="Tahoma"/>
                <a:cs typeface="Tahoma"/>
              </a:rPr>
              <a:t> </a:t>
            </a:r>
            <a:r>
              <a:rPr sz="1050" spc="35" dirty="0">
                <a:latin typeface="Tahoma"/>
                <a:cs typeface="Tahoma"/>
              </a:rPr>
              <a:t>t</a:t>
            </a:r>
            <a:r>
              <a:rPr sz="1050" spc="-5" dirty="0">
                <a:latin typeface="Tahoma"/>
                <a:cs typeface="Tahoma"/>
              </a:rPr>
              <a:t>h</a:t>
            </a:r>
            <a:r>
              <a:rPr sz="1050" spc="35" dirty="0">
                <a:latin typeface="Tahoma"/>
                <a:cs typeface="Tahoma"/>
              </a:rPr>
              <a:t>i</a:t>
            </a:r>
            <a:r>
              <a:rPr sz="1050" spc="-25" dirty="0">
                <a:latin typeface="Tahoma"/>
                <a:cs typeface="Tahoma"/>
              </a:rPr>
              <a:t>s</a:t>
            </a:r>
            <a:r>
              <a:rPr sz="1050" spc="-55" dirty="0">
                <a:latin typeface="Tahoma"/>
                <a:cs typeface="Tahoma"/>
              </a:rPr>
              <a:t> </a:t>
            </a:r>
            <a:r>
              <a:rPr sz="1050" spc="-10" dirty="0">
                <a:latin typeface="Tahoma"/>
                <a:cs typeface="Tahoma"/>
              </a:rPr>
              <a:t>b</a:t>
            </a:r>
            <a:r>
              <a:rPr sz="1050" spc="50" dirty="0">
                <a:latin typeface="Tahoma"/>
                <a:cs typeface="Tahoma"/>
              </a:rPr>
              <a:t>l</a:t>
            </a:r>
            <a:r>
              <a:rPr sz="1050" spc="-15" dirty="0">
                <a:latin typeface="Tahoma"/>
                <a:cs typeface="Tahoma"/>
              </a:rPr>
              <a:t>o</a:t>
            </a:r>
            <a:r>
              <a:rPr sz="1050" spc="-45" dirty="0">
                <a:latin typeface="Tahoma"/>
                <a:cs typeface="Tahoma"/>
              </a:rPr>
              <a:t>c</a:t>
            </a:r>
            <a:r>
              <a:rPr sz="1050" spc="35" dirty="0">
                <a:latin typeface="Tahoma"/>
                <a:cs typeface="Tahoma"/>
              </a:rPr>
              <a:t>k</a:t>
            </a:r>
            <a:r>
              <a:rPr sz="1050" spc="-55" dirty="0">
                <a:latin typeface="Tahoma"/>
                <a:cs typeface="Tahoma"/>
              </a:rPr>
              <a:t> </a:t>
            </a:r>
            <a:r>
              <a:rPr sz="1050" spc="50" dirty="0">
                <a:latin typeface="Tahoma"/>
                <a:cs typeface="Tahoma"/>
              </a:rPr>
              <a:t>w</a:t>
            </a:r>
            <a:r>
              <a:rPr sz="1050" spc="-45" dirty="0">
                <a:latin typeface="Tahoma"/>
                <a:cs typeface="Tahoma"/>
              </a:rPr>
              <a:t>e</a:t>
            </a:r>
            <a:r>
              <a:rPr sz="1050" spc="-55" dirty="0">
                <a:latin typeface="Tahoma"/>
                <a:cs typeface="Tahoma"/>
              </a:rPr>
              <a:t> </a:t>
            </a:r>
            <a:r>
              <a:rPr sz="1050" spc="-5" dirty="0">
                <a:latin typeface="Tahoma"/>
                <a:cs typeface="Tahoma"/>
              </a:rPr>
              <a:t>h</a:t>
            </a:r>
            <a:r>
              <a:rPr sz="1050" spc="25" dirty="0">
                <a:latin typeface="Tahoma"/>
                <a:cs typeface="Tahoma"/>
              </a:rPr>
              <a:t>a</a:t>
            </a:r>
            <a:r>
              <a:rPr sz="1050" spc="40" dirty="0">
                <a:latin typeface="Tahoma"/>
                <a:cs typeface="Tahoma"/>
              </a:rPr>
              <a:t>v</a:t>
            </a:r>
            <a:r>
              <a:rPr sz="1050" spc="-45" dirty="0">
                <a:latin typeface="Tahoma"/>
                <a:cs typeface="Tahoma"/>
              </a:rPr>
              <a:t>e</a:t>
            </a:r>
            <a:r>
              <a:rPr sz="1050" spc="-55" dirty="0">
                <a:latin typeface="Tahoma"/>
                <a:cs typeface="Tahoma"/>
              </a:rPr>
              <a:t> </a:t>
            </a:r>
            <a:r>
              <a:rPr sz="1050" spc="25" dirty="0">
                <a:latin typeface="Tahoma"/>
                <a:cs typeface="Tahoma"/>
              </a:rPr>
              <a:t>a</a:t>
            </a:r>
            <a:r>
              <a:rPr sz="1050" spc="-10" dirty="0">
                <a:latin typeface="Tahoma"/>
                <a:cs typeface="Tahoma"/>
              </a:rPr>
              <a:t>g</a:t>
            </a:r>
            <a:r>
              <a:rPr sz="1050" spc="-45" dirty="0">
                <a:latin typeface="Tahoma"/>
                <a:cs typeface="Tahoma"/>
              </a:rPr>
              <a:t>e</a:t>
            </a:r>
            <a:r>
              <a:rPr sz="1050" spc="5" dirty="0">
                <a:latin typeface="Tahoma"/>
                <a:cs typeface="Tahoma"/>
              </a:rPr>
              <a:t>n</a:t>
            </a:r>
            <a:r>
              <a:rPr sz="1050" spc="35" dirty="0">
                <a:latin typeface="Tahoma"/>
                <a:cs typeface="Tahoma"/>
              </a:rPr>
              <a:t>t</a:t>
            </a:r>
            <a:r>
              <a:rPr sz="1050" spc="-25" dirty="0">
                <a:latin typeface="Tahoma"/>
                <a:cs typeface="Tahoma"/>
              </a:rPr>
              <a:t>s</a:t>
            </a:r>
            <a:endParaRPr sz="1050">
              <a:latin typeface="Tahoma"/>
              <a:cs typeface="Tahoma"/>
            </a:endParaRPr>
          </a:p>
          <a:p>
            <a:pPr marL="491490" marR="5080" indent="-205740">
              <a:lnSpc>
                <a:spcPts val="1550"/>
              </a:lnSpc>
              <a:spcBef>
                <a:spcPts val="35"/>
              </a:spcBef>
            </a:pPr>
            <a:r>
              <a:rPr sz="1050" spc="-20" dirty="0">
                <a:latin typeface="Tahoma"/>
                <a:cs typeface="Tahoma"/>
              </a:rPr>
              <a:t>Through</a:t>
            </a:r>
            <a:r>
              <a:rPr sz="1050" spc="-55" dirty="0">
                <a:latin typeface="Tahoma"/>
                <a:cs typeface="Tahoma"/>
              </a:rPr>
              <a:t> </a:t>
            </a:r>
            <a:r>
              <a:rPr sz="1050" dirty="0">
                <a:latin typeface="Tahoma"/>
                <a:cs typeface="Tahoma"/>
              </a:rPr>
              <a:t>agent</a:t>
            </a:r>
            <a:r>
              <a:rPr sz="1050" spc="-50" dirty="0">
                <a:latin typeface="Tahoma"/>
                <a:cs typeface="Tahoma"/>
              </a:rPr>
              <a:t> </a:t>
            </a:r>
            <a:r>
              <a:rPr sz="1050" dirty="0">
                <a:latin typeface="Tahoma"/>
                <a:cs typeface="Tahoma"/>
              </a:rPr>
              <a:t>we</a:t>
            </a:r>
            <a:r>
              <a:rPr sz="1050" spc="-50" dirty="0">
                <a:latin typeface="Tahoma"/>
                <a:cs typeface="Tahoma"/>
              </a:rPr>
              <a:t> </a:t>
            </a:r>
            <a:r>
              <a:rPr sz="1050" spc="55" dirty="0">
                <a:latin typeface="Tahoma"/>
                <a:cs typeface="Tahoma"/>
              </a:rPr>
              <a:t>will</a:t>
            </a:r>
            <a:r>
              <a:rPr sz="1050" spc="-55" dirty="0">
                <a:latin typeface="Tahoma"/>
                <a:cs typeface="Tahoma"/>
              </a:rPr>
              <a:t> </a:t>
            </a:r>
            <a:r>
              <a:rPr sz="1050" spc="-20" dirty="0">
                <a:latin typeface="Tahoma"/>
                <a:cs typeface="Tahoma"/>
              </a:rPr>
              <a:t>decide</a:t>
            </a:r>
            <a:r>
              <a:rPr sz="1050" spc="-50" dirty="0">
                <a:latin typeface="Tahoma"/>
                <a:cs typeface="Tahoma"/>
              </a:rPr>
              <a:t> </a:t>
            </a:r>
            <a:r>
              <a:rPr sz="1050" spc="20" dirty="0">
                <a:latin typeface="Tahoma"/>
                <a:cs typeface="Tahoma"/>
              </a:rPr>
              <a:t>in</a:t>
            </a:r>
            <a:r>
              <a:rPr sz="1050" spc="-50" dirty="0">
                <a:latin typeface="Tahoma"/>
                <a:cs typeface="Tahoma"/>
              </a:rPr>
              <a:t> </a:t>
            </a:r>
            <a:r>
              <a:rPr sz="1050" spc="5" dirty="0">
                <a:latin typeface="Tahoma"/>
                <a:cs typeface="Tahoma"/>
              </a:rPr>
              <a:t>which</a:t>
            </a:r>
            <a:r>
              <a:rPr sz="1050" spc="-55" dirty="0">
                <a:latin typeface="Tahoma"/>
                <a:cs typeface="Tahoma"/>
              </a:rPr>
              <a:t> </a:t>
            </a:r>
            <a:r>
              <a:rPr sz="1050" spc="-5" dirty="0">
                <a:latin typeface="Tahoma"/>
                <a:cs typeface="Tahoma"/>
              </a:rPr>
              <a:t>server</a:t>
            </a:r>
            <a:r>
              <a:rPr sz="1050" spc="-50" dirty="0">
                <a:latin typeface="Tahoma"/>
                <a:cs typeface="Tahoma"/>
              </a:rPr>
              <a:t> </a:t>
            </a:r>
            <a:r>
              <a:rPr sz="1050" dirty="0">
                <a:latin typeface="Tahoma"/>
                <a:cs typeface="Tahoma"/>
              </a:rPr>
              <a:t>we</a:t>
            </a:r>
            <a:r>
              <a:rPr sz="1050" spc="-50" dirty="0">
                <a:latin typeface="Tahoma"/>
                <a:cs typeface="Tahoma"/>
              </a:rPr>
              <a:t> </a:t>
            </a:r>
            <a:r>
              <a:rPr sz="1050" spc="5" dirty="0">
                <a:latin typeface="Tahoma"/>
                <a:cs typeface="Tahoma"/>
              </a:rPr>
              <a:t>have</a:t>
            </a:r>
            <a:r>
              <a:rPr sz="1050" spc="-55" dirty="0">
                <a:latin typeface="Tahoma"/>
                <a:cs typeface="Tahoma"/>
              </a:rPr>
              <a:t> </a:t>
            </a:r>
            <a:r>
              <a:rPr sz="1050" dirty="0">
                <a:latin typeface="Tahoma"/>
                <a:cs typeface="Tahoma"/>
              </a:rPr>
              <a:t>to</a:t>
            </a:r>
            <a:r>
              <a:rPr sz="1050" spc="-50" dirty="0">
                <a:latin typeface="Tahoma"/>
                <a:cs typeface="Tahoma"/>
              </a:rPr>
              <a:t> </a:t>
            </a:r>
            <a:r>
              <a:rPr sz="1050" spc="10" dirty="0">
                <a:latin typeface="Tahoma"/>
                <a:cs typeface="Tahoma"/>
              </a:rPr>
              <a:t>run</a:t>
            </a:r>
            <a:r>
              <a:rPr sz="1050" spc="-50" dirty="0">
                <a:latin typeface="Tahoma"/>
                <a:cs typeface="Tahoma"/>
              </a:rPr>
              <a:t> </a:t>
            </a:r>
            <a:r>
              <a:rPr sz="1050" dirty="0">
                <a:latin typeface="Tahoma"/>
                <a:cs typeface="Tahoma"/>
              </a:rPr>
              <a:t>our</a:t>
            </a:r>
            <a:r>
              <a:rPr sz="1050" spc="-55" dirty="0">
                <a:latin typeface="Tahoma"/>
                <a:cs typeface="Tahoma"/>
              </a:rPr>
              <a:t> </a:t>
            </a:r>
            <a:r>
              <a:rPr sz="1050" dirty="0">
                <a:latin typeface="Tahoma"/>
                <a:cs typeface="Tahoma"/>
              </a:rPr>
              <a:t>tasks/job </a:t>
            </a:r>
            <a:r>
              <a:rPr sz="1050" spc="-310" dirty="0">
                <a:latin typeface="Tahoma"/>
                <a:cs typeface="Tahoma"/>
              </a:rPr>
              <a:t> </a:t>
            </a:r>
            <a:r>
              <a:rPr sz="1050" spc="-45" dirty="0">
                <a:latin typeface="Tahoma"/>
                <a:cs typeface="Tahoma"/>
              </a:rPr>
              <a:t>So,</a:t>
            </a:r>
            <a:r>
              <a:rPr sz="1050" spc="-55" dirty="0">
                <a:latin typeface="Tahoma"/>
                <a:cs typeface="Tahoma"/>
              </a:rPr>
              <a:t> </a:t>
            </a:r>
            <a:r>
              <a:rPr sz="1050" spc="-30" dirty="0">
                <a:latin typeface="Tahoma"/>
                <a:cs typeface="Tahoma"/>
              </a:rPr>
              <a:t>here</a:t>
            </a:r>
            <a:r>
              <a:rPr sz="1050" spc="-55" dirty="0">
                <a:latin typeface="Tahoma"/>
                <a:cs typeface="Tahoma"/>
              </a:rPr>
              <a:t> </a:t>
            </a:r>
            <a:r>
              <a:rPr sz="1050" dirty="0">
                <a:latin typeface="Tahoma"/>
                <a:cs typeface="Tahoma"/>
              </a:rPr>
              <a:t>we</a:t>
            </a:r>
            <a:r>
              <a:rPr sz="1050" spc="-55" dirty="0">
                <a:latin typeface="Tahoma"/>
                <a:cs typeface="Tahoma"/>
              </a:rPr>
              <a:t> </a:t>
            </a:r>
            <a:r>
              <a:rPr sz="1050" spc="-15" dirty="0">
                <a:latin typeface="Tahoma"/>
                <a:cs typeface="Tahoma"/>
              </a:rPr>
              <a:t>created</a:t>
            </a:r>
            <a:r>
              <a:rPr sz="1050" spc="-55" dirty="0">
                <a:latin typeface="Tahoma"/>
                <a:cs typeface="Tahoma"/>
              </a:rPr>
              <a:t> </a:t>
            </a:r>
            <a:r>
              <a:rPr sz="1050" spc="25" dirty="0">
                <a:latin typeface="Tahoma"/>
                <a:cs typeface="Tahoma"/>
              </a:rPr>
              <a:t>a</a:t>
            </a:r>
            <a:r>
              <a:rPr sz="1050" spc="-55" dirty="0">
                <a:latin typeface="Tahoma"/>
                <a:cs typeface="Tahoma"/>
              </a:rPr>
              <a:t> </a:t>
            </a:r>
            <a:r>
              <a:rPr sz="1050" spc="10" dirty="0">
                <a:latin typeface="Tahoma"/>
                <a:cs typeface="Tahoma"/>
              </a:rPr>
              <a:t>label,</a:t>
            </a:r>
            <a:r>
              <a:rPr sz="1050" spc="-55" dirty="0">
                <a:latin typeface="Tahoma"/>
                <a:cs typeface="Tahoma"/>
              </a:rPr>
              <a:t> </a:t>
            </a:r>
            <a:r>
              <a:rPr sz="1050" dirty="0">
                <a:latin typeface="Tahoma"/>
                <a:cs typeface="Tahoma"/>
              </a:rPr>
              <a:t>through</a:t>
            </a:r>
            <a:r>
              <a:rPr sz="1050" spc="-50" dirty="0">
                <a:latin typeface="Tahoma"/>
                <a:cs typeface="Tahoma"/>
              </a:rPr>
              <a:t> </a:t>
            </a:r>
            <a:r>
              <a:rPr sz="1050" spc="20" dirty="0">
                <a:latin typeface="Tahoma"/>
                <a:cs typeface="Tahoma"/>
              </a:rPr>
              <a:t>label</a:t>
            </a:r>
            <a:r>
              <a:rPr sz="1050" spc="-55" dirty="0">
                <a:latin typeface="Tahoma"/>
                <a:cs typeface="Tahoma"/>
              </a:rPr>
              <a:t> </a:t>
            </a:r>
            <a:r>
              <a:rPr sz="1050" dirty="0">
                <a:latin typeface="Tahoma"/>
                <a:cs typeface="Tahoma"/>
              </a:rPr>
              <a:t>we</a:t>
            </a:r>
            <a:r>
              <a:rPr sz="1050" spc="-55" dirty="0">
                <a:latin typeface="Tahoma"/>
                <a:cs typeface="Tahoma"/>
              </a:rPr>
              <a:t> </a:t>
            </a:r>
            <a:r>
              <a:rPr sz="1050" spc="55" dirty="0">
                <a:latin typeface="Tahoma"/>
                <a:cs typeface="Tahoma"/>
              </a:rPr>
              <a:t>will</a:t>
            </a:r>
            <a:r>
              <a:rPr sz="1050" spc="-55" dirty="0">
                <a:latin typeface="Tahoma"/>
                <a:cs typeface="Tahoma"/>
              </a:rPr>
              <a:t> </a:t>
            </a:r>
            <a:r>
              <a:rPr sz="1050" spc="-5" dirty="0">
                <a:latin typeface="Tahoma"/>
                <a:cs typeface="Tahoma"/>
              </a:rPr>
              <a:t>define</a:t>
            </a:r>
            <a:endParaRPr sz="1050">
              <a:latin typeface="Tahoma"/>
              <a:cs typeface="Tahoma"/>
            </a:endParaRPr>
          </a:p>
          <a:p>
            <a:pPr marL="286385">
              <a:lnSpc>
                <a:spcPct val="100000"/>
              </a:lnSpc>
              <a:spcBef>
                <a:spcPts val="120"/>
              </a:spcBef>
            </a:pPr>
            <a:r>
              <a:rPr sz="1050" spc="-125" dirty="0">
                <a:latin typeface="Tahoma"/>
                <a:cs typeface="Tahoma"/>
              </a:rPr>
              <a:t>I</a:t>
            </a:r>
            <a:r>
              <a:rPr sz="1050" spc="5" dirty="0">
                <a:latin typeface="Tahoma"/>
                <a:cs typeface="Tahoma"/>
              </a:rPr>
              <a:t>n</a:t>
            </a:r>
            <a:r>
              <a:rPr sz="1050" spc="-25" dirty="0">
                <a:latin typeface="Tahoma"/>
                <a:cs typeface="Tahoma"/>
              </a:rPr>
              <a:t>s</a:t>
            </a:r>
            <a:r>
              <a:rPr sz="1050" spc="35" dirty="0">
                <a:latin typeface="Tahoma"/>
                <a:cs typeface="Tahoma"/>
              </a:rPr>
              <a:t>i</a:t>
            </a:r>
            <a:r>
              <a:rPr sz="1050" spc="-5" dirty="0">
                <a:latin typeface="Tahoma"/>
                <a:cs typeface="Tahoma"/>
              </a:rPr>
              <a:t>d</a:t>
            </a:r>
            <a:r>
              <a:rPr sz="1050" spc="-45" dirty="0">
                <a:latin typeface="Tahoma"/>
                <a:cs typeface="Tahoma"/>
              </a:rPr>
              <a:t>e</a:t>
            </a:r>
            <a:r>
              <a:rPr sz="1050" spc="-55" dirty="0">
                <a:latin typeface="Tahoma"/>
                <a:cs typeface="Tahoma"/>
              </a:rPr>
              <a:t> </a:t>
            </a:r>
            <a:r>
              <a:rPr sz="1050" spc="35" dirty="0">
                <a:latin typeface="Tahoma"/>
                <a:cs typeface="Tahoma"/>
              </a:rPr>
              <a:t>t</a:t>
            </a:r>
            <a:r>
              <a:rPr sz="1050" spc="-5" dirty="0">
                <a:latin typeface="Tahoma"/>
                <a:cs typeface="Tahoma"/>
              </a:rPr>
              <a:t>h</a:t>
            </a:r>
            <a:r>
              <a:rPr sz="1050" spc="-45" dirty="0">
                <a:latin typeface="Tahoma"/>
                <a:cs typeface="Tahoma"/>
              </a:rPr>
              <a:t>e</a:t>
            </a:r>
            <a:r>
              <a:rPr sz="1050" spc="-55" dirty="0">
                <a:latin typeface="Tahoma"/>
                <a:cs typeface="Tahoma"/>
              </a:rPr>
              <a:t> </a:t>
            </a:r>
            <a:r>
              <a:rPr sz="1050" spc="-25" dirty="0">
                <a:latin typeface="Tahoma"/>
                <a:cs typeface="Tahoma"/>
              </a:rPr>
              <a:t>s</a:t>
            </a:r>
            <a:r>
              <a:rPr sz="1050" spc="15" dirty="0">
                <a:latin typeface="Tahoma"/>
                <a:cs typeface="Tahoma"/>
              </a:rPr>
              <a:t>t</a:t>
            </a:r>
            <a:r>
              <a:rPr sz="1050" spc="25" dirty="0">
                <a:latin typeface="Tahoma"/>
                <a:cs typeface="Tahoma"/>
              </a:rPr>
              <a:t>a</a:t>
            </a:r>
            <a:r>
              <a:rPr sz="1050" spc="-10" dirty="0">
                <a:latin typeface="Tahoma"/>
                <a:cs typeface="Tahoma"/>
              </a:rPr>
              <a:t>g</a:t>
            </a:r>
            <a:r>
              <a:rPr sz="1050" spc="-45" dirty="0">
                <a:latin typeface="Tahoma"/>
                <a:cs typeface="Tahoma"/>
              </a:rPr>
              <a:t>e</a:t>
            </a:r>
            <a:r>
              <a:rPr sz="1050" spc="-25" dirty="0">
                <a:latin typeface="Tahoma"/>
                <a:cs typeface="Tahoma"/>
              </a:rPr>
              <a:t>s</a:t>
            </a:r>
            <a:r>
              <a:rPr sz="1050" spc="-55" dirty="0">
                <a:latin typeface="Tahoma"/>
                <a:cs typeface="Tahoma"/>
              </a:rPr>
              <a:t> </a:t>
            </a:r>
            <a:r>
              <a:rPr sz="1050" spc="50" dirty="0">
                <a:latin typeface="Tahoma"/>
                <a:cs typeface="Tahoma"/>
              </a:rPr>
              <a:t>w</a:t>
            </a:r>
            <a:r>
              <a:rPr sz="1050" spc="-45" dirty="0">
                <a:latin typeface="Tahoma"/>
                <a:cs typeface="Tahoma"/>
              </a:rPr>
              <a:t>e</a:t>
            </a:r>
            <a:r>
              <a:rPr sz="1050" spc="-55" dirty="0">
                <a:latin typeface="Tahoma"/>
                <a:cs typeface="Tahoma"/>
              </a:rPr>
              <a:t> </a:t>
            </a:r>
            <a:r>
              <a:rPr sz="1050" spc="-5" dirty="0">
                <a:latin typeface="Tahoma"/>
                <a:cs typeface="Tahoma"/>
              </a:rPr>
              <a:t>h</a:t>
            </a:r>
            <a:r>
              <a:rPr sz="1050" spc="25" dirty="0">
                <a:latin typeface="Tahoma"/>
                <a:cs typeface="Tahoma"/>
              </a:rPr>
              <a:t>a</a:t>
            </a:r>
            <a:r>
              <a:rPr sz="1050" spc="40" dirty="0">
                <a:latin typeface="Tahoma"/>
                <a:cs typeface="Tahoma"/>
              </a:rPr>
              <a:t>v</a:t>
            </a:r>
            <a:r>
              <a:rPr sz="1050" spc="-45" dirty="0">
                <a:latin typeface="Tahoma"/>
                <a:cs typeface="Tahoma"/>
              </a:rPr>
              <a:t>e</a:t>
            </a:r>
            <a:r>
              <a:rPr sz="1050" spc="-55" dirty="0">
                <a:latin typeface="Tahoma"/>
                <a:cs typeface="Tahoma"/>
              </a:rPr>
              <a:t> </a:t>
            </a:r>
            <a:r>
              <a:rPr sz="1050" spc="-10" dirty="0">
                <a:latin typeface="Tahoma"/>
                <a:cs typeface="Tahoma"/>
              </a:rPr>
              <a:t>m</a:t>
            </a:r>
            <a:r>
              <a:rPr sz="1050" spc="5" dirty="0">
                <a:latin typeface="Tahoma"/>
                <a:cs typeface="Tahoma"/>
              </a:rPr>
              <a:t>u</a:t>
            </a:r>
            <a:r>
              <a:rPr sz="1050" spc="40" dirty="0">
                <a:latin typeface="Tahoma"/>
                <a:cs typeface="Tahoma"/>
              </a:rPr>
              <a:t>l</a:t>
            </a:r>
            <a:r>
              <a:rPr sz="1050" spc="35" dirty="0">
                <a:latin typeface="Tahoma"/>
                <a:cs typeface="Tahoma"/>
              </a:rPr>
              <a:t>ti</a:t>
            </a:r>
            <a:r>
              <a:rPr sz="1050" dirty="0">
                <a:latin typeface="Tahoma"/>
                <a:cs typeface="Tahoma"/>
              </a:rPr>
              <a:t>p</a:t>
            </a:r>
            <a:r>
              <a:rPr sz="1050" spc="50" dirty="0">
                <a:latin typeface="Tahoma"/>
                <a:cs typeface="Tahoma"/>
              </a:rPr>
              <a:t>l</a:t>
            </a:r>
            <a:r>
              <a:rPr sz="1050" spc="-45" dirty="0">
                <a:latin typeface="Tahoma"/>
                <a:cs typeface="Tahoma"/>
              </a:rPr>
              <a:t>e</a:t>
            </a:r>
            <a:r>
              <a:rPr sz="1050" spc="-25" dirty="0">
                <a:latin typeface="Tahoma"/>
                <a:cs typeface="Tahoma"/>
              </a:rPr>
              <a:t>s</a:t>
            </a:r>
            <a:r>
              <a:rPr sz="1050" spc="-55" dirty="0">
                <a:latin typeface="Tahoma"/>
                <a:cs typeface="Tahoma"/>
              </a:rPr>
              <a:t> </a:t>
            </a:r>
            <a:r>
              <a:rPr sz="1050" spc="-25" dirty="0">
                <a:latin typeface="Tahoma"/>
                <a:cs typeface="Tahoma"/>
              </a:rPr>
              <a:t>s</a:t>
            </a:r>
            <a:r>
              <a:rPr sz="1050" spc="15" dirty="0">
                <a:latin typeface="Tahoma"/>
                <a:cs typeface="Tahoma"/>
              </a:rPr>
              <a:t>t</a:t>
            </a:r>
            <a:r>
              <a:rPr sz="1050" spc="25" dirty="0">
                <a:latin typeface="Tahoma"/>
                <a:cs typeface="Tahoma"/>
              </a:rPr>
              <a:t>a</a:t>
            </a:r>
            <a:r>
              <a:rPr sz="1050" spc="-10" dirty="0">
                <a:latin typeface="Tahoma"/>
                <a:cs typeface="Tahoma"/>
              </a:rPr>
              <a:t>g</a:t>
            </a:r>
            <a:r>
              <a:rPr sz="1050" spc="-45" dirty="0">
                <a:latin typeface="Tahoma"/>
                <a:cs typeface="Tahoma"/>
              </a:rPr>
              <a:t>e</a:t>
            </a:r>
            <a:r>
              <a:rPr sz="1050" spc="-25" dirty="0">
                <a:latin typeface="Tahoma"/>
                <a:cs typeface="Tahoma"/>
              </a:rPr>
              <a:t>s</a:t>
            </a:r>
            <a:endParaRPr sz="1050">
              <a:latin typeface="Tahoma"/>
              <a:cs typeface="Tahoma"/>
            </a:endParaRPr>
          </a:p>
          <a:p>
            <a:pPr marL="286385" marR="2201545" indent="205104">
              <a:lnSpc>
                <a:spcPts val="1550"/>
              </a:lnSpc>
              <a:spcBef>
                <a:spcPts val="30"/>
              </a:spcBef>
            </a:pPr>
            <a:r>
              <a:rPr sz="1050" spc="-55" dirty="0">
                <a:latin typeface="Tahoma"/>
                <a:cs typeface="Tahoma"/>
              </a:rPr>
              <a:t>E</a:t>
            </a:r>
            <a:r>
              <a:rPr sz="1050" spc="-10" dirty="0">
                <a:latin typeface="Tahoma"/>
                <a:cs typeface="Tahoma"/>
              </a:rPr>
              <a:t>g</a:t>
            </a:r>
            <a:r>
              <a:rPr sz="1050" spc="-60" dirty="0">
                <a:latin typeface="Tahoma"/>
                <a:cs typeface="Tahoma"/>
              </a:rPr>
              <a:t>:</a:t>
            </a:r>
            <a:r>
              <a:rPr sz="1050" spc="-55" dirty="0">
                <a:latin typeface="Tahoma"/>
                <a:cs typeface="Tahoma"/>
              </a:rPr>
              <a:t> </a:t>
            </a:r>
            <a:r>
              <a:rPr sz="1050" spc="-120" dirty="0">
                <a:latin typeface="Tahoma"/>
                <a:cs typeface="Tahoma"/>
              </a:rPr>
              <a:t>C</a:t>
            </a:r>
            <a:r>
              <a:rPr sz="1050" spc="-15" dirty="0">
                <a:latin typeface="Tahoma"/>
                <a:cs typeface="Tahoma"/>
              </a:rPr>
              <a:t>o</a:t>
            </a:r>
            <a:r>
              <a:rPr sz="1050" spc="-5" dirty="0">
                <a:latin typeface="Tahoma"/>
                <a:cs typeface="Tahoma"/>
              </a:rPr>
              <a:t>d</a:t>
            </a:r>
            <a:r>
              <a:rPr sz="1050" spc="-90" dirty="0">
                <a:latin typeface="Tahoma"/>
                <a:cs typeface="Tahoma"/>
              </a:rPr>
              <a:t>e</a:t>
            </a:r>
            <a:r>
              <a:rPr sz="1050" spc="-20" dirty="0">
                <a:latin typeface="Tahoma"/>
                <a:cs typeface="Tahoma"/>
              </a:rPr>
              <a:t>,</a:t>
            </a:r>
            <a:r>
              <a:rPr sz="1050" spc="-55" dirty="0">
                <a:latin typeface="Tahoma"/>
                <a:cs typeface="Tahoma"/>
              </a:rPr>
              <a:t> </a:t>
            </a:r>
            <a:r>
              <a:rPr sz="1050" spc="-10" dirty="0">
                <a:latin typeface="Tahoma"/>
                <a:cs typeface="Tahoma"/>
              </a:rPr>
              <a:t>b</a:t>
            </a:r>
            <a:r>
              <a:rPr sz="1050" spc="5" dirty="0">
                <a:latin typeface="Tahoma"/>
                <a:cs typeface="Tahoma"/>
              </a:rPr>
              <a:t>u</a:t>
            </a:r>
            <a:r>
              <a:rPr sz="1050" spc="35" dirty="0">
                <a:latin typeface="Tahoma"/>
                <a:cs typeface="Tahoma"/>
              </a:rPr>
              <a:t>i</a:t>
            </a:r>
            <a:r>
              <a:rPr sz="1050" spc="50" dirty="0">
                <a:latin typeface="Tahoma"/>
                <a:cs typeface="Tahoma"/>
              </a:rPr>
              <a:t>l</a:t>
            </a:r>
            <a:r>
              <a:rPr sz="1050" spc="-5" dirty="0">
                <a:latin typeface="Tahoma"/>
                <a:cs typeface="Tahoma"/>
              </a:rPr>
              <a:t>d</a:t>
            </a:r>
            <a:r>
              <a:rPr sz="1050" spc="-20" dirty="0">
                <a:latin typeface="Tahoma"/>
                <a:cs typeface="Tahoma"/>
              </a:rPr>
              <a:t>,</a:t>
            </a:r>
            <a:r>
              <a:rPr sz="1050" spc="-55" dirty="0">
                <a:latin typeface="Tahoma"/>
                <a:cs typeface="Tahoma"/>
              </a:rPr>
              <a:t> </a:t>
            </a:r>
            <a:r>
              <a:rPr sz="1050" spc="15" dirty="0">
                <a:latin typeface="Tahoma"/>
                <a:cs typeface="Tahoma"/>
              </a:rPr>
              <a:t>t</a:t>
            </a:r>
            <a:r>
              <a:rPr sz="1050" spc="-45" dirty="0">
                <a:latin typeface="Tahoma"/>
                <a:cs typeface="Tahoma"/>
              </a:rPr>
              <a:t>e</a:t>
            </a:r>
            <a:r>
              <a:rPr sz="1050" spc="-25" dirty="0">
                <a:latin typeface="Tahoma"/>
                <a:cs typeface="Tahoma"/>
              </a:rPr>
              <a:t>s</a:t>
            </a:r>
            <a:r>
              <a:rPr sz="1050" spc="35" dirty="0">
                <a:latin typeface="Tahoma"/>
                <a:cs typeface="Tahoma"/>
              </a:rPr>
              <a:t>t</a:t>
            </a:r>
            <a:r>
              <a:rPr sz="1050" spc="-20" dirty="0">
                <a:latin typeface="Tahoma"/>
                <a:cs typeface="Tahoma"/>
              </a:rPr>
              <a:t>,</a:t>
            </a:r>
            <a:r>
              <a:rPr sz="1050" spc="-55" dirty="0">
                <a:latin typeface="Tahoma"/>
                <a:cs typeface="Tahoma"/>
              </a:rPr>
              <a:t> </a:t>
            </a:r>
            <a:r>
              <a:rPr sz="1050" spc="-5" dirty="0">
                <a:latin typeface="Tahoma"/>
                <a:cs typeface="Tahoma"/>
              </a:rPr>
              <a:t>d</a:t>
            </a:r>
            <a:r>
              <a:rPr sz="1050" spc="-45" dirty="0">
                <a:latin typeface="Tahoma"/>
                <a:cs typeface="Tahoma"/>
              </a:rPr>
              <a:t>e</a:t>
            </a:r>
            <a:r>
              <a:rPr sz="1050" dirty="0">
                <a:latin typeface="Tahoma"/>
                <a:cs typeface="Tahoma"/>
              </a:rPr>
              <a:t>p</a:t>
            </a:r>
            <a:r>
              <a:rPr sz="1050" spc="50" dirty="0">
                <a:latin typeface="Tahoma"/>
                <a:cs typeface="Tahoma"/>
              </a:rPr>
              <a:t>l</a:t>
            </a:r>
            <a:r>
              <a:rPr sz="1050" spc="-15" dirty="0">
                <a:latin typeface="Tahoma"/>
                <a:cs typeface="Tahoma"/>
              </a:rPr>
              <a:t>o</a:t>
            </a:r>
            <a:r>
              <a:rPr sz="1050" spc="40" dirty="0">
                <a:latin typeface="Tahoma"/>
                <a:cs typeface="Tahoma"/>
              </a:rPr>
              <a:t>y  </a:t>
            </a:r>
            <a:r>
              <a:rPr sz="1050" spc="-125" dirty="0">
                <a:latin typeface="Tahoma"/>
                <a:cs typeface="Tahoma"/>
              </a:rPr>
              <a:t>I</a:t>
            </a:r>
            <a:r>
              <a:rPr sz="1050" spc="5" dirty="0">
                <a:latin typeface="Tahoma"/>
                <a:cs typeface="Tahoma"/>
              </a:rPr>
              <a:t>n</a:t>
            </a:r>
            <a:r>
              <a:rPr sz="1050" spc="-25" dirty="0">
                <a:latin typeface="Tahoma"/>
                <a:cs typeface="Tahoma"/>
              </a:rPr>
              <a:t>s</a:t>
            </a:r>
            <a:r>
              <a:rPr sz="1050" spc="35" dirty="0">
                <a:latin typeface="Tahoma"/>
                <a:cs typeface="Tahoma"/>
              </a:rPr>
              <a:t>i</a:t>
            </a:r>
            <a:r>
              <a:rPr sz="1050" spc="-5" dirty="0">
                <a:latin typeface="Tahoma"/>
                <a:cs typeface="Tahoma"/>
              </a:rPr>
              <a:t>d</a:t>
            </a:r>
            <a:r>
              <a:rPr sz="1050" spc="-45" dirty="0">
                <a:latin typeface="Tahoma"/>
                <a:cs typeface="Tahoma"/>
              </a:rPr>
              <a:t>e</a:t>
            </a:r>
            <a:r>
              <a:rPr sz="1050" spc="-55" dirty="0">
                <a:latin typeface="Tahoma"/>
                <a:cs typeface="Tahoma"/>
              </a:rPr>
              <a:t> </a:t>
            </a:r>
            <a:r>
              <a:rPr sz="1050" spc="-60" dirty="0">
                <a:latin typeface="Tahoma"/>
                <a:cs typeface="Tahoma"/>
              </a:rPr>
              <a:t>e</a:t>
            </a:r>
            <a:r>
              <a:rPr sz="1050" spc="40" dirty="0">
                <a:latin typeface="Tahoma"/>
                <a:cs typeface="Tahoma"/>
              </a:rPr>
              <a:t>v</a:t>
            </a:r>
            <a:r>
              <a:rPr sz="1050" spc="-45" dirty="0">
                <a:latin typeface="Tahoma"/>
                <a:cs typeface="Tahoma"/>
              </a:rPr>
              <a:t>e</a:t>
            </a:r>
            <a:r>
              <a:rPr sz="1050" spc="15" dirty="0">
                <a:latin typeface="Tahoma"/>
                <a:cs typeface="Tahoma"/>
              </a:rPr>
              <a:t>r</a:t>
            </a:r>
            <a:r>
              <a:rPr sz="1050" spc="55" dirty="0">
                <a:latin typeface="Tahoma"/>
                <a:cs typeface="Tahoma"/>
              </a:rPr>
              <a:t>y</a:t>
            </a:r>
            <a:r>
              <a:rPr sz="1050" spc="-55" dirty="0">
                <a:latin typeface="Tahoma"/>
                <a:cs typeface="Tahoma"/>
              </a:rPr>
              <a:t> </a:t>
            </a:r>
            <a:r>
              <a:rPr sz="1050" spc="-25" dirty="0">
                <a:latin typeface="Tahoma"/>
                <a:cs typeface="Tahoma"/>
              </a:rPr>
              <a:t>s</a:t>
            </a:r>
            <a:r>
              <a:rPr sz="1050" spc="15" dirty="0">
                <a:latin typeface="Tahoma"/>
                <a:cs typeface="Tahoma"/>
              </a:rPr>
              <a:t>t</a:t>
            </a:r>
            <a:r>
              <a:rPr sz="1050" spc="25" dirty="0">
                <a:latin typeface="Tahoma"/>
                <a:cs typeface="Tahoma"/>
              </a:rPr>
              <a:t>a</a:t>
            </a:r>
            <a:r>
              <a:rPr sz="1050" spc="-10" dirty="0">
                <a:latin typeface="Tahoma"/>
                <a:cs typeface="Tahoma"/>
              </a:rPr>
              <a:t>g</a:t>
            </a:r>
            <a:r>
              <a:rPr sz="1050" spc="-45" dirty="0">
                <a:latin typeface="Tahoma"/>
                <a:cs typeface="Tahoma"/>
              </a:rPr>
              <a:t>e</a:t>
            </a:r>
            <a:r>
              <a:rPr sz="1050" spc="-25" dirty="0">
                <a:latin typeface="Tahoma"/>
                <a:cs typeface="Tahoma"/>
              </a:rPr>
              <a:t>s</a:t>
            </a:r>
            <a:r>
              <a:rPr sz="1050" spc="-55" dirty="0">
                <a:latin typeface="Tahoma"/>
                <a:cs typeface="Tahoma"/>
              </a:rPr>
              <a:t> </a:t>
            </a:r>
            <a:r>
              <a:rPr sz="1050" spc="50" dirty="0">
                <a:latin typeface="Tahoma"/>
                <a:cs typeface="Tahoma"/>
              </a:rPr>
              <a:t>w</a:t>
            </a:r>
            <a:r>
              <a:rPr sz="1050" spc="-45" dirty="0">
                <a:latin typeface="Tahoma"/>
                <a:cs typeface="Tahoma"/>
              </a:rPr>
              <a:t>e</a:t>
            </a:r>
            <a:r>
              <a:rPr sz="1050" spc="-55" dirty="0">
                <a:latin typeface="Tahoma"/>
                <a:cs typeface="Tahoma"/>
              </a:rPr>
              <a:t> </a:t>
            </a:r>
            <a:r>
              <a:rPr sz="1050" spc="-5" dirty="0">
                <a:latin typeface="Tahoma"/>
                <a:cs typeface="Tahoma"/>
              </a:rPr>
              <a:t>h</a:t>
            </a:r>
            <a:r>
              <a:rPr sz="1050" spc="25" dirty="0">
                <a:latin typeface="Tahoma"/>
                <a:cs typeface="Tahoma"/>
              </a:rPr>
              <a:t>a</a:t>
            </a:r>
            <a:r>
              <a:rPr sz="1050" spc="40" dirty="0">
                <a:latin typeface="Tahoma"/>
                <a:cs typeface="Tahoma"/>
              </a:rPr>
              <a:t>v</a:t>
            </a:r>
            <a:r>
              <a:rPr sz="1050" spc="-45" dirty="0">
                <a:latin typeface="Tahoma"/>
                <a:cs typeface="Tahoma"/>
              </a:rPr>
              <a:t>e</a:t>
            </a:r>
            <a:r>
              <a:rPr sz="1050" spc="-55" dirty="0">
                <a:latin typeface="Tahoma"/>
                <a:cs typeface="Tahoma"/>
              </a:rPr>
              <a:t> </a:t>
            </a:r>
            <a:r>
              <a:rPr sz="1050" spc="-15" dirty="0">
                <a:latin typeface="Tahoma"/>
                <a:cs typeface="Tahoma"/>
              </a:rPr>
              <a:t>o</a:t>
            </a:r>
            <a:r>
              <a:rPr sz="1050" spc="5" dirty="0">
                <a:latin typeface="Tahoma"/>
                <a:cs typeface="Tahoma"/>
              </a:rPr>
              <a:t>n</a:t>
            </a:r>
            <a:r>
              <a:rPr sz="1050" spc="-45" dirty="0">
                <a:latin typeface="Tahoma"/>
                <a:cs typeface="Tahoma"/>
              </a:rPr>
              <a:t>e</a:t>
            </a:r>
            <a:r>
              <a:rPr sz="1050" spc="-55" dirty="0">
                <a:latin typeface="Tahoma"/>
                <a:cs typeface="Tahoma"/>
              </a:rPr>
              <a:t> </a:t>
            </a:r>
            <a:r>
              <a:rPr sz="1050" spc="-25" dirty="0">
                <a:latin typeface="Tahoma"/>
                <a:cs typeface="Tahoma"/>
              </a:rPr>
              <a:t>s</a:t>
            </a:r>
            <a:r>
              <a:rPr sz="1050" spc="15" dirty="0">
                <a:latin typeface="Tahoma"/>
                <a:cs typeface="Tahoma"/>
              </a:rPr>
              <a:t>t</a:t>
            </a:r>
            <a:r>
              <a:rPr sz="1050" spc="-45" dirty="0">
                <a:latin typeface="Tahoma"/>
                <a:cs typeface="Tahoma"/>
              </a:rPr>
              <a:t>e</a:t>
            </a:r>
            <a:r>
              <a:rPr sz="1050" dirty="0">
                <a:latin typeface="Tahoma"/>
                <a:cs typeface="Tahoma"/>
              </a:rPr>
              <a:t>p</a:t>
            </a:r>
            <a:endParaRPr sz="1050">
              <a:latin typeface="Tahoma"/>
              <a:cs typeface="Tahoma"/>
            </a:endParaRPr>
          </a:p>
          <a:p>
            <a:pPr marL="286385">
              <a:lnSpc>
                <a:spcPct val="100000"/>
              </a:lnSpc>
              <a:spcBef>
                <a:spcPts val="125"/>
              </a:spcBef>
            </a:pPr>
            <a:r>
              <a:rPr sz="1050" spc="-30" dirty="0">
                <a:latin typeface="Tahoma"/>
                <a:cs typeface="Tahoma"/>
              </a:rPr>
              <a:t>Inside</a:t>
            </a:r>
            <a:r>
              <a:rPr sz="1050" spc="-55" dirty="0">
                <a:latin typeface="Tahoma"/>
                <a:cs typeface="Tahoma"/>
              </a:rPr>
              <a:t> </a:t>
            </a:r>
            <a:r>
              <a:rPr sz="1050" spc="-5" dirty="0">
                <a:latin typeface="Tahoma"/>
                <a:cs typeface="Tahoma"/>
              </a:rPr>
              <a:t>the</a:t>
            </a:r>
            <a:r>
              <a:rPr sz="1050" spc="-55" dirty="0">
                <a:latin typeface="Tahoma"/>
                <a:cs typeface="Tahoma"/>
              </a:rPr>
              <a:t> </a:t>
            </a:r>
            <a:r>
              <a:rPr sz="1050" spc="-15" dirty="0">
                <a:latin typeface="Tahoma"/>
                <a:cs typeface="Tahoma"/>
              </a:rPr>
              <a:t>steps</a:t>
            </a:r>
            <a:r>
              <a:rPr sz="1050" spc="-55" dirty="0">
                <a:latin typeface="Tahoma"/>
                <a:cs typeface="Tahoma"/>
              </a:rPr>
              <a:t> </a:t>
            </a:r>
            <a:r>
              <a:rPr sz="1050" dirty="0">
                <a:latin typeface="Tahoma"/>
                <a:cs typeface="Tahoma"/>
              </a:rPr>
              <a:t>we</a:t>
            </a:r>
            <a:r>
              <a:rPr sz="1050" spc="-55" dirty="0">
                <a:latin typeface="Tahoma"/>
                <a:cs typeface="Tahoma"/>
              </a:rPr>
              <a:t> </a:t>
            </a:r>
            <a:r>
              <a:rPr sz="1050" spc="-20" dirty="0">
                <a:latin typeface="Tahoma"/>
                <a:cs typeface="Tahoma"/>
              </a:rPr>
              <a:t>can</a:t>
            </a:r>
            <a:r>
              <a:rPr sz="1050" spc="-55" dirty="0">
                <a:latin typeface="Tahoma"/>
                <a:cs typeface="Tahoma"/>
              </a:rPr>
              <a:t> </a:t>
            </a:r>
            <a:r>
              <a:rPr sz="1050" spc="15" dirty="0">
                <a:latin typeface="Tahoma"/>
                <a:cs typeface="Tahoma"/>
              </a:rPr>
              <a:t>write</a:t>
            </a:r>
            <a:r>
              <a:rPr sz="1050" spc="-55" dirty="0">
                <a:latin typeface="Tahoma"/>
                <a:cs typeface="Tahoma"/>
              </a:rPr>
              <a:t> </a:t>
            </a:r>
            <a:r>
              <a:rPr sz="1050" dirty="0">
                <a:latin typeface="Tahoma"/>
                <a:cs typeface="Tahoma"/>
              </a:rPr>
              <a:t>our</a:t>
            </a:r>
            <a:r>
              <a:rPr sz="1050" spc="-55" dirty="0">
                <a:latin typeface="Tahoma"/>
                <a:cs typeface="Tahoma"/>
              </a:rPr>
              <a:t> </a:t>
            </a:r>
            <a:r>
              <a:rPr sz="1050" spc="-20" dirty="0">
                <a:latin typeface="Tahoma"/>
                <a:cs typeface="Tahoma"/>
              </a:rPr>
              <a:t>code/commands</a:t>
            </a:r>
            <a:endParaRPr sz="1050">
              <a:latin typeface="Tahoma"/>
              <a:cs typeface="Tahoma"/>
            </a:endParaRPr>
          </a:p>
          <a:p>
            <a:pPr>
              <a:lnSpc>
                <a:spcPct val="100000"/>
              </a:lnSpc>
              <a:spcBef>
                <a:spcPts val="35"/>
              </a:spcBef>
            </a:pPr>
            <a:endParaRPr sz="1100">
              <a:latin typeface="Tahoma"/>
              <a:cs typeface="Tahoma"/>
            </a:endParaRPr>
          </a:p>
          <a:p>
            <a:pPr marL="12700">
              <a:lnSpc>
                <a:spcPct val="100000"/>
              </a:lnSpc>
            </a:pPr>
            <a:r>
              <a:rPr sz="1050" spc="-15" dirty="0">
                <a:latin typeface="Tahoma"/>
                <a:cs typeface="Tahoma"/>
              </a:rPr>
              <a:t>Launch</a:t>
            </a:r>
            <a:r>
              <a:rPr sz="1050" spc="-65" dirty="0">
                <a:latin typeface="Tahoma"/>
                <a:cs typeface="Tahoma"/>
              </a:rPr>
              <a:t> </a:t>
            </a:r>
            <a:r>
              <a:rPr sz="1050" spc="-5" dirty="0">
                <a:latin typeface="Tahoma"/>
                <a:cs typeface="Tahoma"/>
              </a:rPr>
              <a:t>jenkins</a:t>
            </a:r>
            <a:r>
              <a:rPr sz="1050" spc="-60" dirty="0">
                <a:latin typeface="Tahoma"/>
                <a:cs typeface="Tahoma"/>
              </a:rPr>
              <a:t> </a:t>
            </a:r>
            <a:r>
              <a:rPr sz="1050" spc="-5" dirty="0">
                <a:latin typeface="Tahoma"/>
                <a:cs typeface="Tahoma"/>
              </a:rPr>
              <a:t>server</a:t>
            </a:r>
            <a:r>
              <a:rPr sz="1050" spc="-65" dirty="0">
                <a:latin typeface="Tahoma"/>
                <a:cs typeface="Tahoma"/>
              </a:rPr>
              <a:t> </a:t>
            </a:r>
            <a:r>
              <a:rPr sz="1050" dirty="0">
                <a:latin typeface="Tahoma"/>
                <a:cs typeface="Tahoma"/>
              </a:rPr>
              <a:t>and</a:t>
            </a:r>
            <a:r>
              <a:rPr sz="1050" spc="-60" dirty="0">
                <a:latin typeface="Tahoma"/>
                <a:cs typeface="Tahoma"/>
              </a:rPr>
              <a:t> </a:t>
            </a:r>
            <a:r>
              <a:rPr sz="1050" spc="-15" dirty="0">
                <a:latin typeface="Tahoma"/>
                <a:cs typeface="Tahoma"/>
              </a:rPr>
              <a:t>open</a:t>
            </a:r>
            <a:r>
              <a:rPr sz="1050" spc="-65" dirty="0">
                <a:latin typeface="Tahoma"/>
                <a:cs typeface="Tahoma"/>
              </a:rPr>
              <a:t> </a:t>
            </a:r>
            <a:r>
              <a:rPr sz="1050" spc="-5" dirty="0">
                <a:latin typeface="Tahoma"/>
                <a:cs typeface="Tahoma"/>
              </a:rPr>
              <a:t>dashboard</a:t>
            </a:r>
            <a:endParaRPr sz="1050">
              <a:latin typeface="Tahoma"/>
              <a:cs typeface="Tahoma"/>
            </a:endParaRPr>
          </a:p>
          <a:p>
            <a:pPr>
              <a:lnSpc>
                <a:spcPct val="100000"/>
              </a:lnSpc>
              <a:spcBef>
                <a:spcPts val="50"/>
              </a:spcBef>
            </a:pPr>
            <a:endParaRPr sz="1150">
              <a:latin typeface="Tahoma"/>
              <a:cs typeface="Tahoma"/>
            </a:endParaRPr>
          </a:p>
          <a:p>
            <a:pPr marL="80645">
              <a:lnSpc>
                <a:spcPct val="100000"/>
              </a:lnSpc>
            </a:pPr>
            <a:r>
              <a:rPr sz="1050" spc="-95" dirty="0">
                <a:latin typeface="Tahoma"/>
                <a:cs typeface="Tahoma"/>
              </a:rPr>
              <a:t>1.</a:t>
            </a:r>
            <a:r>
              <a:rPr sz="1050" spc="350" dirty="0">
                <a:latin typeface="Tahoma"/>
                <a:cs typeface="Tahoma"/>
              </a:rPr>
              <a:t> </a:t>
            </a:r>
            <a:r>
              <a:rPr sz="1050" spc="-25" dirty="0">
                <a:latin typeface="Tahoma"/>
                <a:cs typeface="Tahoma"/>
              </a:rPr>
              <a:t>Create</a:t>
            </a:r>
            <a:r>
              <a:rPr sz="1050" spc="-55" dirty="0">
                <a:latin typeface="Tahoma"/>
                <a:cs typeface="Tahoma"/>
              </a:rPr>
              <a:t> </a:t>
            </a:r>
            <a:r>
              <a:rPr sz="1050" spc="25" dirty="0">
                <a:latin typeface="Tahoma"/>
                <a:cs typeface="Tahoma"/>
              </a:rPr>
              <a:t>a</a:t>
            </a:r>
            <a:r>
              <a:rPr sz="1050" spc="-55" dirty="0">
                <a:latin typeface="Tahoma"/>
                <a:cs typeface="Tahoma"/>
              </a:rPr>
              <a:t> </a:t>
            </a:r>
            <a:r>
              <a:rPr sz="1050" spc="-20" dirty="0">
                <a:latin typeface="Tahoma"/>
                <a:cs typeface="Tahoma"/>
              </a:rPr>
              <a:t>job</a:t>
            </a:r>
            <a:r>
              <a:rPr sz="1050" spc="-55" dirty="0">
                <a:latin typeface="Tahoma"/>
                <a:cs typeface="Tahoma"/>
              </a:rPr>
              <a:t> </a:t>
            </a:r>
            <a:r>
              <a:rPr sz="1050" spc="25" dirty="0">
                <a:latin typeface="Times New Roman"/>
                <a:cs typeface="Times New Roman"/>
              </a:rPr>
              <a:t>→</a:t>
            </a:r>
            <a:r>
              <a:rPr sz="1050" spc="10" dirty="0">
                <a:latin typeface="Times New Roman"/>
                <a:cs typeface="Times New Roman"/>
              </a:rPr>
              <a:t> </a:t>
            </a:r>
            <a:r>
              <a:rPr sz="1050" spc="-15" dirty="0">
                <a:latin typeface="Tahoma"/>
                <a:cs typeface="Tahoma"/>
              </a:rPr>
              <a:t>select</a:t>
            </a:r>
            <a:r>
              <a:rPr sz="1050" spc="-55" dirty="0">
                <a:latin typeface="Tahoma"/>
                <a:cs typeface="Tahoma"/>
              </a:rPr>
              <a:t> </a:t>
            </a:r>
            <a:r>
              <a:rPr sz="1050" spc="5" dirty="0">
                <a:latin typeface="Tahoma"/>
                <a:cs typeface="Tahoma"/>
              </a:rPr>
              <a:t>pipeline</a:t>
            </a:r>
            <a:r>
              <a:rPr sz="1050" spc="-55" dirty="0">
                <a:latin typeface="Tahoma"/>
                <a:cs typeface="Tahoma"/>
              </a:rPr>
              <a:t> </a:t>
            </a:r>
            <a:r>
              <a:rPr sz="1050" spc="25" dirty="0">
                <a:latin typeface="Times New Roman"/>
                <a:cs typeface="Times New Roman"/>
              </a:rPr>
              <a:t>→</a:t>
            </a:r>
            <a:r>
              <a:rPr sz="1050" spc="10" dirty="0">
                <a:latin typeface="Times New Roman"/>
                <a:cs typeface="Times New Roman"/>
              </a:rPr>
              <a:t> </a:t>
            </a:r>
            <a:r>
              <a:rPr sz="1050" spc="-5" dirty="0">
                <a:latin typeface="Tahoma"/>
                <a:cs typeface="Tahoma"/>
              </a:rPr>
              <a:t>OK</a:t>
            </a:r>
            <a:endParaRPr sz="1050">
              <a:latin typeface="Tahoma"/>
              <a:cs typeface="Tahoma"/>
            </a:endParaRPr>
          </a:p>
        </p:txBody>
      </p:sp>
      <p:pic>
        <p:nvPicPr>
          <p:cNvPr id="14" name="object 14"/>
          <p:cNvPicPr/>
          <p:nvPr/>
        </p:nvPicPr>
        <p:blipFill>
          <a:blip r:embed="rId3" cstate="print"/>
          <a:stretch>
            <a:fillRect/>
          </a:stretch>
        </p:blipFill>
        <p:spPr>
          <a:xfrm>
            <a:off x="526697" y="5565504"/>
            <a:ext cx="5817305" cy="2429580"/>
          </a:xfrm>
          <a:prstGeom prst="rect">
            <a:avLst/>
          </a:prstGeom>
        </p:spPr>
      </p:pic>
      <p:pic>
        <p:nvPicPr>
          <p:cNvPr id="15" name="object 15"/>
          <p:cNvPicPr/>
          <p:nvPr/>
        </p:nvPicPr>
        <p:blipFill>
          <a:blip r:embed="rId4" cstate="print"/>
          <a:stretch>
            <a:fillRect/>
          </a:stretch>
        </p:blipFill>
        <p:spPr>
          <a:xfrm>
            <a:off x="424038" y="8867679"/>
            <a:ext cx="136877" cy="1368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8142" y="424029"/>
            <a:ext cx="5834415" cy="2600677"/>
          </a:xfrm>
          <a:prstGeom prst="rect">
            <a:avLst/>
          </a:prstGeom>
        </p:spPr>
      </p:pic>
      <p:sp>
        <p:nvSpPr>
          <p:cNvPr id="3" name="object 3"/>
          <p:cNvSpPr/>
          <p:nvPr/>
        </p:nvSpPr>
        <p:spPr>
          <a:xfrm>
            <a:off x="463049" y="3585571"/>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4" name="object 4"/>
          <p:cNvSpPr/>
          <p:nvPr/>
        </p:nvSpPr>
        <p:spPr>
          <a:xfrm>
            <a:off x="463049" y="378233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5" name="object 5"/>
          <p:cNvSpPr txBox="1"/>
          <p:nvPr/>
        </p:nvSpPr>
        <p:spPr>
          <a:xfrm>
            <a:off x="616655" y="3467138"/>
            <a:ext cx="3386454" cy="419100"/>
          </a:xfrm>
          <a:prstGeom prst="rect">
            <a:avLst/>
          </a:prstGeom>
        </p:spPr>
        <p:txBody>
          <a:bodyPr vert="horz" wrap="square" lIns="0" tIns="48260" rIns="0" bIns="0" rtlCol="0">
            <a:spAutoFit/>
          </a:bodyPr>
          <a:lstStyle/>
          <a:p>
            <a:pPr marL="12700">
              <a:lnSpc>
                <a:spcPct val="100000"/>
              </a:lnSpc>
              <a:spcBef>
                <a:spcPts val="380"/>
              </a:spcBef>
            </a:pPr>
            <a:r>
              <a:rPr sz="1050" spc="-25" dirty="0">
                <a:latin typeface="Tahoma"/>
                <a:cs typeface="Tahoma"/>
              </a:rPr>
              <a:t>O</a:t>
            </a:r>
            <a:r>
              <a:rPr sz="1050" spc="5" dirty="0">
                <a:latin typeface="Tahoma"/>
                <a:cs typeface="Tahoma"/>
              </a:rPr>
              <a:t>n</a:t>
            </a:r>
            <a:r>
              <a:rPr sz="1050" spc="-60" dirty="0">
                <a:latin typeface="Tahoma"/>
                <a:cs typeface="Tahoma"/>
              </a:rPr>
              <a:t>c</a:t>
            </a:r>
            <a:r>
              <a:rPr sz="1050" spc="-45" dirty="0">
                <a:latin typeface="Tahoma"/>
                <a:cs typeface="Tahoma"/>
              </a:rPr>
              <a:t>e</a:t>
            </a:r>
            <a:r>
              <a:rPr sz="1050" spc="-55" dirty="0">
                <a:latin typeface="Tahoma"/>
                <a:cs typeface="Tahoma"/>
              </a:rPr>
              <a:t> </a:t>
            </a:r>
            <a:r>
              <a:rPr sz="1050" spc="55" dirty="0">
                <a:latin typeface="Tahoma"/>
                <a:cs typeface="Tahoma"/>
              </a:rPr>
              <a:t>y</a:t>
            </a:r>
            <a:r>
              <a:rPr sz="1050" spc="-15" dirty="0">
                <a:latin typeface="Tahoma"/>
                <a:cs typeface="Tahoma"/>
              </a:rPr>
              <a:t>o</a:t>
            </a:r>
            <a:r>
              <a:rPr sz="1050" spc="5" dirty="0">
                <a:latin typeface="Tahoma"/>
                <a:cs typeface="Tahoma"/>
              </a:rPr>
              <a:t>u</a:t>
            </a:r>
            <a:r>
              <a:rPr sz="1050" spc="-55" dirty="0">
                <a:latin typeface="Tahoma"/>
                <a:cs typeface="Tahoma"/>
              </a:rPr>
              <a:t> </a:t>
            </a:r>
            <a:r>
              <a:rPr sz="1050" spc="50" dirty="0">
                <a:latin typeface="Tahoma"/>
                <a:cs typeface="Tahoma"/>
              </a:rPr>
              <a:t>w</a:t>
            </a:r>
            <a:r>
              <a:rPr sz="1050" spc="15" dirty="0">
                <a:latin typeface="Tahoma"/>
                <a:cs typeface="Tahoma"/>
              </a:rPr>
              <a:t>r</a:t>
            </a:r>
            <a:r>
              <a:rPr sz="1050" spc="30" dirty="0">
                <a:latin typeface="Tahoma"/>
                <a:cs typeface="Tahoma"/>
              </a:rPr>
              <a:t>i</a:t>
            </a:r>
            <a:r>
              <a:rPr sz="1050" spc="15" dirty="0">
                <a:latin typeface="Tahoma"/>
                <a:cs typeface="Tahoma"/>
              </a:rPr>
              <a:t>t</a:t>
            </a:r>
            <a:r>
              <a:rPr sz="1050" spc="-45" dirty="0">
                <a:latin typeface="Tahoma"/>
                <a:cs typeface="Tahoma"/>
              </a:rPr>
              <a:t>e</a:t>
            </a:r>
            <a:r>
              <a:rPr sz="1050" spc="-55" dirty="0">
                <a:latin typeface="Tahoma"/>
                <a:cs typeface="Tahoma"/>
              </a:rPr>
              <a:t> </a:t>
            </a:r>
            <a:r>
              <a:rPr sz="1050" spc="55" dirty="0">
                <a:latin typeface="Tahoma"/>
                <a:cs typeface="Tahoma"/>
              </a:rPr>
              <a:t>y</a:t>
            </a:r>
            <a:r>
              <a:rPr sz="1050" spc="-15" dirty="0">
                <a:latin typeface="Tahoma"/>
                <a:cs typeface="Tahoma"/>
              </a:rPr>
              <a:t>o</a:t>
            </a:r>
            <a:r>
              <a:rPr sz="1050" spc="5" dirty="0">
                <a:latin typeface="Tahoma"/>
                <a:cs typeface="Tahoma"/>
              </a:rPr>
              <a:t>u</a:t>
            </a:r>
            <a:r>
              <a:rPr sz="1050" spc="15" dirty="0">
                <a:latin typeface="Tahoma"/>
                <a:cs typeface="Tahoma"/>
              </a:rPr>
              <a:t>r</a:t>
            </a:r>
            <a:r>
              <a:rPr sz="1050" spc="-55" dirty="0">
                <a:latin typeface="Tahoma"/>
                <a:cs typeface="Tahoma"/>
              </a:rPr>
              <a:t> </a:t>
            </a:r>
            <a:r>
              <a:rPr sz="1050" spc="-25" dirty="0">
                <a:latin typeface="Tahoma"/>
                <a:cs typeface="Tahoma"/>
              </a:rPr>
              <a:t>s</a:t>
            </a:r>
            <a:r>
              <a:rPr sz="1050" spc="-45" dirty="0">
                <a:latin typeface="Tahoma"/>
                <a:cs typeface="Tahoma"/>
              </a:rPr>
              <a:t>c</a:t>
            </a:r>
            <a:r>
              <a:rPr sz="1050" spc="15" dirty="0">
                <a:latin typeface="Tahoma"/>
                <a:cs typeface="Tahoma"/>
              </a:rPr>
              <a:t>r</a:t>
            </a:r>
            <a:r>
              <a:rPr sz="1050" spc="35" dirty="0">
                <a:latin typeface="Tahoma"/>
                <a:cs typeface="Tahoma"/>
              </a:rPr>
              <a:t>i</a:t>
            </a:r>
            <a:r>
              <a:rPr sz="1050" dirty="0">
                <a:latin typeface="Tahoma"/>
                <a:cs typeface="Tahoma"/>
              </a:rPr>
              <a:t>p</a:t>
            </a:r>
            <a:r>
              <a:rPr sz="1050" spc="35" dirty="0">
                <a:latin typeface="Tahoma"/>
                <a:cs typeface="Tahoma"/>
              </a:rPr>
              <a:t>t</a:t>
            </a:r>
            <a:r>
              <a:rPr sz="1050" spc="-55" dirty="0">
                <a:latin typeface="Tahoma"/>
                <a:cs typeface="Tahoma"/>
              </a:rPr>
              <a:t> </a:t>
            </a:r>
            <a:r>
              <a:rPr sz="1050" spc="25" dirty="0">
                <a:latin typeface="Times New Roman"/>
                <a:cs typeface="Times New Roman"/>
              </a:rPr>
              <a:t>→</a:t>
            </a:r>
            <a:r>
              <a:rPr sz="1050" spc="10" dirty="0">
                <a:latin typeface="Times New Roman"/>
                <a:cs typeface="Times New Roman"/>
              </a:rPr>
              <a:t> </a:t>
            </a:r>
            <a:r>
              <a:rPr sz="1050" spc="-10" dirty="0">
                <a:latin typeface="Tahoma"/>
                <a:cs typeface="Tahoma"/>
              </a:rPr>
              <a:t>b</a:t>
            </a:r>
            <a:r>
              <a:rPr sz="1050" spc="5" dirty="0">
                <a:latin typeface="Tahoma"/>
                <a:cs typeface="Tahoma"/>
              </a:rPr>
              <a:t>u</a:t>
            </a:r>
            <a:r>
              <a:rPr sz="1050" spc="35" dirty="0">
                <a:latin typeface="Tahoma"/>
                <a:cs typeface="Tahoma"/>
              </a:rPr>
              <a:t>i</a:t>
            </a:r>
            <a:r>
              <a:rPr sz="1050" spc="50" dirty="0">
                <a:latin typeface="Tahoma"/>
                <a:cs typeface="Tahoma"/>
              </a:rPr>
              <a:t>l</a:t>
            </a:r>
            <a:r>
              <a:rPr sz="1050" spc="-5" dirty="0">
                <a:latin typeface="Tahoma"/>
                <a:cs typeface="Tahoma"/>
              </a:rPr>
              <a:t>d</a:t>
            </a:r>
            <a:endParaRPr sz="1050">
              <a:latin typeface="Tahoma"/>
              <a:cs typeface="Tahoma"/>
            </a:endParaRPr>
          </a:p>
          <a:p>
            <a:pPr marL="12700">
              <a:lnSpc>
                <a:spcPct val="100000"/>
              </a:lnSpc>
              <a:spcBef>
                <a:spcPts val="290"/>
              </a:spcBef>
            </a:pPr>
            <a:r>
              <a:rPr sz="1050" spc="-60" dirty="0">
                <a:latin typeface="Tahoma"/>
                <a:cs typeface="Tahoma"/>
              </a:rPr>
              <a:t>GUI</a:t>
            </a:r>
            <a:r>
              <a:rPr sz="1050" spc="-50" dirty="0">
                <a:latin typeface="Tahoma"/>
                <a:cs typeface="Tahoma"/>
              </a:rPr>
              <a:t> </a:t>
            </a:r>
            <a:r>
              <a:rPr sz="1050" spc="55" dirty="0">
                <a:latin typeface="Tahoma"/>
                <a:cs typeface="Tahoma"/>
              </a:rPr>
              <a:t>will</a:t>
            </a:r>
            <a:r>
              <a:rPr sz="1050" spc="-50" dirty="0">
                <a:latin typeface="Tahoma"/>
                <a:cs typeface="Tahoma"/>
              </a:rPr>
              <a:t> </a:t>
            </a:r>
            <a:r>
              <a:rPr sz="1050" spc="-25" dirty="0">
                <a:latin typeface="Tahoma"/>
                <a:cs typeface="Tahoma"/>
              </a:rPr>
              <a:t>be</a:t>
            </a:r>
            <a:r>
              <a:rPr sz="1050" spc="-50" dirty="0">
                <a:latin typeface="Tahoma"/>
                <a:cs typeface="Tahoma"/>
              </a:rPr>
              <a:t> </a:t>
            </a:r>
            <a:r>
              <a:rPr sz="1050" spc="-5" dirty="0">
                <a:latin typeface="Tahoma"/>
                <a:cs typeface="Tahoma"/>
              </a:rPr>
              <a:t>different.</a:t>
            </a:r>
            <a:r>
              <a:rPr sz="1050" spc="-45" dirty="0">
                <a:latin typeface="Tahoma"/>
                <a:cs typeface="Tahoma"/>
              </a:rPr>
              <a:t> </a:t>
            </a:r>
            <a:r>
              <a:rPr sz="1050" spc="-30" dirty="0">
                <a:latin typeface="Tahoma"/>
                <a:cs typeface="Tahoma"/>
              </a:rPr>
              <a:t>Here</a:t>
            </a:r>
            <a:r>
              <a:rPr sz="1050" spc="-50" dirty="0">
                <a:latin typeface="Tahoma"/>
                <a:cs typeface="Tahoma"/>
              </a:rPr>
              <a:t> </a:t>
            </a:r>
            <a:r>
              <a:rPr sz="1050" dirty="0">
                <a:latin typeface="Tahoma"/>
                <a:cs typeface="Tahoma"/>
              </a:rPr>
              <a:t>we</a:t>
            </a:r>
            <a:r>
              <a:rPr sz="1050" spc="-50" dirty="0">
                <a:latin typeface="Tahoma"/>
                <a:cs typeface="Tahoma"/>
              </a:rPr>
              <a:t> </a:t>
            </a:r>
            <a:r>
              <a:rPr sz="1050" spc="-20" dirty="0">
                <a:latin typeface="Tahoma"/>
                <a:cs typeface="Tahoma"/>
              </a:rPr>
              <a:t>can</a:t>
            </a:r>
            <a:r>
              <a:rPr sz="1050" spc="-45" dirty="0">
                <a:latin typeface="Tahoma"/>
                <a:cs typeface="Tahoma"/>
              </a:rPr>
              <a:t> </a:t>
            </a:r>
            <a:r>
              <a:rPr sz="1050" spc="-40" dirty="0">
                <a:latin typeface="Tahoma"/>
                <a:cs typeface="Tahoma"/>
              </a:rPr>
              <a:t>see</a:t>
            </a:r>
            <a:r>
              <a:rPr sz="1050" spc="-50" dirty="0">
                <a:latin typeface="Tahoma"/>
                <a:cs typeface="Tahoma"/>
              </a:rPr>
              <a:t> </a:t>
            </a:r>
            <a:r>
              <a:rPr sz="1050" spc="-15" dirty="0">
                <a:latin typeface="Tahoma"/>
                <a:cs typeface="Tahoma"/>
              </a:rPr>
              <a:t>step</a:t>
            </a:r>
            <a:r>
              <a:rPr sz="1050" spc="-50" dirty="0">
                <a:latin typeface="Tahoma"/>
                <a:cs typeface="Tahoma"/>
              </a:rPr>
              <a:t> </a:t>
            </a:r>
            <a:r>
              <a:rPr sz="1050" spc="25" dirty="0">
                <a:latin typeface="Tahoma"/>
                <a:cs typeface="Tahoma"/>
              </a:rPr>
              <a:t>by</a:t>
            </a:r>
            <a:r>
              <a:rPr sz="1050" spc="-50" dirty="0">
                <a:latin typeface="Tahoma"/>
                <a:cs typeface="Tahoma"/>
              </a:rPr>
              <a:t> </a:t>
            </a:r>
            <a:r>
              <a:rPr sz="1050" spc="-15" dirty="0">
                <a:latin typeface="Tahoma"/>
                <a:cs typeface="Tahoma"/>
              </a:rPr>
              <a:t>step</a:t>
            </a:r>
            <a:r>
              <a:rPr sz="1050" spc="-45" dirty="0">
                <a:latin typeface="Tahoma"/>
                <a:cs typeface="Tahoma"/>
              </a:rPr>
              <a:t> </a:t>
            </a:r>
            <a:r>
              <a:rPr sz="1050" spc="-30" dirty="0">
                <a:latin typeface="Tahoma"/>
                <a:cs typeface="Tahoma"/>
              </a:rPr>
              <a:t>process</a:t>
            </a:r>
            <a:endParaRPr sz="1050">
              <a:latin typeface="Tahoma"/>
              <a:cs typeface="Tahoma"/>
            </a:endParaRPr>
          </a:p>
        </p:txBody>
      </p:sp>
      <p:pic>
        <p:nvPicPr>
          <p:cNvPr id="6" name="object 6"/>
          <p:cNvPicPr/>
          <p:nvPr/>
        </p:nvPicPr>
        <p:blipFill>
          <a:blip r:embed="rId3" cstate="print"/>
          <a:stretch>
            <a:fillRect/>
          </a:stretch>
        </p:blipFill>
        <p:spPr>
          <a:xfrm>
            <a:off x="980104" y="4025646"/>
            <a:ext cx="4910489" cy="3336393"/>
          </a:xfrm>
          <a:prstGeom prst="rect">
            <a:avLst/>
          </a:prstGeom>
        </p:spPr>
      </p:pic>
      <p:sp>
        <p:nvSpPr>
          <p:cNvPr id="7" name="object 7"/>
          <p:cNvSpPr/>
          <p:nvPr/>
        </p:nvSpPr>
        <p:spPr>
          <a:xfrm>
            <a:off x="463049" y="7580689"/>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8" name="object 8"/>
          <p:cNvSpPr txBox="1"/>
          <p:nvPr/>
        </p:nvSpPr>
        <p:spPr>
          <a:xfrm>
            <a:off x="616655" y="7494767"/>
            <a:ext cx="3844925" cy="189865"/>
          </a:xfrm>
          <a:prstGeom prst="rect">
            <a:avLst/>
          </a:prstGeom>
        </p:spPr>
        <p:txBody>
          <a:bodyPr vert="horz" wrap="square" lIns="0" tIns="15875" rIns="0" bIns="0" rtlCol="0">
            <a:spAutoFit/>
          </a:bodyPr>
          <a:lstStyle/>
          <a:p>
            <a:pPr marL="12700">
              <a:lnSpc>
                <a:spcPct val="100000"/>
              </a:lnSpc>
              <a:spcBef>
                <a:spcPts val="125"/>
              </a:spcBef>
            </a:pPr>
            <a:r>
              <a:rPr sz="1050" spc="-35" dirty="0">
                <a:latin typeface="Tahoma"/>
                <a:cs typeface="Tahoma"/>
              </a:rPr>
              <a:t>If</a:t>
            </a:r>
            <a:r>
              <a:rPr sz="1050" spc="-55" dirty="0">
                <a:latin typeface="Tahoma"/>
                <a:cs typeface="Tahoma"/>
              </a:rPr>
              <a:t> </a:t>
            </a:r>
            <a:r>
              <a:rPr sz="1050" spc="15" dirty="0">
                <a:latin typeface="Tahoma"/>
                <a:cs typeface="Tahoma"/>
              </a:rPr>
              <a:t>you</a:t>
            </a:r>
            <a:r>
              <a:rPr sz="1050" spc="-50" dirty="0">
                <a:latin typeface="Tahoma"/>
                <a:cs typeface="Tahoma"/>
              </a:rPr>
              <a:t> </a:t>
            </a:r>
            <a:r>
              <a:rPr sz="1050" spc="20" dirty="0">
                <a:latin typeface="Tahoma"/>
                <a:cs typeface="Tahoma"/>
              </a:rPr>
              <a:t>want</a:t>
            </a:r>
            <a:r>
              <a:rPr sz="1050" spc="-55" dirty="0">
                <a:latin typeface="Tahoma"/>
                <a:cs typeface="Tahoma"/>
              </a:rPr>
              <a:t> </a:t>
            </a:r>
            <a:r>
              <a:rPr sz="1050" dirty="0">
                <a:latin typeface="Tahoma"/>
                <a:cs typeface="Tahoma"/>
              </a:rPr>
              <a:t>to</a:t>
            </a:r>
            <a:r>
              <a:rPr sz="1050" spc="-50" dirty="0">
                <a:latin typeface="Tahoma"/>
                <a:cs typeface="Tahoma"/>
              </a:rPr>
              <a:t> </a:t>
            </a:r>
            <a:r>
              <a:rPr sz="1050" spc="-40" dirty="0">
                <a:latin typeface="Tahoma"/>
                <a:cs typeface="Tahoma"/>
              </a:rPr>
              <a:t>see</a:t>
            </a:r>
            <a:r>
              <a:rPr sz="1050" spc="-50" dirty="0">
                <a:latin typeface="Tahoma"/>
                <a:cs typeface="Tahoma"/>
              </a:rPr>
              <a:t> </a:t>
            </a:r>
            <a:r>
              <a:rPr sz="1050" spc="-5" dirty="0">
                <a:latin typeface="Tahoma"/>
                <a:cs typeface="Tahoma"/>
              </a:rPr>
              <a:t>the</a:t>
            </a:r>
            <a:r>
              <a:rPr sz="1050" spc="-55" dirty="0">
                <a:latin typeface="Tahoma"/>
                <a:cs typeface="Tahoma"/>
              </a:rPr>
              <a:t> </a:t>
            </a:r>
            <a:r>
              <a:rPr sz="1050" spc="5" dirty="0">
                <a:latin typeface="Tahoma"/>
                <a:cs typeface="Tahoma"/>
              </a:rPr>
              <a:t>output,</a:t>
            </a:r>
            <a:r>
              <a:rPr sz="1050" spc="-50" dirty="0">
                <a:latin typeface="Tahoma"/>
                <a:cs typeface="Tahoma"/>
              </a:rPr>
              <a:t> </a:t>
            </a:r>
            <a:r>
              <a:rPr sz="1050" spc="10" dirty="0">
                <a:latin typeface="Tahoma"/>
                <a:cs typeface="Tahoma"/>
              </a:rPr>
              <a:t>click</a:t>
            </a:r>
            <a:r>
              <a:rPr sz="1050" spc="-50" dirty="0">
                <a:latin typeface="Tahoma"/>
                <a:cs typeface="Tahoma"/>
              </a:rPr>
              <a:t> </a:t>
            </a:r>
            <a:r>
              <a:rPr sz="1050" spc="-5" dirty="0">
                <a:latin typeface="Tahoma"/>
                <a:cs typeface="Tahoma"/>
              </a:rPr>
              <a:t>on</a:t>
            </a:r>
            <a:r>
              <a:rPr sz="1050" spc="-55" dirty="0">
                <a:latin typeface="Tahoma"/>
                <a:cs typeface="Tahoma"/>
              </a:rPr>
              <a:t> </a:t>
            </a:r>
            <a:r>
              <a:rPr sz="1050" spc="-5" dirty="0">
                <a:latin typeface="Tahoma"/>
                <a:cs typeface="Tahoma"/>
              </a:rPr>
              <a:t>the</a:t>
            </a:r>
            <a:r>
              <a:rPr sz="1050" spc="-50" dirty="0">
                <a:latin typeface="Tahoma"/>
                <a:cs typeface="Tahoma"/>
              </a:rPr>
              <a:t> </a:t>
            </a:r>
            <a:r>
              <a:rPr sz="1050" spc="15" dirty="0">
                <a:latin typeface="Tahoma"/>
                <a:cs typeface="Tahoma"/>
              </a:rPr>
              <a:t>build</a:t>
            </a:r>
            <a:r>
              <a:rPr sz="1050" spc="-55" dirty="0">
                <a:latin typeface="Tahoma"/>
                <a:cs typeface="Tahoma"/>
              </a:rPr>
              <a:t> </a:t>
            </a:r>
            <a:r>
              <a:rPr sz="1050" spc="15" dirty="0">
                <a:latin typeface="Tahoma"/>
                <a:cs typeface="Tahoma"/>
              </a:rPr>
              <a:t>view</a:t>
            </a:r>
            <a:r>
              <a:rPr sz="1050" spc="-50" dirty="0">
                <a:latin typeface="Tahoma"/>
                <a:cs typeface="Tahoma"/>
              </a:rPr>
              <a:t> </a:t>
            </a:r>
            <a:r>
              <a:rPr sz="1050" spc="10" dirty="0">
                <a:latin typeface="Tahoma"/>
                <a:cs typeface="Tahoma"/>
              </a:rPr>
              <a:t>click</a:t>
            </a:r>
            <a:r>
              <a:rPr sz="1050" spc="-50" dirty="0">
                <a:latin typeface="Tahoma"/>
                <a:cs typeface="Tahoma"/>
              </a:rPr>
              <a:t> </a:t>
            </a:r>
            <a:r>
              <a:rPr sz="1050" spc="-5" dirty="0">
                <a:latin typeface="Tahoma"/>
                <a:cs typeface="Tahoma"/>
              </a:rPr>
              <a:t>on</a:t>
            </a:r>
            <a:r>
              <a:rPr sz="1050" spc="-55" dirty="0">
                <a:latin typeface="Tahoma"/>
                <a:cs typeface="Tahoma"/>
              </a:rPr>
              <a:t> </a:t>
            </a:r>
            <a:r>
              <a:rPr sz="1050" spc="-5" dirty="0">
                <a:latin typeface="Tahoma"/>
                <a:cs typeface="Tahoma"/>
              </a:rPr>
              <a:t>logs</a:t>
            </a:r>
            <a:endParaRPr sz="1050">
              <a:latin typeface="Tahoma"/>
              <a:cs typeface="Tahoma"/>
            </a:endParaRPr>
          </a:p>
        </p:txBody>
      </p:sp>
      <p:pic>
        <p:nvPicPr>
          <p:cNvPr id="9" name="object 9"/>
          <p:cNvPicPr/>
          <p:nvPr/>
        </p:nvPicPr>
        <p:blipFill>
          <a:blip r:embed="rId4" cstate="print"/>
          <a:stretch>
            <a:fillRect/>
          </a:stretch>
        </p:blipFill>
        <p:spPr>
          <a:xfrm>
            <a:off x="1777966" y="7946740"/>
            <a:ext cx="3112807" cy="169089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6050"/>
            <a:ext cx="6858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16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900" y="6040437"/>
            <a:ext cx="1303655" cy="271780"/>
          </a:xfrm>
          <a:prstGeom prst="rect">
            <a:avLst/>
          </a:prstGeom>
        </p:spPr>
        <p:txBody>
          <a:bodyPr vert="horz" wrap="square" lIns="0" tIns="14604" rIns="0" bIns="0" rtlCol="0">
            <a:spAutoFit/>
          </a:bodyPr>
          <a:lstStyle/>
          <a:p>
            <a:pPr marL="12700">
              <a:lnSpc>
                <a:spcPct val="100000"/>
              </a:lnSpc>
              <a:spcBef>
                <a:spcPts val="114"/>
              </a:spcBef>
            </a:pPr>
            <a:r>
              <a:rPr sz="1600" b="1" spc="-185" dirty="0">
                <a:solidFill>
                  <a:srgbClr val="0097B1"/>
                </a:solidFill>
                <a:latin typeface="Tahoma"/>
                <a:cs typeface="Tahoma"/>
              </a:rPr>
              <a:t>C</a:t>
            </a:r>
            <a:r>
              <a:rPr sz="1600" b="1" spc="-310" dirty="0">
                <a:solidFill>
                  <a:srgbClr val="0097B1"/>
                </a:solidFill>
                <a:latin typeface="Tahoma"/>
                <a:cs typeface="Tahoma"/>
              </a:rPr>
              <a:t>I</a:t>
            </a:r>
            <a:r>
              <a:rPr sz="1600" b="1" spc="-225" dirty="0">
                <a:solidFill>
                  <a:srgbClr val="0097B1"/>
                </a:solidFill>
                <a:latin typeface="Tahoma"/>
                <a:cs typeface="Tahoma"/>
              </a:rPr>
              <a:t>/</a:t>
            </a:r>
            <a:r>
              <a:rPr sz="1600" b="1" spc="-185" dirty="0">
                <a:solidFill>
                  <a:srgbClr val="0097B1"/>
                </a:solidFill>
                <a:latin typeface="Tahoma"/>
                <a:cs typeface="Tahoma"/>
              </a:rPr>
              <a:t>C</a:t>
            </a:r>
            <a:r>
              <a:rPr sz="1600" b="1" spc="-170" dirty="0">
                <a:solidFill>
                  <a:srgbClr val="0097B1"/>
                </a:solidFill>
                <a:latin typeface="Tahoma"/>
                <a:cs typeface="Tahoma"/>
              </a:rPr>
              <a:t>D</a:t>
            </a:r>
            <a:r>
              <a:rPr sz="1600" b="1" spc="-60" dirty="0">
                <a:solidFill>
                  <a:srgbClr val="0097B1"/>
                </a:solidFill>
                <a:latin typeface="Tahoma"/>
                <a:cs typeface="Tahoma"/>
              </a:rPr>
              <a:t> </a:t>
            </a:r>
            <a:r>
              <a:rPr sz="1600" b="1" spc="-175" dirty="0">
                <a:solidFill>
                  <a:srgbClr val="0097B1"/>
                </a:solidFill>
                <a:latin typeface="Tahoma"/>
                <a:cs typeface="Tahoma"/>
              </a:rPr>
              <a:t>P</a:t>
            </a:r>
            <a:r>
              <a:rPr sz="1600" b="1" spc="-25" dirty="0">
                <a:solidFill>
                  <a:srgbClr val="0097B1"/>
                </a:solidFill>
                <a:latin typeface="Tahoma"/>
                <a:cs typeface="Tahoma"/>
              </a:rPr>
              <a:t>i</a:t>
            </a:r>
            <a:r>
              <a:rPr sz="1600" b="1" spc="-120" dirty="0">
                <a:solidFill>
                  <a:srgbClr val="0097B1"/>
                </a:solidFill>
                <a:latin typeface="Tahoma"/>
                <a:cs typeface="Tahoma"/>
              </a:rPr>
              <a:t>p</a:t>
            </a:r>
            <a:r>
              <a:rPr sz="1600" b="1" spc="-180" dirty="0">
                <a:solidFill>
                  <a:srgbClr val="0097B1"/>
                </a:solidFill>
                <a:latin typeface="Tahoma"/>
                <a:cs typeface="Tahoma"/>
              </a:rPr>
              <a:t>e</a:t>
            </a:r>
            <a:r>
              <a:rPr sz="1600" b="1" spc="35" dirty="0">
                <a:solidFill>
                  <a:srgbClr val="0097B1"/>
                </a:solidFill>
                <a:latin typeface="Tahoma"/>
                <a:cs typeface="Tahoma"/>
              </a:rPr>
              <a:t>l</a:t>
            </a:r>
            <a:r>
              <a:rPr sz="1600" b="1" spc="-25" dirty="0">
                <a:solidFill>
                  <a:srgbClr val="0097B1"/>
                </a:solidFill>
                <a:latin typeface="Tahoma"/>
                <a:cs typeface="Tahoma"/>
              </a:rPr>
              <a:t>i</a:t>
            </a:r>
            <a:r>
              <a:rPr sz="1600" b="1" spc="-125" dirty="0">
                <a:solidFill>
                  <a:srgbClr val="0097B1"/>
                </a:solidFill>
                <a:latin typeface="Tahoma"/>
                <a:cs typeface="Tahoma"/>
              </a:rPr>
              <a:t>n</a:t>
            </a:r>
            <a:r>
              <a:rPr sz="1600" b="1" spc="-180" dirty="0">
                <a:solidFill>
                  <a:srgbClr val="0097B1"/>
                </a:solidFill>
                <a:latin typeface="Tahoma"/>
                <a:cs typeface="Tahoma"/>
              </a:rPr>
              <a:t>e</a:t>
            </a:r>
            <a:endParaRPr sz="1600">
              <a:latin typeface="Tahoma"/>
              <a:cs typeface="Tahoma"/>
            </a:endParaRPr>
          </a:p>
        </p:txBody>
      </p:sp>
      <p:sp>
        <p:nvSpPr>
          <p:cNvPr id="3" name="object 3"/>
          <p:cNvSpPr txBox="1"/>
          <p:nvPr/>
        </p:nvSpPr>
        <p:spPr>
          <a:xfrm>
            <a:off x="342900" y="8410133"/>
            <a:ext cx="5758815" cy="1105535"/>
          </a:xfrm>
          <a:prstGeom prst="rect">
            <a:avLst/>
          </a:prstGeom>
        </p:spPr>
        <p:txBody>
          <a:bodyPr vert="horz" wrap="square" lIns="0" tIns="15875" rIns="0" bIns="0" rtlCol="0">
            <a:spAutoFit/>
          </a:bodyPr>
          <a:lstStyle/>
          <a:p>
            <a:pPr marL="12700">
              <a:lnSpc>
                <a:spcPct val="100000"/>
              </a:lnSpc>
              <a:spcBef>
                <a:spcPts val="125"/>
              </a:spcBef>
            </a:pPr>
            <a:r>
              <a:rPr sz="1050" spc="-40" dirty="0">
                <a:latin typeface="Tahoma"/>
                <a:cs typeface="Tahoma"/>
              </a:rPr>
              <a:t>It</a:t>
            </a:r>
            <a:r>
              <a:rPr sz="1050" spc="-55" dirty="0">
                <a:latin typeface="Tahoma"/>
                <a:cs typeface="Tahoma"/>
              </a:rPr>
              <a:t> </a:t>
            </a:r>
            <a:r>
              <a:rPr sz="1050" spc="5" dirty="0">
                <a:latin typeface="Tahoma"/>
                <a:cs typeface="Tahoma"/>
              </a:rPr>
              <a:t>looks</a:t>
            </a:r>
            <a:r>
              <a:rPr sz="1050" spc="-50" dirty="0">
                <a:latin typeface="Tahoma"/>
                <a:cs typeface="Tahoma"/>
              </a:rPr>
              <a:t> </a:t>
            </a:r>
            <a:r>
              <a:rPr sz="1050" spc="15" dirty="0">
                <a:latin typeface="Tahoma"/>
                <a:cs typeface="Tahoma"/>
              </a:rPr>
              <a:t>like</a:t>
            </a:r>
            <a:r>
              <a:rPr sz="1050" spc="-50" dirty="0">
                <a:latin typeface="Tahoma"/>
                <a:cs typeface="Tahoma"/>
              </a:rPr>
              <a:t> </a:t>
            </a:r>
            <a:r>
              <a:rPr sz="1050" spc="25" dirty="0">
                <a:latin typeface="Tahoma"/>
                <a:cs typeface="Tahoma"/>
              </a:rPr>
              <a:t>a</a:t>
            </a:r>
            <a:r>
              <a:rPr sz="1050" spc="-55" dirty="0">
                <a:latin typeface="Tahoma"/>
                <a:cs typeface="Tahoma"/>
              </a:rPr>
              <a:t> </a:t>
            </a:r>
            <a:r>
              <a:rPr sz="1050" dirty="0">
                <a:latin typeface="Tahoma"/>
                <a:cs typeface="Tahoma"/>
              </a:rPr>
              <a:t>Software</a:t>
            </a:r>
            <a:r>
              <a:rPr sz="1050" spc="-50" dirty="0">
                <a:latin typeface="Tahoma"/>
                <a:cs typeface="Tahoma"/>
              </a:rPr>
              <a:t> </a:t>
            </a:r>
            <a:r>
              <a:rPr sz="1050" spc="-5" dirty="0">
                <a:latin typeface="Tahoma"/>
                <a:cs typeface="Tahoma"/>
              </a:rPr>
              <a:t>Development</a:t>
            </a:r>
            <a:r>
              <a:rPr sz="1050" spc="-50" dirty="0">
                <a:latin typeface="Tahoma"/>
                <a:cs typeface="Tahoma"/>
              </a:rPr>
              <a:t> </a:t>
            </a:r>
            <a:r>
              <a:rPr sz="1050" spc="-15" dirty="0">
                <a:latin typeface="Tahoma"/>
                <a:cs typeface="Tahoma"/>
              </a:rPr>
              <a:t>Life</a:t>
            </a:r>
            <a:r>
              <a:rPr sz="1050" spc="-55" dirty="0">
                <a:latin typeface="Tahoma"/>
                <a:cs typeface="Tahoma"/>
              </a:rPr>
              <a:t> </a:t>
            </a:r>
            <a:r>
              <a:rPr sz="1050" spc="-15" dirty="0">
                <a:latin typeface="Tahoma"/>
                <a:cs typeface="Tahoma"/>
              </a:rPr>
              <a:t>Cycle</a:t>
            </a:r>
            <a:r>
              <a:rPr sz="1050" spc="-50" dirty="0">
                <a:latin typeface="Tahoma"/>
                <a:cs typeface="Tahoma"/>
              </a:rPr>
              <a:t> </a:t>
            </a:r>
            <a:r>
              <a:rPr sz="1050" spc="-35" dirty="0">
                <a:latin typeface="Tahoma"/>
                <a:cs typeface="Tahoma"/>
              </a:rPr>
              <a:t>(SDLC).</a:t>
            </a:r>
            <a:r>
              <a:rPr sz="1050" spc="-50" dirty="0">
                <a:latin typeface="Tahoma"/>
                <a:cs typeface="Tahoma"/>
              </a:rPr>
              <a:t> </a:t>
            </a:r>
            <a:r>
              <a:rPr sz="1050" spc="-30" dirty="0">
                <a:latin typeface="Tahoma"/>
                <a:cs typeface="Tahoma"/>
              </a:rPr>
              <a:t>Here</a:t>
            </a:r>
            <a:r>
              <a:rPr sz="1050" spc="-55" dirty="0">
                <a:latin typeface="Tahoma"/>
                <a:cs typeface="Tahoma"/>
              </a:rPr>
              <a:t> </a:t>
            </a:r>
            <a:r>
              <a:rPr sz="1050" dirty="0">
                <a:latin typeface="Tahoma"/>
                <a:cs typeface="Tahoma"/>
              </a:rPr>
              <a:t>we</a:t>
            </a:r>
            <a:r>
              <a:rPr sz="1050" spc="-50" dirty="0">
                <a:latin typeface="Tahoma"/>
                <a:cs typeface="Tahoma"/>
              </a:rPr>
              <a:t> </a:t>
            </a:r>
            <a:r>
              <a:rPr sz="1050" spc="-20" dirty="0">
                <a:latin typeface="Tahoma"/>
                <a:cs typeface="Tahoma"/>
              </a:rPr>
              <a:t>are</a:t>
            </a:r>
            <a:r>
              <a:rPr sz="1050" spc="-50" dirty="0">
                <a:latin typeface="Tahoma"/>
                <a:cs typeface="Tahoma"/>
              </a:rPr>
              <a:t> </a:t>
            </a:r>
            <a:r>
              <a:rPr sz="1050" spc="15" dirty="0">
                <a:latin typeface="Tahoma"/>
                <a:cs typeface="Tahoma"/>
              </a:rPr>
              <a:t>having</a:t>
            </a:r>
            <a:r>
              <a:rPr sz="1050" spc="-55" dirty="0">
                <a:latin typeface="Tahoma"/>
                <a:cs typeface="Tahoma"/>
              </a:rPr>
              <a:t> </a:t>
            </a:r>
            <a:r>
              <a:rPr sz="1050" spc="-10" dirty="0">
                <a:latin typeface="Tahoma"/>
                <a:cs typeface="Tahoma"/>
              </a:rPr>
              <a:t>6</a:t>
            </a:r>
            <a:r>
              <a:rPr sz="1050" spc="-50" dirty="0">
                <a:latin typeface="Tahoma"/>
                <a:cs typeface="Tahoma"/>
              </a:rPr>
              <a:t> </a:t>
            </a:r>
            <a:r>
              <a:rPr sz="1050" spc="-15" dirty="0">
                <a:latin typeface="Tahoma"/>
                <a:cs typeface="Tahoma"/>
              </a:rPr>
              <a:t>phases</a:t>
            </a:r>
            <a:endParaRPr sz="1050">
              <a:latin typeface="Tahoma"/>
              <a:cs typeface="Tahoma"/>
            </a:endParaRPr>
          </a:p>
          <a:p>
            <a:pPr>
              <a:lnSpc>
                <a:spcPct val="100000"/>
              </a:lnSpc>
              <a:spcBef>
                <a:spcPts val="40"/>
              </a:spcBef>
            </a:pPr>
            <a:endParaRPr sz="1100">
              <a:latin typeface="Tahoma"/>
              <a:cs typeface="Tahoma"/>
            </a:endParaRPr>
          </a:p>
          <a:p>
            <a:pPr marL="12700">
              <a:lnSpc>
                <a:spcPct val="100000"/>
              </a:lnSpc>
              <a:spcBef>
                <a:spcPts val="5"/>
              </a:spcBef>
            </a:pPr>
            <a:r>
              <a:rPr sz="1250" spc="-80" dirty="0">
                <a:solidFill>
                  <a:srgbClr val="FF66C3"/>
                </a:solidFill>
                <a:latin typeface="Tahoma"/>
                <a:cs typeface="Tahoma"/>
              </a:rPr>
              <a:t>V</a:t>
            </a:r>
            <a:r>
              <a:rPr sz="1250" spc="-70" dirty="0">
                <a:solidFill>
                  <a:srgbClr val="FF66C3"/>
                </a:solidFill>
                <a:latin typeface="Tahoma"/>
                <a:cs typeface="Tahoma"/>
              </a:rPr>
              <a:t>e</a:t>
            </a:r>
            <a:r>
              <a:rPr sz="1250" spc="5" dirty="0">
                <a:solidFill>
                  <a:srgbClr val="FF66C3"/>
                </a:solidFill>
                <a:latin typeface="Tahoma"/>
                <a:cs typeface="Tahoma"/>
              </a:rPr>
              <a:t>r</a:t>
            </a:r>
            <a:r>
              <a:rPr sz="1250" spc="-45" dirty="0">
                <a:solidFill>
                  <a:srgbClr val="FF66C3"/>
                </a:solidFill>
                <a:latin typeface="Tahoma"/>
                <a:cs typeface="Tahoma"/>
              </a:rPr>
              <a:t>s</a:t>
            </a:r>
            <a:r>
              <a:rPr sz="1250" spc="30" dirty="0">
                <a:solidFill>
                  <a:srgbClr val="FF66C3"/>
                </a:solidFill>
                <a:latin typeface="Tahoma"/>
                <a:cs typeface="Tahoma"/>
              </a:rPr>
              <a:t>i</a:t>
            </a:r>
            <a:r>
              <a:rPr sz="1250" spc="-35" dirty="0">
                <a:solidFill>
                  <a:srgbClr val="FF66C3"/>
                </a:solidFill>
                <a:latin typeface="Tahoma"/>
                <a:cs typeface="Tahoma"/>
              </a:rPr>
              <a:t>o</a:t>
            </a:r>
            <a:r>
              <a:rPr sz="1250" spc="-10" dirty="0">
                <a:solidFill>
                  <a:srgbClr val="FF66C3"/>
                </a:solidFill>
                <a:latin typeface="Tahoma"/>
                <a:cs typeface="Tahoma"/>
              </a:rPr>
              <a:t>n</a:t>
            </a:r>
            <a:r>
              <a:rPr sz="1250" spc="-75" dirty="0">
                <a:solidFill>
                  <a:srgbClr val="FF66C3"/>
                </a:solidFill>
                <a:latin typeface="Tahoma"/>
                <a:cs typeface="Tahoma"/>
              </a:rPr>
              <a:t> </a:t>
            </a:r>
            <a:r>
              <a:rPr sz="1250" spc="-155" dirty="0">
                <a:solidFill>
                  <a:srgbClr val="FF66C3"/>
                </a:solidFill>
                <a:latin typeface="Tahoma"/>
                <a:cs typeface="Tahoma"/>
              </a:rPr>
              <a:t>C</a:t>
            </a:r>
            <a:r>
              <a:rPr sz="1250" spc="-35" dirty="0">
                <a:solidFill>
                  <a:srgbClr val="FF66C3"/>
                </a:solidFill>
                <a:latin typeface="Tahoma"/>
                <a:cs typeface="Tahoma"/>
              </a:rPr>
              <a:t>o</a:t>
            </a:r>
            <a:r>
              <a:rPr sz="1250" spc="-15" dirty="0">
                <a:solidFill>
                  <a:srgbClr val="FF66C3"/>
                </a:solidFill>
                <a:latin typeface="Tahoma"/>
                <a:cs typeface="Tahoma"/>
              </a:rPr>
              <a:t>n</a:t>
            </a:r>
            <a:r>
              <a:rPr sz="1250" spc="30" dirty="0">
                <a:solidFill>
                  <a:srgbClr val="FF66C3"/>
                </a:solidFill>
                <a:latin typeface="Tahoma"/>
                <a:cs typeface="Tahoma"/>
              </a:rPr>
              <a:t>t</a:t>
            </a:r>
            <a:r>
              <a:rPr sz="1250" spc="-30" dirty="0">
                <a:solidFill>
                  <a:srgbClr val="FF66C3"/>
                </a:solidFill>
                <a:latin typeface="Tahoma"/>
                <a:cs typeface="Tahoma"/>
              </a:rPr>
              <a:t>r</a:t>
            </a:r>
            <a:r>
              <a:rPr sz="1250" spc="-35" dirty="0">
                <a:solidFill>
                  <a:srgbClr val="FF66C3"/>
                </a:solidFill>
                <a:latin typeface="Tahoma"/>
                <a:cs typeface="Tahoma"/>
              </a:rPr>
              <a:t>o</a:t>
            </a:r>
            <a:r>
              <a:rPr sz="1250" spc="80" dirty="0">
                <a:solidFill>
                  <a:srgbClr val="FF66C3"/>
                </a:solidFill>
                <a:latin typeface="Tahoma"/>
                <a:cs typeface="Tahoma"/>
              </a:rPr>
              <a:t>l</a:t>
            </a:r>
            <a:endParaRPr sz="1250">
              <a:latin typeface="Tahoma"/>
              <a:cs typeface="Tahoma"/>
            </a:endParaRPr>
          </a:p>
          <a:p>
            <a:pPr marL="12700" marR="5080">
              <a:lnSpc>
                <a:spcPct val="128299"/>
              </a:lnSpc>
              <a:spcBef>
                <a:spcPts val="1105"/>
              </a:spcBef>
            </a:pPr>
            <a:r>
              <a:rPr sz="1050" spc="-30" dirty="0">
                <a:latin typeface="Tahoma"/>
                <a:cs typeface="Tahoma"/>
              </a:rPr>
              <a:t>Here</a:t>
            </a:r>
            <a:r>
              <a:rPr sz="1050" spc="-50" dirty="0">
                <a:latin typeface="Tahoma"/>
                <a:cs typeface="Tahoma"/>
              </a:rPr>
              <a:t> </a:t>
            </a:r>
            <a:r>
              <a:rPr sz="1050" spc="-10" dirty="0">
                <a:latin typeface="Tahoma"/>
                <a:cs typeface="Tahoma"/>
              </a:rPr>
              <a:t>developers</a:t>
            </a:r>
            <a:r>
              <a:rPr sz="1050" spc="-50" dirty="0">
                <a:latin typeface="Tahoma"/>
                <a:cs typeface="Tahoma"/>
              </a:rPr>
              <a:t> </a:t>
            </a:r>
            <a:r>
              <a:rPr sz="1050" spc="-25" dirty="0">
                <a:latin typeface="Tahoma"/>
                <a:cs typeface="Tahoma"/>
              </a:rPr>
              <a:t>need</a:t>
            </a:r>
            <a:r>
              <a:rPr sz="1050" spc="-50" dirty="0">
                <a:latin typeface="Tahoma"/>
                <a:cs typeface="Tahoma"/>
              </a:rPr>
              <a:t> </a:t>
            </a:r>
            <a:r>
              <a:rPr sz="1050" dirty="0">
                <a:latin typeface="Tahoma"/>
                <a:cs typeface="Tahoma"/>
              </a:rPr>
              <a:t>to</a:t>
            </a:r>
            <a:r>
              <a:rPr sz="1050" spc="-45" dirty="0">
                <a:latin typeface="Tahoma"/>
                <a:cs typeface="Tahoma"/>
              </a:rPr>
              <a:t> </a:t>
            </a:r>
            <a:r>
              <a:rPr sz="1050" spc="15" dirty="0">
                <a:latin typeface="Tahoma"/>
                <a:cs typeface="Tahoma"/>
              </a:rPr>
              <a:t>write</a:t>
            </a:r>
            <a:r>
              <a:rPr sz="1050" spc="-50" dirty="0">
                <a:latin typeface="Tahoma"/>
                <a:cs typeface="Tahoma"/>
              </a:rPr>
              <a:t> </a:t>
            </a:r>
            <a:r>
              <a:rPr sz="1050" spc="-30" dirty="0">
                <a:latin typeface="Tahoma"/>
                <a:cs typeface="Tahoma"/>
              </a:rPr>
              <a:t>code</a:t>
            </a:r>
            <a:r>
              <a:rPr sz="1050" spc="-50" dirty="0">
                <a:latin typeface="Tahoma"/>
                <a:cs typeface="Tahoma"/>
              </a:rPr>
              <a:t> </a:t>
            </a:r>
            <a:r>
              <a:rPr sz="1050" spc="5" dirty="0">
                <a:latin typeface="Tahoma"/>
                <a:cs typeface="Tahoma"/>
              </a:rPr>
              <a:t>for</a:t>
            </a:r>
            <a:r>
              <a:rPr sz="1050" spc="-50" dirty="0">
                <a:latin typeface="Tahoma"/>
                <a:cs typeface="Tahoma"/>
              </a:rPr>
              <a:t> </a:t>
            </a:r>
            <a:r>
              <a:rPr sz="1050" dirty="0">
                <a:latin typeface="Tahoma"/>
                <a:cs typeface="Tahoma"/>
              </a:rPr>
              <a:t>web</a:t>
            </a:r>
            <a:r>
              <a:rPr sz="1050" spc="-45" dirty="0">
                <a:latin typeface="Tahoma"/>
                <a:cs typeface="Tahoma"/>
              </a:rPr>
              <a:t> </a:t>
            </a:r>
            <a:r>
              <a:rPr sz="1050" spc="5" dirty="0">
                <a:latin typeface="Tahoma"/>
                <a:cs typeface="Tahoma"/>
              </a:rPr>
              <a:t>applications.</a:t>
            </a:r>
            <a:r>
              <a:rPr sz="1050" spc="-50" dirty="0">
                <a:latin typeface="Tahoma"/>
                <a:cs typeface="Tahoma"/>
              </a:rPr>
              <a:t> </a:t>
            </a:r>
            <a:r>
              <a:rPr sz="1050" spc="-30" dirty="0">
                <a:latin typeface="Tahoma"/>
                <a:cs typeface="Tahoma"/>
              </a:rPr>
              <a:t>So</a:t>
            </a:r>
            <a:r>
              <a:rPr sz="1050" spc="-50" dirty="0">
                <a:latin typeface="Tahoma"/>
                <a:cs typeface="Tahoma"/>
              </a:rPr>
              <a:t> </a:t>
            </a:r>
            <a:r>
              <a:rPr sz="1050" spc="30" dirty="0">
                <a:latin typeface="Tahoma"/>
                <a:cs typeface="Tahoma"/>
              </a:rPr>
              <a:t>it</a:t>
            </a:r>
            <a:r>
              <a:rPr sz="1050" spc="-50" dirty="0">
                <a:latin typeface="Tahoma"/>
                <a:cs typeface="Tahoma"/>
              </a:rPr>
              <a:t> </a:t>
            </a:r>
            <a:r>
              <a:rPr sz="1050" spc="-25" dirty="0">
                <a:latin typeface="Tahoma"/>
                <a:cs typeface="Tahoma"/>
              </a:rPr>
              <a:t>needs</a:t>
            </a:r>
            <a:r>
              <a:rPr sz="1050" spc="-45" dirty="0">
                <a:latin typeface="Tahoma"/>
                <a:cs typeface="Tahoma"/>
              </a:rPr>
              <a:t> </a:t>
            </a:r>
            <a:r>
              <a:rPr sz="1050" dirty="0">
                <a:latin typeface="Tahoma"/>
                <a:cs typeface="Tahoma"/>
              </a:rPr>
              <a:t>to</a:t>
            </a:r>
            <a:r>
              <a:rPr sz="1050" spc="-50" dirty="0">
                <a:latin typeface="Tahoma"/>
                <a:cs typeface="Tahoma"/>
              </a:rPr>
              <a:t> </a:t>
            </a:r>
            <a:r>
              <a:rPr sz="1050" spc="-25" dirty="0">
                <a:latin typeface="Tahoma"/>
                <a:cs typeface="Tahoma"/>
              </a:rPr>
              <a:t>be</a:t>
            </a:r>
            <a:r>
              <a:rPr sz="1050" spc="-50" dirty="0">
                <a:latin typeface="Tahoma"/>
                <a:cs typeface="Tahoma"/>
              </a:rPr>
              <a:t> </a:t>
            </a:r>
            <a:r>
              <a:rPr sz="1050" spc="-10" dirty="0">
                <a:latin typeface="Tahoma"/>
                <a:cs typeface="Tahoma"/>
              </a:rPr>
              <a:t>committed</a:t>
            </a:r>
            <a:r>
              <a:rPr sz="1050" spc="-45" dirty="0">
                <a:latin typeface="Tahoma"/>
                <a:cs typeface="Tahoma"/>
              </a:rPr>
              <a:t> </a:t>
            </a:r>
            <a:r>
              <a:rPr sz="1050" dirty="0">
                <a:latin typeface="Tahoma"/>
                <a:cs typeface="Tahoma"/>
              </a:rPr>
              <a:t>using</a:t>
            </a:r>
            <a:r>
              <a:rPr sz="1050" spc="-50" dirty="0">
                <a:latin typeface="Tahoma"/>
                <a:cs typeface="Tahoma"/>
              </a:rPr>
              <a:t> </a:t>
            </a:r>
            <a:r>
              <a:rPr sz="1050" dirty="0">
                <a:latin typeface="Tahoma"/>
                <a:cs typeface="Tahoma"/>
              </a:rPr>
              <a:t>version </a:t>
            </a:r>
            <a:r>
              <a:rPr sz="1050" spc="-315" dirty="0">
                <a:latin typeface="Tahoma"/>
                <a:cs typeface="Tahoma"/>
              </a:rPr>
              <a:t> </a:t>
            </a:r>
            <a:r>
              <a:rPr sz="1050" dirty="0">
                <a:latin typeface="Tahoma"/>
                <a:cs typeface="Tahoma"/>
              </a:rPr>
              <a:t>control</a:t>
            </a:r>
            <a:r>
              <a:rPr sz="1050" spc="-60" dirty="0">
                <a:latin typeface="Tahoma"/>
                <a:cs typeface="Tahoma"/>
              </a:rPr>
              <a:t> </a:t>
            </a:r>
            <a:r>
              <a:rPr sz="1050" spc="-5" dirty="0">
                <a:latin typeface="Tahoma"/>
                <a:cs typeface="Tahoma"/>
              </a:rPr>
              <a:t>system</a:t>
            </a:r>
            <a:r>
              <a:rPr sz="1050" spc="-55" dirty="0">
                <a:latin typeface="Tahoma"/>
                <a:cs typeface="Tahoma"/>
              </a:rPr>
              <a:t> </a:t>
            </a:r>
            <a:r>
              <a:rPr sz="1050" spc="15" dirty="0">
                <a:latin typeface="Tahoma"/>
                <a:cs typeface="Tahoma"/>
              </a:rPr>
              <a:t>like</a:t>
            </a:r>
            <a:r>
              <a:rPr sz="1050" spc="-55" dirty="0">
                <a:latin typeface="Tahoma"/>
                <a:cs typeface="Tahoma"/>
              </a:rPr>
              <a:t> </a:t>
            </a:r>
            <a:r>
              <a:rPr sz="1050" spc="-85" dirty="0">
                <a:latin typeface="Tahoma"/>
                <a:cs typeface="Tahoma"/>
              </a:rPr>
              <a:t>GIT</a:t>
            </a:r>
            <a:r>
              <a:rPr sz="1050" spc="-55" dirty="0">
                <a:latin typeface="Tahoma"/>
                <a:cs typeface="Tahoma"/>
              </a:rPr>
              <a:t> </a:t>
            </a:r>
            <a:r>
              <a:rPr sz="1050" spc="-5" dirty="0">
                <a:latin typeface="Tahoma"/>
                <a:cs typeface="Tahoma"/>
              </a:rPr>
              <a:t>(or)</a:t>
            </a:r>
            <a:r>
              <a:rPr sz="1050" spc="-55" dirty="0">
                <a:latin typeface="Tahoma"/>
                <a:cs typeface="Tahoma"/>
              </a:rPr>
              <a:t> </a:t>
            </a:r>
            <a:r>
              <a:rPr sz="1050" spc="-10" dirty="0">
                <a:latin typeface="Tahoma"/>
                <a:cs typeface="Tahoma"/>
              </a:rPr>
              <a:t>SVN</a:t>
            </a:r>
            <a:endParaRPr sz="1050">
              <a:latin typeface="Tahoma"/>
              <a:cs typeface="Tahoma"/>
            </a:endParaRPr>
          </a:p>
        </p:txBody>
      </p:sp>
      <p:pic>
        <p:nvPicPr>
          <p:cNvPr id="4" name="object 4"/>
          <p:cNvPicPr/>
          <p:nvPr/>
        </p:nvPicPr>
        <p:blipFill>
          <a:blip r:embed="rId2" cstate="print"/>
          <a:stretch>
            <a:fillRect/>
          </a:stretch>
        </p:blipFill>
        <p:spPr>
          <a:xfrm>
            <a:off x="1612032" y="355600"/>
            <a:ext cx="3733017" cy="1992997"/>
          </a:xfrm>
          <a:prstGeom prst="rect">
            <a:avLst/>
          </a:prstGeom>
        </p:spPr>
      </p:pic>
      <p:sp>
        <p:nvSpPr>
          <p:cNvPr id="5" name="object 5"/>
          <p:cNvSpPr/>
          <p:nvPr/>
        </p:nvSpPr>
        <p:spPr>
          <a:xfrm>
            <a:off x="463049" y="3936322"/>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6" name="object 6"/>
          <p:cNvSpPr/>
          <p:nvPr/>
        </p:nvSpPr>
        <p:spPr>
          <a:xfrm>
            <a:off x="463049" y="4689149"/>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7" name="object 7"/>
          <p:cNvSpPr/>
          <p:nvPr/>
        </p:nvSpPr>
        <p:spPr>
          <a:xfrm>
            <a:off x="463049" y="506556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8" name="object 8"/>
          <p:cNvSpPr/>
          <p:nvPr/>
        </p:nvSpPr>
        <p:spPr>
          <a:xfrm>
            <a:off x="463049" y="5262325"/>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9" name="object 9"/>
          <p:cNvSpPr/>
          <p:nvPr/>
        </p:nvSpPr>
        <p:spPr>
          <a:xfrm>
            <a:off x="463049" y="545053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0" name="object 10"/>
          <p:cNvSpPr txBox="1"/>
          <p:nvPr/>
        </p:nvSpPr>
        <p:spPr>
          <a:xfrm>
            <a:off x="342900" y="2866669"/>
            <a:ext cx="5734050" cy="2687955"/>
          </a:xfrm>
          <a:prstGeom prst="rect">
            <a:avLst/>
          </a:prstGeom>
        </p:spPr>
        <p:txBody>
          <a:bodyPr vert="horz" wrap="square" lIns="0" tIns="14604" rIns="0" bIns="0" rtlCol="0">
            <a:spAutoFit/>
          </a:bodyPr>
          <a:lstStyle/>
          <a:p>
            <a:pPr marL="12700">
              <a:lnSpc>
                <a:spcPct val="100000"/>
              </a:lnSpc>
              <a:spcBef>
                <a:spcPts val="114"/>
              </a:spcBef>
            </a:pPr>
            <a:r>
              <a:rPr sz="1600" spc="-195" dirty="0">
                <a:solidFill>
                  <a:srgbClr val="00BE62"/>
                </a:solidFill>
                <a:latin typeface="Tahoma"/>
                <a:cs typeface="Tahoma"/>
              </a:rPr>
              <a:t>C</a:t>
            </a:r>
            <a:r>
              <a:rPr sz="1600" spc="-40" dirty="0">
                <a:solidFill>
                  <a:srgbClr val="00BE62"/>
                </a:solidFill>
                <a:latin typeface="Tahoma"/>
                <a:cs typeface="Tahoma"/>
              </a:rPr>
              <a:t>o</a:t>
            </a:r>
            <a:r>
              <a:rPr sz="1600" spc="-10" dirty="0">
                <a:solidFill>
                  <a:srgbClr val="00BE62"/>
                </a:solidFill>
                <a:latin typeface="Tahoma"/>
                <a:cs typeface="Tahoma"/>
              </a:rPr>
              <a:t>n</a:t>
            </a:r>
            <a:r>
              <a:rPr sz="1600" spc="40" dirty="0">
                <a:solidFill>
                  <a:srgbClr val="00BE62"/>
                </a:solidFill>
                <a:latin typeface="Tahoma"/>
                <a:cs typeface="Tahoma"/>
              </a:rPr>
              <a:t>ti</a:t>
            </a:r>
            <a:r>
              <a:rPr sz="1600" spc="-10" dirty="0">
                <a:solidFill>
                  <a:srgbClr val="00BE62"/>
                </a:solidFill>
                <a:latin typeface="Tahoma"/>
                <a:cs typeface="Tahoma"/>
              </a:rPr>
              <a:t>nu</a:t>
            </a:r>
            <a:r>
              <a:rPr sz="1600" spc="-40" dirty="0">
                <a:solidFill>
                  <a:srgbClr val="00BE62"/>
                </a:solidFill>
                <a:latin typeface="Tahoma"/>
                <a:cs typeface="Tahoma"/>
              </a:rPr>
              <a:t>o</a:t>
            </a:r>
            <a:r>
              <a:rPr sz="1600" spc="-10" dirty="0">
                <a:solidFill>
                  <a:srgbClr val="00BE62"/>
                </a:solidFill>
                <a:latin typeface="Tahoma"/>
                <a:cs typeface="Tahoma"/>
              </a:rPr>
              <a:t>u</a:t>
            </a:r>
            <a:r>
              <a:rPr sz="1600" spc="-50" dirty="0">
                <a:solidFill>
                  <a:srgbClr val="00BE62"/>
                </a:solidFill>
                <a:latin typeface="Tahoma"/>
                <a:cs typeface="Tahoma"/>
              </a:rPr>
              <a:t>s</a:t>
            </a:r>
            <a:r>
              <a:rPr sz="1600" spc="-90" dirty="0">
                <a:solidFill>
                  <a:srgbClr val="00BE62"/>
                </a:solidFill>
                <a:latin typeface="Tahoma"/>
                <a:cs typeface="Tahoma"/>
              </a:rPr>
              <a:t> </a:t>
            </a:r>
            <a:r>
              <a:rPr sz="1600" spc="-55" dirty="0">
                <a:solidFill>
                  <a:srgbClr val="00BE62"/>
                </a:solidFill>
                <a:latin typeface="Tahoma"/>
                <a:cs typeface="Tahoma"/>
              </a:rPr>
              <a:t>D</a:t>
            </a:r>
            <a:r>
              <a:rPr sz="1600" spc="-85" dirty="0">
                <a:solidFill>
                  <a:srgbClr val="00BE62"/>
                </a:solidFill>
                <a:latin typeface="Tahoma"/>
                <a:cs typeface="Tahoma"/>
              </a:rPr>
              <a:t>e</a:t>
            </a:r>
            <a:r>
              <a:rPr sz="1600" spc="95" dirty="0">
                <a:solidFill>
                  <a:srgbClr val="00BE62"/>
                </a:solidFill>
                <a:latin typeface="Tahoma"/>
                <a:cs typeface="Tahoma"/>
              </a:rPr>
              <a:t>l</a:t>
            </a:r>
            <a:r>
              <a:rPr sz="1600" spc="40" dirty="0">
                <a:solidFill>
                  <a:srgbClr val="00BE62"/>
                </a:solidFill>
                <a:latin typeface="Tahoma"/>
                <a:cs typeface="Tahoma"/>
              </a:rPr>
              <a:t>iv</a:t>
            </a:r>
            <a:r>
              <a:rPr sz="1600" spc="-85" dirty="0">
                <a:solidFill>
                  <a:srgbClr val="00BE62"/>
                </a:solidFill>
                <a:latin typeface="Tahoma"/>
                <a:cs typeface="Tahoma"/>
              </a:rPr>
              <a:t>e</a:t>
            </a:r>
            <a:r>
              <a:rPr sz="1600" spc="10" dirty="0">
                <a:solidFill>
                  <a:srgbClr val="00BE62"/>
                </a:solidFill>
                <a:latin typeface="Tahoma"/>
                <a:cs typeface="Tahoma"/>
              </a:rPr>
              <a:t>r</a:t>
            </a:r>
            <a:r>
              <a:rPr sz="1600" spc="70" dirty="0">
                <a:solidFill>
                  <a:srgbClr val="00BE62"/>
                </a:solidFill>
                <a:latin typeface="Tahoma"/>
                <a:cs typeface="Tahoma"/>
              </a:rPr>
              <a:t>y</a:t>
            </a:r>
            <a:endParaRPr sz="1600">
              <a:latin typeface="Tahoma"/>
              <a:cs typeface="Tahoma"/>
            </a:endParaRPr>
          </a:p>
          <a:p>
            <a:pPr marL="12700" marR="5080" indent="34925">
              <a:lnSpc>
                <a:spcPct val="128299"/>
              </a:lnSpc>
              <a:spcBef>
                <a:spcPts val="1100"/>
              </a:spcBef>
            </a:pPr>
            <a:r>
              <a:rPr sz="1050" spc="-45" dirty="0">
                <a:latin typeface="Tahoma"/>
                <a:cs typeface="Tahoma"/>
              </a:rPr>
              <a:t>CD</a:t>
            </a:r>
            <a:r>
              <a:rPr sz="1050" spc="-55" dirty="0">
                <a:latin typeface="Tahoma"/>
                <a:cs typeface="Tahoma"/>
              </a:rPr>
              <a:t> </a:t>
            </a:r>
            <a:r>
              <a:rPr sz="1050" spc="5" dirty="0">
                <a:latin typeface="Tahoma"/>
                <a:cs typeface="Tahoma"/>
              </a:rPr>
              <a:t>is</a:t>
            </a:r>
            <a:r>
              <a:rPr sz="1050" spc="-55" dirty="0">
                <a:latin typeface="Tahoma"/>
                <a:cs typeface="Tahoma"/>
              </a:rPr>
              <a:t> </a:t>
            </a:r>
            <a:r>
              <a:rPr sz="1050" spc="10" dirty="0">
                <a:latin typeface="Tahoma"/>
                <a:cs typeface="Tahoma"/>
              </a:rPr>
              <a:t>making</a:t>
            </a:r>
            <a:r>
              <a:rPr sz="1050" spc="-50" dirty="0">
                <a:latin typeface="Tahoma"/>
                <a:cs typeface="Tahoma"/>
              </a:rPr>
              <a:t> </a:t>
            </a:r>
            <a:r>
              <a:rPr sz="1050" spc="30" dirty="0">
                <a:latin typeface="Tahoma"/>
                <a:cs typeface="Tahoma"/>
              </a:rPr>
              <a:t>it</a:t>
            </a:r>
            <a:r>
              <a:rPr sz="1050" spc="-55" dirty="0">
                <a:latin typeface="Tahoma"/>
                <a:cs typeface="Tahoma"/>
              </a:rPr>
              <a:t> </a:t>
            </a:r>
            <a:r>
              <a:rPr sz="1050" spc="20" dirty="0">
                <a:latin typeface="Tahoma"/>
                <a:cs typeface="Tahoma"/>
              </a:rPr>
              <a:t>available</a:t>
            </a:r>
            <a:r>
              <a:rPr sz="1050" spc="-50" dirty="0">
                <a:latin typeface="Tahoma"/>
                <a:cs typeface="Tahoma"/>
              </a:rPr>
              <a:t> </a:t>
            </a:r>
            <a:r>
              <a:rPr sz="1050" spc="5" dirty="0">
                <a:latin typeface="Tahoma"/>
                <a:cs typeface="Tahoma"/>
              </a:rPr>
              <a:t>for</a:t>
            </a:r>
            <a:r>
              <a:rPr sz="1050" spc="-55" dirty="0">
                <a:latin typeface="Tahoma"/>
                <a:cs typeface="Tahoma"/>
              </a:rPr>
              <a:t> </a:t>
            </a:r>
            <a:r>
              <a:rPr sz="1050" dirty="0">
                <a:latin typeface="Tahoma"/>
                <a:cs typeface="Tahoma"/>
              </a:rPr>
              <a:t>deployment.</a:t>
            </a:r>
            <a:r>
              <a:rPr sz="1050" spc="-50" dirty="0">
                <a:latin typeface="Tahoma"/>
                <a:cs typeface="Tahoma"/>
              </a:rPr>
              <a:t> </a:t>
            </a:r>
            <a:r>
              <a:rPr sz="1050" spc="15" dirty="0">
                <a:latin typeface="Tahoma"/>
                <a:cs typeface="Tahoma"/>
              </a:rPr>
              <a:t>Anytime</a:t>
            </a:r>
            <a:r>
              <a:rPr sz="1050" spc="-55" dirty="0">
                <a:latin typeface="Tahoma"/>
                <a:cs typeface="Tahoma"/>
              </a:rPr>
              <a:t> </a:t>
            </a:r>
            <a:r>
              <a:rPr sz="1050" spc="25" dirty="0">
                <a:latin typeface="Tahoma"/>
                <a:cs typeface="Tahoma"/>
              </a:rPr>
              <a:t>a</a:t>
            </a:r>
            <a:r>
              <a:rPr sz="1050" spc="-50" dirty="0">
                <a:latin typeface="Tahoma"/>
                <a:cs typeface="Tahoma"/>
              </a:rPr>
              <a:t> </a:t>
            </a:r>
            <a:r>
              <a:rPr sz="1050" dirty="0">
                <a:latin typeface="Tahoma"/>
                <a:cs typeface="Tahoma"/>
              </a:rPr>
              <a:t>new</a:t>
            </a:r>
            <a:r>
              <a:rPr sz="1050" spc="-55" dirty="0">
                <a:latin typeface="Tahoma"/>
                <a:cs typeface="Tahoma"/>
              </a:rPr>
              <a:t> </a:t>
            </a:r>
            <a:r>
              <a:rPr sz="1050" spc="15" dirty="0">
                <a:latin typeface="Tahoma"/>
                <a:cs typeface="Tahoma"/>
              </a:rPr>
              <a:t>build</a:t>
            </a:r>
            <a:r>
              <a:rPr sz="1050" spc="-50" dirty="0">
                <a:latin typeface="Tahoma"/>
                <a:cs typeface="Tahoma"/>
              </a:rPr>
              <a:t> </a:t>
            </a:r>
            <a:r>
              <a:rPr sz="1050" spc="15" dirty="0">
                <a:latin typeface="Tahoma"/>
                <a:cs typeface="Tahoma"/>
              </a:rPr>
              <a:t>artifact</a:t>
            </a:r>
            <a:r>
              <a:rPr sz="1050" spc="-55" dirty="0">
                <a:latin typeface="Tahoma"/>
                <a:cs typeface="Tahoma"/>
              </a:rPr>
              <a:t> </a:t>
            </a:r>
            <a:r>
              <a:rPr sz="1050" spc="5" dirty="0">
                <a:latin typeface="Tahoma"/>
                <a:cs typeface="Tahoma"/>
              </a:rPr>
              <a:t>is</a:t>
            </a:r>
            <a:r>
              <a:rPr sz="1050" spc="-50" dirty="0">
                <a:latin typeface="Tahoma"/>
                <a:cs typeface="Tahoma"/>
              </a:rPr>
              <a:t> </a:t>
            </a:r>
            <a:r>
              <a:rPr sz="1050" spc="15" dirty="0">
                <a:latin typeface="Tahoma"/>
                <a:cs typeface="Tahoma"/>
              </a:rPr>
              <a:t>available,</a:t>
            </a:r>
            <a:r>
              <a:rPr sz="1050" spc="-55" dirty="0">
                <a:latin typeface="Tahoma"/>
                <a:cs typeface="Tahoma"/>
              </a:rPr>
              <a:t> </a:t>
            </a:r>
            <a:r>
              <a:rPr sz="1050" spc="-5" dirty="0">
                <a:latin typeface="Tahoma"/>
                <a:cs typeface="Tahoma"/>
              </a:rPr>
              <a:t>the</a:t>
            </a:r>
            <a:r>
              <a:rPr sz="1050" spc="-55" dirty="0">
                <a:latin typeface="Tahoma"/>
                <a:cs typeface="Tahoma"/>
              </a:rPr>
              <a:t> </a:t>
            </a:r>
            <a:r>
              <a:rPr sz="1050" spc="15" dirty="0">
                <a:latin typeface="Tahoma"/>
                <a:cs typeface="Tahoma"/>
              </a:rPr>
              <a:t>artifact</a:t>
            </a:r>
            <a:r>
              <a:rPr sz="1050" spc="-50" dirty="0">
                <a:latin typeface="Tahoma"/>
                <a:cs typeface="Tahoma"/>
              </a:rPr>
              <a:t> </a:t>
            </a:r>
            <a:r>
              <a:rPr sz="1050" spc="5" dirty="0">
                <a:latin typeface="Tahoma"/>
                <a:cs typeface="Tahoma"/>
              </a:rPr>
              <a:t>is </a:t>
            </a:r>
            <a:r>
              <a:rPr sz="1050" spc="-315" dirty="0">
                <a:latin typeface="Tahoma"/>
                <a:cs typeface="Tahoma"/>
              </a:rPr>
              <a:t> </a:t>
            </a:r>
            <a:r>
              <a:rPr sz="1050" spc="20" dirty="0">
                <a:latin typeface="Tahoma"/>
                <a:cs typeface="Tahoma"/>
              </a:rPr>
              <a:t>automatically</a:t>
            </a:r>
            <a:r>
              <a:rPr sz="1050" spc="-60" dirty="0">
                <a:latin typeface="Tahoma"/>
                <a:cs typeface="Tahoma"/>
              </a:rPr>
              <a:t> </a:t>
            </a:r>
            <a:r>
              <a:rPr sz="1050" spc="-5" dirty="0">
                <a:latin typeface="Tahoma"/>
                <a:cs typeface="Tahoma"/>
              </a:rPr>
              <a:t>placed</a:t>
            </a:r>
            <a:r>
              <a:rPr sz="1050" spc="-55" dirty="0">
                <a:latin typeface="Tahoma"/>
                <a:cs typeface="Tahoma"/>
              </a:rPr>
              <a:t> </a:t>
            </a:r>
            <a:r>
              <a:rPr sz="1050" spc="20" dirty="0">
                <a:latin typeface="Tahoma"/>
                <a:cs typeface="Tahoma"/>
              </a:rPr>
              <a:t>in</a:t>
            </a:r>
            <a:r>
              <a:rPr sz="1050" spc="-55" dirty="0">
                <a:latin typeface="Tahoma"/>
                <a:cs typeface="Tahoma"/>
              </a:rPr>
              <a:t> </a:t>
            </a:r>
            <a:r>
              <a:rPr sz="1050" spc="-5" dirty="0">
                <a:latin typeface="Tahoma"/>
                <a:cs typeface="Tahoma"/>
              </a:rPr>
              <a:t>the</a:t>
            </a:r>
            <a:r>
              <a:rPr sz="1050" spc="-55" dirty="0">
                <a:latin typeface="Tahoma"/>
                <a:cs typeface="Tahoma"/>
              </a:rPr>
              <a:t> </a:t>
            </a:r>
            <a:r>
              <a:rPr sz="1050" spc="-15" dirty="0">
                <a:latin typeface="Tahoma"/>
                <a:cs typeface="Tahoma"/>
              </a:rPr>
              <a:t>desired</a:t>
            </a:r>
            <a:r>
              <a:rPr sz="1050" spc="-55" dirty="0">
                <a:latin typeface="Tahoma"/>
                <a:cs typeface="Tahoma"/>
              </a:rPr>
              <a:t> </a:t>
            </a:r>
            <a:r>
              <a:rPr sz="1050" dirty="0">
                <a:latin typeface="Tahoma"/>
                <a:cs typeface="Tahoma"/>
              </a:rPr>
              <a:t>environment</a:t>
            </a:r>
            <a:r>
              <a:rPr sz="1050" spc="-55" dirty="0">
                <a:latin typeface="Tahoma"/>
                <a:cs typeface="Tahoma"/>
              </a:rPr>
              <a:t> </a:t>
            </a:r>
            <a:r>
              <a:rPr sz="1050" dirty="0">
                <a:latin typeface="Tahoma"/>
                <a:cs typeface="Tahoma"/>
              </a:rPr>
              <a:t>and</a:t>
            </a:r>
            <a:r>
              <a:rPr sz="1050" spc="-55" dirty="0">
                <a:latin typeface="Tahoma"/>
                <a:cs typeface="Tahoma"/>
              </a:rPr>
              <a:t> </a:t>
            </a:r>
            <a:r>
              <a:rPr sz="1050" dirty="0">
                <a:latin typeface="Tahoma"/>
                <a:cs typeface="Tahoma"/>
              </a:rPr>
              <a:t>deployed</a:t>
            </a:r>
            <a:endParaRPr sz="1050">
              <a:latin typeface="Tahoma"/>
              <a:cs typeface="Tahoma"/>
            </a:endParaRPr>
          </a:p>
          <a:p>
            <a:pPr>
              <a:lnSpc>
                <a:spcPct val="100000"/>
              </a:lnSpc>
              <a:spcBef>
                <a:spcPts val="55"/>
              </a:spcBef>
            </a:pPr>
            <a:endParaRPr sz="1200">
              <a:latin typeface="Tahoma"/>
              <a:cs typeface="Tahoma"/>
            </a:endParaRPr>
          </a:p>
          <a:p>
            <a:pPr marL="286385">
              <a:lnSpc>
                <a:spcPct val="100000"/>
              </a:lnSpc>
            </a:pPr>
            <a:r>
              <a:rPr sz="1050" spc="-15" dirty="0">
                <a:latin typeface="Tahoma"/>
                <a:cs typeface="Tahoma"/>
              </a:rPr>
              <a:t>H</a:t>
            </a:r>
            <a:r>
              <a:rPr sz="1050" spc="-45" dirty="0">
                <a:latin typeface="Tahoma"/>
                <a:cs typeface="Tahoma"/>
              </a:rPr>
              <a:t>e</a:t>
            </a:r>
            <a:r>
              <a:rPr sz="1050" spc="-20" dirty="0">
                <a:latin typeface="Tahoma"/>
                <a:cs typeface="Tahoma"/>
              </a:rPr>
              <a:t>r</a:t>
            </a:r>
            <a:r>
              <a:rPr sz="1050" spc="-90" dirty="0">
                <a:latin typeface="Tahoma"/>
                <a:cs typeface="Tahoma"/>
              </a:rPr>
              <a:t>e</a:t>
            </a:r>
            <a:r>
              <a:rPr sz="1050" spc="-20" dirty="0">
                <a:latin typeface="Tahoma"/>
                <a:cs typeface="Tahoma"/>
              </a:rPr>
              <a:t>,</a:t>
            </a:r>
            <a:r>
              <a:rPr sz="1050" spc="-55" dirty="0">
                <a:latin typeface="Tahoma"/>
                <a:cs typeface="Tahoma"/>
              </a:rPr>
              <a:t> </a:t>
            </a:r>
            <a:r>
              <a:rPr sz="1050" spc="-20" dirty="0">
                <a:latin typeface="Tahoma"/>
                <a:cs typeface="Tahoma"/>
              </a:rPr>
              <a:t>D</a:t>
            </a:r>
            <a:r>
              <a:rPr sz="1050" spc="-45" dirty="0">
                <a:latin typeface="Tahoma"/>
                <a:cs typeface="Tahoma"/>
              </a:rPr>
              <a:t>e</a:t>
            </a:r>
            <a:r>
              <a:rPr sz="1050" dirty="0">
                <a:latin typeface="Tahoma"/>
                <a:cs typeface="Tahoma"/>
              </a:rPr>
              <a:t>p</a:t>
            </a:r>
            <a:r>
              <a:rPr sz="1050" spc="50" dirty="0">
                <a:latin typeface="Tahoma"/>
                <a:cs typeface="Tahoma"/>
              </a:rPr>
              <a:t>l</a:t>
            </a:r>
            <a:r>
              <a:rPr sz="1050" spc="-15" dirty="0">
                <a:latin typeface="Tahoma"/>
                <a:cs typeface="Tahoma"/>
              </a:rPr>
              <a:t>o</a:t>
            </a:r>
            <a:r>
              <a:rPr sz="1050" spc="55" dirty="0">
                <a:latin typeface="Tahoma"/>
                <a:cs typeface="Tahoma"/>
              </a:rPr>
              <a:t>y</a:t>
            </a:r>
            <a:r>
              <a:rPr sz="1050" spc="-55" dirty="0">
                <a:latin typeface="Tahoma"/>
                <a:cs typeface="Tahoma"/>
              </a:rPr>
              <a:t> </a:t>
            </a:r>
            <a:r>
              <a:rPr sz="1050" spc="15" dirty="0">
                <a:latin typeface="Tahoma"/>
                <a:cs typeface="Tahoma"/>
              </a:rPr>
              <a:t>t</a:t>
            </a:r>
            <a:r>
              <a:rPr sz="1050" spc="-15" dirty="0">
                <a:latin typeface="Tahoma"/>
                <a:cs typeface="Tahoma"/>
              </a:rPr>
              <a:t>o</a:t>
            </a:r>
            <a:r>
              <a:rPr sz="1050" spc="-55" dirty="0">
                <a:latin typeface="Tahoma"/>
                <a:cs typeface="Tahoma"/>
              </a:rPr>
              <a:t> </a:t>
            </a:r>
            <a:r>
              <a:rPr sz="1050" dirty="0">
                <a:latin typeface="Tahoma"/>
                <a:cs typeface="Tahoma"/>
              </a:rPr>
              <a:t>p</a:t>
            </a:r>
            <a:r>
              <a:rPr sz="1050" spc="-20" dirty="0">
                <a:latin typeface="Tahoma"/>
                <a:cs typeface="Tahoma"/>
              </a:rPr>
              <a:t>r</a:t>
            </a:r>
            <a:r>
              <a:rPr sz="1050" spc="-15" dirty="0">
                <a:latin typeface="Tahoma"/>
                <a:cs typeface="Tahoma"/>
              </a:rPr>
              <a:t>o</a:t>
            </a:r>
            <a:r>
              <a:rPr sz="1050" spc="-5" dirty="0">
                <a:latin typeface="Tahoma"/>
                <a:cs typeface="Tahoma"/>
              </a:rPr>
              <a:t>d</a:t>
            </a:r>
            <a:r>
              <a:rPr sz="1050" spc="5" dirty="0">
                <a:latin typeface="Tahoma"/>
                <a:cs typeface="Tahoma"/>
              </a:rPr>
              <a:t>u</a:t>
            </a:r>
            <a:r>
              <a:rPr sz="1050" spc="-45" dirty="0">
                <a:latin typeface="Tahoma"/>
                <a:cs typeface="Tahoma"/>
              </a:rPr>
              <a:t>c</a:t>
            </a:r>
            <a:r>
              <a:rPr sz="1050" spc="35" dirty="0">
                <a:latin typeface="Tahoma"/>
                <a:cs typeface="Tahoma"/>
              </a:rPr>
              <a:t>ti</a:t>
            </a:r>
            <a:r>
              <a:rPr sz="1050" spc="-15" dirty="0">
                <a:latin typeface="Tahoma"/>
                <a:cs typeface="Tahoma"/>
              </a:rPr>
              <a:t>o</a:t>
            </a:r>
            <a:r>
              <a:rPr sz="1050" spc="5" dirty="0">
                <a:latin typeface="Tahoma"/>
                <a:cs typeface="Tahoma"/>
              </a:rPr>
              <a:t>n</a:t>
            </a:r>
            <a:r>
              <a:rPr sz="1050" spc="-55" dirty="0">
                <a:latin typeface="Tahoma"/>
                <a:cs typeface="Tahoma"/>
              </a:rPr>
              <a:t> </a:t>
            </a:r>
            <a:r>
              <a:rPr sz="1050" spc="35" dirty="0">
                <a:latin typeface="Tahoma"/>
                <a:cs typeface="Tahoma"/>
              </a:rPr>
              <a:t>i</a:t>
            </a:r>
            <a:r>
              <a:rPr sz="1050" spc="-25" dirty="0">
                <a:latin typeface="Tahoma"/>
                <a:cs typeface="Tahoma"/>
              </a:rPr>
              <a:t>s</a:t>
            </a:r>
            <a:r>
              <a:rPr sz="1050" spc="-55" dirty="0">
                <a:latin typeface="Tahoma"/>
                <a:cs typeface="Tahoma"/>
              </a:rPr>
              <a:t> </a:t>
            </a:r>
            <a:r>
              <a:rPr sz="1050" spc="-10" dirty="0">
                <a:latin typeface="Tahoma"/>
                <a:cs typeface="Tahoma"/>
              </a:rPr>
              <a:t>m</a:t>
            </a:r>
            <a:r>
              <a:rPr sz="1050" dirty="0">
                <a:latin typeface="Tahoma"/>
                <a:cs typeface="Tahoma"/>
              </a:rPr>
              <a:t>a</a:t>
            </a:r>
            <a:r>
              <a:rPr sz="1050" spc="5" dirty="0">
                <a:latin typeface="Tahoma"/>
                <a:cs typeface="Tahoma"/>
              </a:rPr>
              <a:t>nu</a:t>
            </a:r>
            <a:r>
              <a:rPr sz="1050" spc="25" dirty="0">
                <a:latin typeface="Tahoma"/>
                <a:cs typeface="Tahoma"/>
              </a:rPr>
              <a:t>a</a:t>
            </a:r>
            <a:r>
              <a:rPr sz="1050" spc="70" dirty="0">
                <a:latin typeface="Tahoma"/>
                <a:cs typeface="Tahoma"/>
              </a:rPr>
              <a:t>l</a:t>
            </a:r>
            <a:r>
              <a:rPr sz="1050" spc="-55" dirty="0">
                <a:latin typeface="Tahoma"/>
                <a:cs typeface="Tahoma"/>
              </a:rPr>
              <a:t> </a:t>
            </a:r>
            <a:r>
              <a:rPr sz="1050" spc="-5" dirty="0">
                <a:latin typeface="Tahoma"/>
                <a:cs typeface="Tahoma"/>
              </a:rPr>
              <a:t>h</a:t>
            </a:r>
            <a:r>
              <a:rPr sz="1050" spc="-45" dirty="0">
                <a:latin typeface="Tahoma"/>
                <a:cs typeface="Tahoma"/>
              </a:rPr>
              <a:t>e</a:t>
            </a:r>
            <a:r>
              <a:rPr sz="1050" spc="-20" dirty="0">
                <a:latin typeface="Tahoma"/>
                <a:cs typeface="Tahoma"/>
              </a:rPr>
              <a:t>r</a:t>
            </a:r>
            <a:r>
              <a:rPr sz="1050" spc="-45" dirty="0">
                <a:latin typeface="Tahoma"/>
                <a:cs typeface="Tahoma"/>
              </a:rPr>
              <a:t>e</a:t>
            </a:r>
            <a:endParaRPr sz="1050">
              <a:latin typeface="Tahoma"/>
              <a:cs typeface="Tahoma"/>
            </a:endParaRPr>
          </a:p>
          <a:p>
            <a:pPr>
              <a:lnSpc>
                <a:spcPct val="100000"/>
              </a:lnSpc>
              <a:spcBef>
                <a:spcPts val="20"/>
              </a:spcBef>
            </a:pPr>
            <a:endParaRPr sz="1050">
              <a:latin typeface="Tahoma"/>
              <a:cs typeface="Tahoma"/>
            </a:endParaRPr>
          </a:p>
          <a:p>
            <a:pPr marL="12700">
              <a:lnSpc>
                <a:spcPct val="100000"/>
              </a:lnSpc>
            </a:pPr>
            <a:r>
              <a:rPr sz="1600" spc="-195" dirty="0">
                <a:solidFill>
                  <a:srgbClr val="00BE62"/>
                </a:solidFill>
                <a:latin typeface="Tahoma"/>
                <a:cs typeface="Tahoma"/>
              </a:rPr>
              <a:t>C</a:t>
            </a:r>
            <a:r>
              <a:rPr sz="1600" spc="-40" dirty="0">
                <a:solidFill>
                  <a:srgbClr val="00BE62"/>
                </a:solidFill>
                <a:latin typeface="Tahoma"/>
                <a:cs typeface="Tahoma"/>
              </a:rPr>
              <a:t>o</a:t>
            </a:r>
            <a:r>
              <a:rPr sz="1600" spc="-10" dirty="0">
                <a:solidFill>
                  <a:srgbClr val="00BE62"/>
                </a:solidFill>
                <a:latin typeface="Tahoma"/>
                <a:cs typeface="Tahoma"/>
              </a:rPr>
              <a:t>n</a:t>
            </a:r>
            <a:r>
              <a:rPr sz="1600" spc="40" dirty="0">
                <a:solidFill>
                  <a:srgbClr val="00BE62"/>
                </a:solidFill>
                <a:latin typeface="Tahoma"/>
                <a:cs typeface="Tahoma"/>
              </a:rPr>
              <a:t>ti</a:t>
            </a:r>
            <a:r>
              <a:rPr sz="1600" spc="-10" dirty="0">
                <a:solidFill>
                  <a:srgbClr val="00BE62"/>
                </a:solidFill>
                <a:latin typeface="Tahoma"/>
                <a:cs typeface="Tahoma"/>
              </a:rPr>
              <a:t>nu</a:t>
            </a:r>
            <a:r>
              <a:rPr sz="1600" spc="-40" dirty="0">
                <a:solidFill>
                  <a:srgbClr val="00BE62"/>
                </a:solidFill>
                <a:latin typeface="Tahoma"/>
                <a:cs typeface="Tahoma"/>
              </a:rPr>
              <a:t>o</a:t>
            </a:r>
            <a:r>
              <a:rPr sz="1600" spc="-10" dirty="0">
                <a:solidFill>
                  <a:srgbClr val="00BE62"/>
                </a:solidFill>
                <a:latin typeface="Tahoma"/>
                <a:cs typeface="Tahoma"/>
              </a:rPr>
              <a:t>u</a:t>
            </a:r>
            <a:r>
              <a:rPr sz="1600" spc="-50" dirty="0">
                <a:solidFill>
                  <a:srgbClr val="00BE62"/>
                </a:solidFill>
                <a:latin typeface="Tahoma"/>
                <a:cs typeface="Tahoma"/>
              </a:rPr>
              <a:t>s</a:t>
            </a:r>
            <a:r>
              <a:rPr sz="1600" spc="-90" dirty="0">
                <a:solidFill>
                  <a:srgbClr val="00BE62"/>
                </a:solidFill>
                <a:latin typeface="Tahoma"/>
                <a:cs typeface="Tahoma"/>
              </a:rPr>
              <a:t> </a:t>
            </a:r>
            <a:r>
              <a:rPr sz="1600" spc="-55" dirty="0">
                <a:solidFill>
                  <a:srgbClr val="00BE62"/>
                </a:solidFill>
                <a:latin typeface="Tahoma"/>
                <a:cs typeface="Tahoma"/>
              </a:rPr>
              <a:t>D</a:t>
            </a:r>
            <a:r>
              <a:rPr sz="1600" spc="-85" dirty="0">
                <a:solidFill>
                  <a:srgbClr val="00BE62"/>
                </a:solidFill>
                <a:latin typeface="Tahoma"/>
                <a:cs typeface="Tahoma"/>
              </a:rPr>
              <a:t>e</a:t>
            </a:r>
            <a:r>
              <a:rPr sz="1600" spc="-20" dirty="0">
                <a:solidFill>
                  <a:srgbClr val="00BE62"/>
                </a:solidFill>
                <a:latin typeface="Tahoma"/>
                <a:cs typeface="Tahoma"/>
              </a:rPr>
              <a:t>p</a:t>
            </a:r>
            <a:r>
              <a:rPr sz="1600" spc="75" dirty="0">
                <a:solidFill>
                  <a:srgbClr val="00BE62"/>
                </a:solidFill>
                <a:latin typeface="Tahoma"/>
                <a:cs typeface="Tahoma"/>
              </a:rPr>
              <a:t>l</a:t>
            </a:r>
            <a:r>
              <a:rPr sz="1600" spc="-40" dirty="0">
                <a:solidFill>
                  <a:srgbClr val="00BE62"/>
                </a:solidFill>
                <a:latin typeface="Tahoma"/>
                <a:cs typeface="Tahoma"/>
              </a:rPr>
              <a:t>o</a:t>
            </a:r>
            <a:r>
              <a:rPr sz="1600" spc="60" dirty="0">
                <a:solidFill>
                  <a:srgbClr val="00BE62"/>
                </a:solidFill>
                <a:latin typeface="Tahoma"/>
                <a:cs typeface="Tahoma"/>
              </a:rPr>
              <a:t>y</a:t>
            </a:r>
            <a:r>
              <a:rPr sz="1600" spc="-45" dirty="0">
                <a:solidFill>
                  <a:srgbClr val="00BE62"/>
                </a:solidFill>
                <a:latin typeface="Tahoma"/>
                <a:cs typeface="Tahoma"/>
              </a:rPr>
              <a:t>m</a:t>
            </a:r>
            <a:r>
              <a:rPr sz="1600" spc="-85" dirty="0">
                <a:solidFill>
                  <a:srgbClr val="00BE62"/>
                </a:solidFill>
                <a:latin typeface="Tahoma"/>
                <a:cs typeface="Tahoma"/>
              </a:rPr>
              <a:t>e</a:t>
            </a:r>
            <a:r>
              <a:rPr sz="1600" spc="-10" dirty="0">
                <a:solidFill>
                  <a:srgbClr val="00BE62"/>
                </a:solidFill>
                <a:latin typeface="Tahoma"/>
                <a:cs typeface="Tahoma"/>
              </a:rPr>
              <a:t>n</a:t>
            </a:r>
            <a:r>
              <a:rPr sz="1600" spc="45" dirty="0">
                <a:solidFill>
                  <a:srgbClr val="00BE62"/>
                </a:solidFill>
                <a:latin typeface="Tahoma"/>
                <a:cs typeface="Tahoma"/>
              </a:rPr>
              <a:t>t</a:t>
            </a:r>
            <a:endParaRPr sz="1600">
              <a:latin typeface="Tahoma"/>
              <a:cs typeface="Tahoma"/>
            </a:endParaRPr>
          </a:p>
          <a:p>
            <a:pPr marL="286385" marR="30480">
              <a:lnSpc>
                <a:spcPct val="117600"/>
              </a:lnSpc>
              <a:spcBef>
                <a:spcPts val="1240"/>
              </a:spcBef>
            </a:pPr>
            <a:r>
              <a:rPr sz="1050" spc="-45" dirty="0">
                <a:latin typeface="Tahoma"/>
                <a:cs typeface="Tahoma"/>
              </a:rPr>
              <a:t>CD</a:t>
            </a:r>
            <a:r>
              <a:rPr sz="1050" spc="-50" dirty="0">
                <a:latin typeface="Tahoma"/>
                <a:cs typeface="Tahoma"/>
              </a:rPr>
              <a:t> </a:t>
            </a:r>
            <a:r>
              <a:rPr sz="1050" spc="5" dirty="0">
                <a:latin typeface="Tahoma"/>
                <a:cs typeface="Tahoma"/>
              </a:rPr>
              <a:t>is</a:t>
            </a:r>
            <a:r>
              <a:rPr sz="1050" spc="-50" dirty="0">
                <a:latin typeface="Tahoma"/>
                <a:cs typeface="Tahoma"/>
              </a:rPr>
              <a:t> </a:t>
            </a:r>
            <a:r>
              <a:rPr sz="1050" dirty="0">
                <a:latin typeface="Tahoma"/>
                <a:cs typeface="Tahoma"/>
              </a:rPr>
              <a:t>when</a:t>
            </a:r>
            <a:r>
              <a:rPr sz="1050" spc="-50" dirty="0">
                <a:latin typeface="Tahoma"/>
                <a:cs typeface="Tahoma"/>
              </a:rPr>
              <a:t> </a:t>
            </a:r>
            <a:r>
              <a:rPr sz="1050" spc="15" dirty="0">
                <a:latin typeface="Tahoma"/>
                <a:cs typeface="Tahoma"/>
              </a:rPr>
              <a:t>you</a:t>
            </a:r>
            <a:r>
              <a:rPr sz="1050" spc="-50" dirty="0">
                <a:latin typeface="Tahoma"/>
                <a:cs typeface="Tahoma"/>
              </a:rPr>
              <a:t> </a:t>
            </a:r>
            <a:r>
              <a:rPr sz="1050" spc="-5" dirty="0">
                <a:latin typeface="Tahoma"/>
                <a:cs typeface="Tahoma"/>
              </a:rPr>
              <a:t>commit</a:t>
            </a:r>
            <a:r>
              <a:rPr sz="1050" spc="-50" dirty="0">
                <a:latin typeface="Tahoma"/>
                <a:cs typeface="Tahoma"/>
              </a:rPr>
              <a:t> </a:t>
            </a:r>
            <a:r>
              <a:rPr sz="1050" spc="15" dirty="0">
                <a:latin typeface="Tahoma"/>
                <a:cs typeface="Tahoma"/>
              </a:rPr>
              <a:t>your</a:t>
            </a:r>
            <a:r>
              <a:rPr sz="1050" spc="-50" dirty="0">
                <a:latin typeface="Tahoma"/>
                <a:cs typeface="Tahoma"/>
              </a:rPr>
              <a:t> </a:t>
            </a:r>
            <a:r>
              <a:rPr sz="1050" spc="-30" dirty="0">
                <a:latin typeface="Tahoma"/>
                <a:cs typeface="Tahoma"/>
              </a:rPr>
              <a:t>code</a:t>
            </a:r>
            <a:r>
              <a:rPr sz="1050" spc="-50" dirty="0">
                <a:latin typeface="Tahoma"/>
                <a:cs typeface="Tahoma"/>
              </a:rPr>
              <a:t> </a:t>
            </a:r>
            <a:r>
              <a:rPr sz="1050" spc="-5" dirty="0">
                <a:latin typeface="Tahoma"/>
                <a:cs typeface="Tahoma"/>
              </a:rPr>
              <a:t>then</a:t>
            </a:r>
            <a:r>
              <a:rPr sz="1050" spc="-50" dirty="0">
                <a:latin typeface="Tahoma"/>
                <a:cs typeface="Tahoma"/>
              </a:rPr>
              <a:t> </a:t>
            </a:r>
            <a:r>
              <a:rPr sz="1050" spc="10" dirty="0">
                <a:latin typeface="Tahoma"/>
                <a:cs typeface="Tahoma"/>
              </a:rPr>
              <a:t>its</a:t>
            </a:r>
            <a:r>
              <a:rPr sz="1050" spc="-50" dirty="0">
                <a:latin typeface="Tahoma"/>
                <a:cs typeface="Tahoma"/>
              </a:rPr>
              <a:t> </a:t>
            </a:r>
            <a:r>
              <a:rPr sz="1050" spc="-15" dirty="0">
                <a:latin typeface="Tahoma"/>
                <a:cs typeface="Tahoma"/>
              </a:rPr>
              <a:t>gets</a:t>
            </a:r>
            <a:r>
              <a:rPr sz="1050" spc="-50" dirty="0">
                <a:latin typeface="Tahoma"/>
                <a:cs typeface="Tahoma"/>
              </a:rPr>
              <a:t> </a:t>
            </a:r>
            <a:r>
              <a:rPr sz="1050" spc="20" dirty="0">
                <a:latin typeface="Tahoma"/>
                <a:cs typeface="Tahoma"/>
              </a:rPr>
              <a:t>automatically</a:t>
            </a:r>
            <a:r>
              <a:rPr sz="1050" spc="-50" dirty="0">
                <a:latin typeface="Tahoma"/>
                <a:cs typeface="Tahoma"/>
              </a:rPr>
              <a:t> </a:t>
            </a:r>
            <a:r>
              <a:rPr sz="1050" spc="-15" dirty="0">
                <a:latin typeface="Tahoma"/>
                <a:cs typeface="Tahoma"/>
              </a:rPr>
              <a:t>tested,</a:t>
            </a:r>
            <a:r>
              <a:rPr sz="1050" spc="-50" dirty="0">
                <a:latin typeface="Tahoma"/>
                <a:cs typeface="Tahoma"/>
              </a:rPr>
              <a:t> </a:t>
            </a:r>
            <a:r>
              <a:rPr sz="1050" spc="15" dirty="0">
                <a:latin typeface="Tahoma"/>
                <a:cs typeface="Tahoma"/>
              </a:rPr>
              <a:t>build</a:t>
            </a:r>
            <a:r>
              <a:rPr sz="1050" spc="-50" dirty="0">
                <a:latin typeface="Tahoma"/>
                <a:cs typeface="Tahoma"/>
              </a:rPr>
              <a:t> </a:t>
            </a:r>
            <a:r>
              <a:rPr sz="1050" dirty="0">
                <a:latin typeface="Tahoma"/>
                <a:cs typeface="Tahoma"/>
              </a:rPr>
              <a:t>and</a:t>
            </a:r>
            <a:r>
              <a:rPr sz="1050" spc="-50" dirty="0">
                <a:latin typeface="Tahoma"/>
                <a:cs typeface="Tahoma"/>
              </a:rPr>
              <a:t> </a:t>
            </a:r>
            <a:r>
              <a:rPr sz="1050" spc="5" dirty="0">
                <a:latin typeface="Tahoma"/>
                <a:cs typeface="Tahoma"/>
              </a:rPr>
              <a:t>deploy</a:t>
            </a:r>
            <a:r>
              <a:rPr sz="1050" spc="-45" dirty="0">
                <a:latin typeface="Tahoma"/>
                <a:cs typeface="Tahoma"/>
              </a:rPr>
              <a:t> </a:t>
            </a:r>
            <a:r>
              <a:rPr sz="1050" spc="-5" dirty="0">
                <a:latin typeface="Tahoma"/>
                <a:cs typeface="Tahoma"/>
              </a:rPr>
              <a:t>on</a:t>
            </a:r>
            <a:r>
              <a:rPr sz="1050" spc="-50" dirty="0">
                <a:latin typeface="Tahoma"/>
                <a:cs typeface="Tahoma"/>
              </a:rPr>
              <a:t> </a:t>
            </a:r>
            <a:r>
              <a:rPr sz="1050" spc="-5" dirty="0">
                <a:latin typeface="Tahoma"/>
                <a:cs typeface="Tahoma"/>
              </a:rPr>
              <a:t>the </a:t>
            </a:r>
            <a:r>
              <a:rPr sz="1050" spc="-315" dirty="0">
                <a:latin typeface="Tahoma"/>
                <a:cs typeface="Tahoma"/>
              </a:rPr>
              <a:t> </a:t>
            </a:r>
            <a:r>
              <a:rPr sz="1050" dirty="0">
                <a:latin typeface="Tahoma"/>
                <a:cs typeface="Tahoma"/>
              </a:rPr>
              <a:t>production</a:t>
            </a:r>
            <a:r>
              <a:rPr sz="1050" spc="-60" dirty="0">
                <a:latin typeface="Tahoma"/>
                <a:cs typeface="Tahoma"/>
              </a:rPr>
              <a:t> </a:t>
            </a:r>
            <a:r>
              <a:rPr sz="1050" spc="-30" dirty="0">
                <a:latin typeface="Tahoma"/>
                <a:cs typeface="Tahoma"/>
              </a:rPr>
              <a:t>server.</a:t>
            </a:r>
            <a:endParaRPr sz="1050">
              <a:latin typeface="Tahoma"/>
              <a:cs typeface="Tahoma"/>
            </a:endParaRPr>
          </a:p>
          <a:p>
            <a:pPr marL="286385">
              <a:lnSpc>
                <a:spcPct val="100000"/>
              </a:lnSpc>
              <a:spcBef>
                <a:spcPts val="220"/>
              </a:spcBef>
            </a:pPr>
            <a:r>
              <a:rPr sz="1050" spc="-114" dirty="0">
                <a:latin typeface="Tahoma"/>
                <a:cs typeface="Tahoma"/>
              </a:rPr>
              <a:t>I</a:t>
            </a:r>
            <a:r>
              <a:rPr sz="1050" spc="35" dirty="0">
                <a:latin typeface="Tahoma"/>
                <a:cs typeface="Tahoma"/>
              </a:rPr>
              <a:t>t</a:t>
            </a:r>
            <a:r>
              <a:rPr sz="1050" spc="-55" dirty="0">
                <a:latin typeface="Tahoma"/>
                <a:cs typeface="Tahoma"/>
              </a:rPr>
              <a:t> </a:t>
            </a:r>
            <a:r>
              <a:rPr sz="1050" spc="-5" dirty="0">
                <a:latin typeface="Tahoma"/>
                <a:cs typeface="Tahoma"/>
              </a:rPr>
              <a:t>d</a:t>
            </a:r>
            <a:r>
              <a:rPr sz="1050" spc="-15" dirty="0">
                <a:latin typeface="Tahoma"/>
                <a:cs typeface="Tahoma"/>
              </a:rPr>
              <a:t>o</a:t>
            </a:r>
            <a:r>
              <a:rPr sz="1050" spc="-45" dirty="0">
                <a:latin typeface="Tahoma"/>
                <a:cs typeface="Tahoma"/>
              </a:rPr>
              <a:t>e</a:t>
            </a:r>
            <a:r>
              <a:rPr sz="1050" spc="-25" dirty="0">
                <a:latin typeface="Tahoma"/>
                <a:cs typeface="Tahoma"/>
              </a:rPr>
              <a:t>s</a:t>
            </a:r>
            <a:r>
              <a:rPr sz="1050" spc="-55" dirty="0">
                <a:latin typeface="Tahoma"/>
                <a:cs typeface="Tahoma"/>
              </a:rPr>
              <a:t> </a:t>
            </a:r>
            <a:r>
              <a:rPr sz="1050" spc="5" dirty="0">
                <a:latin typeface="Tahoma"/>
                <a:cs typeface="Tahoma"/>
              </a:rPr>
              <a:t>n</a:t>
            </a:r>
            <a:r>
              <a:rPr sz="1050" spc="-15" dirty="0">
                <a:latin typeface="Tahoma"/>
                <a:cs typeface="Tahoma"/>
              </a:rPr>
              <a:t>o</a:t>
            </a:r>
            <a:r>
              <a:rPr sz="1050" spc="35" dirty="0">
                <a:latin typeface="Tahoma"/>
                <a:cs typeface="Tahoma"/>
              </a:rPr>
              <a:t>t</a:t>
            </a:r>
            <a:r>
              <a:rPr sz="1050" spc="-55" dirty="0">
                <a:latin typeface="Tahoma"/>
                <a:cs typeface="Tahoma"/>
              </a:rPr>
              <a:t> </a:t>
            </a:r>
            <a:r>
              <a:rPr sz="1050" spc="-20" dirty="0">
                <a:latin typeface="Tahoma"/>
                <a:cs typeface="Tahoma"/>
              </a:rPr>
              <a:t>r</a:t>
            </a:r>
            <a:r>
              <a:rPr sz="1050" spc="-45" dirty="0">
                <a:latin typeface="Tahoma"/>
                <a:cs typeface="Tahoma"/>
              </a:rPr>
              <a:t>e</a:t>
            </a:r>
            <a:r>
              <a:rPr sz="1050" spc="-10" dirty="0">
                <a:latin typeface="Tahoma"/>
                <a:cs typeface="Tahoma"/>
              </a:rPr>
              <a:t>q</a:t>
            </a:r>
            <a:r>
              <a:rPr sz="1050" spc="5" dirty="0">
                <a:latin typeface="Tahoma"/>
                <a:cs typeface="Tahoma"/>
              </a:rPr>
              <a:t>u</a:t>
            </a:r>
            <a:r>
              <a:rPr sz="1050" spc="35" dirty="0">
                <a:latin typeface="Tahoma"/>
                <a:cs typeface="Tahoma"/>
              </a:rPr>
              <a:t>i</a:t>
            </a:r>
            <a:r>
              <a:rPr sz="1050" spc="-20" dirty="0">
                <a:latin typeface="Tahoma"/>
                <a:cs typeface="Tahoma"/>
              </a:rPr>
              <a:t>r</a:t>
            </a:r>
            <a:r>
              <a:rPr sz="1050" spc="-45" dirty="0">
                <a:latin typeface="Tahoma"/>
                <a:cs typeface="Tahoma"/>
              </a:rPr>
              <a:t>e</a:t>
            </a:r>
            <a:r>
              <a:rPr sz="1050" spc="-55" dirty="0">
                <a:latin typeface="Tahoma"/>
                <a:cs typeface="Tahoma"/>
              </a:rPr>
              <a:t> </a:t>
            </a:r>
            <a:r>
              <a:rPr sz="1050" dirty="0">
                <a:latin typeface="Tahoma"/>
                <a:cs typeface="Tahoma"/>
              </a:rPr>
              <a:t>app</a:t>
            </a:r>
            <a:r>
              <a:rPr sz="1050" spc="-20" dirty="0">
                <a:latin typeface="Tahoma"/>
                <a:cs typeface="Tahoma"/>
              </a:rPr>
              <a:t>r</a:t>
            </a:r>
            <a:r>
              <a:rPr sz="1050" spc="-15" dirty="0">
                <a:latin typeface="Tahoma"/>
                <a:cs typeface="Tahoma"/>
              </a:rPr>
              <a:t>o</a:t>
            </a:r>
            <a:r>
              <a:rPr sz="1050" spc="40" dirty="0">
                <a:latin typeface="Tahoma"/>
                <a:cs typeface="Tahoma"/>
              </a:rPr>
              <a:t>v</a:t>
            </a:r>
            <a:r>
              <a:rPr sz="1050" spc="25" dirty="0">
                <a:latin typeface="Tahoma"/>
                <a:cs typeface="Tahoma"/>
              </a:rPr>
              <a:t>a</a:t>
            </a:r>
            <a:r>
              <a:rPr sz="1050" spc="70" dirty="0">
                <a:latin typeface="Tahoma"/>
                <a:cs typeface="Tahoma"/>
              </a:rPr>
              <a:t>l</a:t>
            </a:r>
            <a:endParaRPr sz="1050">
              <a:latin typeface="Tahoma"/>
              <a:cs typeface="Tahoma"/>
            </a:endParaRPr>
          </a:p>
          <a:p>
            <a:pPr marL="286385" marR="3130550">
              <a:lnSpc>
                <a:spcPct val="117600"/>
              </a:lnSpc>
              <a:spcBef>
                <a:spcPts val="70"/>
              </a:spcBef>
            </a:pPr>
            <a:r>
              <a:rPr sz="1050" spc="-10" dirty="0">
                <a:latin typeface="Tahoma"/>
                <a:cs typeface="Tahoma"/>
              </a:rPr>
              <a:t>99</a:t>
            </a:r>
            <a:r>
              <a:rPr sz="1050" spc="-125" dirty="0">
                <a:latin typeface="Tahoma"/>
                <a:cs typeface="Tahoma"/>
              </a:rPr>
              <a:t>%</a:t>
            </a:r>
            <a:r>
              <a:rPr sz="1050" spc="-55" dirty="0">
                <a:latin typeface="Tahoma"/>
                <a:cs typeface="Tahoma"/>
              </a:rPr>
              <a:t> </a:t>
            </a:r>
            <a:r>
              <a:rPr sz="1050" spc="-15" dirty="0">
                <a:latin typeface="Tahoma"/>
                <a:cs typeface="Tahoma"/>
              </a:rPr>
              <a:t>o</a:t>
            </a:r>
            <a:r>
              <a:rPr sz="1050" spc="45" dirty="0">
                <a:latin typeface="Tahoma"/>
                <a:cs typeface="Tahoma"/>
              </a:rPr>
              <a:t>f</a:t>
            </a:r>
            <a:r>
              <a:rPr sz="1050" spc="-55" dirty="0">
                <a:latin typeface="Tahoma"/>
                <a:cs typeface="Tahoma"/>
              </a:rPr>
              <a:t> </a:t>
            </a:r>
            <a:r>
              <a:rPr sz="1050" spc="-45" dirty="0">
                <a:latin typeface="Tahoma"/>
                <a:cs typeface="Tahoma"/>
              </a:rPr>
              <a:t>c</a:t>
            </a:r>
            <a:r>
              <a:rPr sz="1050" spc="5" dirty="0">
                <a:latin typeface="Tahoma"/>
                <a:cs typeface="Tahoma"/>
              </a:rPr>
              <a:t>u</a:t>
            </a:r>
            <a:r>
              <a:rPr sz="1050" spc="-25" dirty="0">
                <a:latin typeface="Tahoma"/>
                <a:cs typeface="Tahoma"/>
              </a:rPr>
              <a:t>s</a:t>
            </a:r>
            <a:r>
              <a:rPr sz="1050" spc="15" dirty="0">
                <a:latin typeface="Tahoma"/>
                <a:cs typeface="Tahoma"/>
              </a:rPr>
              <a:t>t</a:t>
            </a:r>
            <a:r>
              <a:rPr sz="1050" spc="-15" dirty="0">
                <a:latin typeface="Tahoma"/>
                <a:cs typeface="Tahoma"/>
              </a:rPr>
              <a:t>o</a:t>
            </a:r>
            <a:r>
              <a:rPr sz="1050" spc="-10" dirty="0">
                <a:latin typeface="Tahoma"/>
                <a:cs typeface="Tahoma"/>
              </a:rPr>
              <a:t>m</a:t>
            </a:r>
            <a:r>
              <a:rPr sz="1050" spc="-45" dirty="0">
                <a:latin typeface="Tahoma"/>
                <a:cs typeface="Tahoma"/>
              </a:rPr>
              <a:t>e</a:t>
            </a:r>
            <a:r>
              <a:rPr sz="1050" spc="15" dirty="0">
                <a:latin typeface="Tahoma"/>
                <a:cs typeface="Tahoma"/>
              </a:rPr>
              <a:t>r</a:t>
            </a:r>
            <a:r>
              <a:rPr sz="1050" spc="-25" dirty="0">
                <a:latin typeface="Tahoma"/>
                <a:cs typeface="Tahoma"/>
              </a:rPr>
              <a:t>s</a:t>
            </a:r>
            <a:r>
              <a:rPr sz="1050" spc="-55" dirty="0">
                <a:latin typeface="Tahoma"/>
                <a:cs typeface="Tahoma"/>
              </a:rPr>
              <a:t> </a:t>
            </a:r>
            <a:r>
              <a:rPr sz="1050" spc="-5" dirty="0">
                <a:latin typeface="Tahoma"/>
                <a:cs typeface="Tahoma"/>
              </a:rPr>
              <a:t>d</a:t>
            </a:r>
            <a:r>
              <a:rPr sz="1050" spc="-15" dirty="0">
                <a:latin typeface="Tahoma"/>
                <a:cs typeface="Tahoma"/>
              </a:rPr>
              <a:t>o</a:t>
            </a:r>
            <a:r>
              <a:rPr sz="1050" spc="-10" dirty="0">
                <a:latin typeface="Tahoma"/>
                <a:cs typeface="Tahoma"/>
              </a:rPr>
              <a:t>n</a:t>
            </a:r>
            <a:r>
              <a:rPr sz="1050" spc="25" dirty="0">
                <a:latin typeface="Tahoma"/>
                <a:cs typeface="Tahoma"/>
              </a:rPr>
              <a:t>’</a:t>
            </a:r>
            <a:r>
              <a:rPr sz="1050" spc="35" dirty="0">
                <a:latin typeface="Tahoma"/>
                <a:cs typeface="Tahoma"/>
              </a:rPr>
              <a:t>t</a:t>
            </a:r>
            <a:r>
              <a:rPr sz="1050" spc="-55" dirty="0">
                <a:latin typeface="Tahoma"/>
                <a:cs typeface="Tahoma"/>
              </a:rPr>
              <a:t> </a:t>
            </a:r>
            <a:r>
              <a:rPr sz="1050" spc="10" dirty="0">
                <a:latin typeface="Tahoma"/>
                <a:cs typeface="Tahoma"/>
              </a:rPr>
              <a:t>f</a:t>
            </a:r>
            <a:r>
              <a:rPr sz="1050" spc="-15" dirty="0">
                <a:latin typeface="Tahoma"/>
                <a:cs typeface="Tahoma"/>
              </a:rPr>
              <a:t>o</a:t>
            </a:r>
            <a:r>
              <a:rPr sz="1050" spc="70" dirty="0">
                <a:latin typeface="Tahoma"/>
                <a:cs typeface="Tahoma"/>
              </a:rPr>
              <a:t>l</a:t>
            </a:r>
            <a:r>
              <a:rPr sz="1050" spc="50" dirty="0">
                <a:latin typeface="Tahoma"/>
                <a:cs typeface="Tahoma"/>
              </a:rPr>
              <a:t>l</a:t>
            </a:r>
            <a:r>
              <a:rPr sz="1050" spc="-15" dirty="0">
                <a:latin typeface="Tahoma"/>
                <a:cs typeface="Tahoma"/>
              </a:rPr>
              <a:t>o</a:t>
            </a:r>
            <a:r>
              <a:rPr sz="1050" spc="50" dirty="0">
                <a:latin typeface="Tahoma"/>
                <a:cs typeface="Tahoma"/>
              </a:rPr>
              <a:t>w</a:t>
            </a:r>
            <a:r>
              <a:rPr sz="1050" spc="-55" dirty="0">
                <a:latin typeface="Tahoma"/>
                <a:cs typeface="Tahoma"/>
              </a:rPr>
              <a:t> </a:t>
            </a:r>
            <a:r>
              <a:rPr sz="1050" spc="35" dirty="0">
                <a:latin typeface="Tahoma"/>
                <a:cs typeface="Tahoma"/>
              </a:rPr>
              <a:t>t</a:t>
            </a:r>
            <a:r>
              <a:rPr sz="1050" spc="-5" dirty="0">
                <a:latin typeface="Tahoma"/>
                <a:cs typeface="Tahoma"/>
              </a:rPr>
              <a:t>h</a:t>
            </a:r>
            <a:r>
              <a:rPr sz="1050" spc="35" dirty="0">
                <a:latin typeface="Tahoma"/>
                <a:cs typeface="Tahoma"/>
              </a:rPr>
              <a:t>i</a:t>
            </a:r>
            <a:r>
              <a:rPr sz="1050" spc="-20" dirty="0">
                <a:latin typeface="Tahoma"/>
                <a:cs typeface="Tahoma"/>
              </a:rPr>
              <a:t>s  </a:t>
            </a:r>
            <a:r>
              <a:rPr sz="1050" spc="-15" dirty="0">
                <a:latin typeface="Tahoma"/>
                <a:cs typeface="Tahoma"/>
              </a:rPr>
              <a:t>H</a:t>
            </a:r>
            <a:r>
              <a:rPr sz="1050" spc="-45" dirty="0">
                <a:latin typeface="Tahoma"/>
                <a:cs typeface="Tahoma"/>
              </a:rPr>
              <a:t>e</a:t>
            </a:r>
            <a:r>
              <a:rPr sz="1050" spc="-20" dirty="0">
                <a:latin typeface="Tahoma"/>
                <a:cs typeface="Tahoma"/>
              </a:rPr>
              <a:t>r</a:t>
            </a:r>
            <a:r>
              <a:rPr sz="1050" spc="-90" dirty="0">
                <a:latin typeface="Tahoma"/>
                <a:cs typeface="Tahoma"/>
              </a:rPr>
              <a:t>e</a:t>
            </a:r>
            <a:r>
              <a:rPr sz="1050" spc="-20" dirty="0">
                <a:latin typeface="Tahoma"/>
                <a:cs typeface="Tahoma"/>
              </a:rPr>
              <a:t>,</a:t>
            </a:r>
            <a:r>
              <a:rPr sz="1050" spc="-55" dirty="0">
                <a:latin typeface="Tahoma"/>
                <a:cs typeface="Tahoma"/>
              </a:rPr>
              <a:t> </a:t>
            </a:r>
            <a:r>
              <a:rPr sz="1050" spc="-20" dirty="0">
                <a:latin typeface="Tahoma"/>
                <a:cs typeface="Tahoma"/>
              </a:rPr>
              <a:t>D</a:t>
            </a:r>
            <a:r>
              <a:rPr sz="1050" spc="-45" dirty="0">
                <a:latin typeface="Tahoma"/>
                <a:cs typeface="Tahoma"/>
              </a:rPr>
              <a:t>e</a:t>
            </a:r>
            <a:r>
              <a:rPr sz="1050" dirty="0">
                <a:latin typeface="Tahoma"/>
                <a:cs typeface="Tahoma"/>
              </a:rPr>
              <a:t>p</a:t>
            </a:r>
            <a:r>
              <a:rPr sz="1050" spc="50" dirty="0">
                <a:latin typeface="Tahoma"/>
                <a:cs typeface="Tahoma"/>
              </a:rPr>
              <a:t>l</a:t>
            </a:r>
            <a:r>
              <a:rPr sz="1050" spc="-15" dirty="0">
                <a:latin typeface="Tahoma"/>
                <a:cs typeface="Tahoma"/>
              </a:rPr>
              <a:t>o</a:t>
            </a:r>
            <a:r>
              <a:rPr sz="1050" spc="55" dirty="0">
                <a:latin typeface="Tahoma"/>
                <a:cs typeface="Tahoma"/>
              </a:rPr>
              <a:t>y</a:t>
            </a:r>
            <a:r>
              <a:rPr sz="1050" spc="-55" dirty="0">
                <a:latin typeface="Tahoma"/>
                <a:cs typeface="Tahoma"/>
              </a:rPr>
              <a:t> </a:t>
            </a:r>
            <a:r>
              <a:rPr sz="1050" spc="15" dirty="0">
                <a:latin typeface="Tahoma"/>
                <a:cs typeface="Tahoma"/>
              </a:rPr>
              <a:t>t</a:t>
            </a:r>
            <a:r>
              <a:rPr sz="1050" spc="-15" dirty="0">
                <a:latin typeface="Tahoma"/>
                <a:cs typeface="Tahoma"/>
              </a:rPr>
              <a:t>o</a:t>
            </a:r>
            <a:r>
              <a:rPr sz="1050" spc="-55" dirty="0">
                <a:latin typeface="Tahoma"/>
                <a:cs typeface="Tahoma"/>
              </a:rPr>
              <a:t> </a:t>
            </a:r>
            <a:r>
              <a:rPr sz="1050" dirty="0">
                <a:latin typeface="Tahoma"/>
                <a:cs typeface="Tahoma"/>
              </a:rPr>
              <a:t>p</a:t>
            </a:r>
            <a:r>
              <a:rPr sz="1050" spc="-20" dirty="0">
                <a:latin typeface="Tahoma"/>
                <a:cs typeface="Tahoma"/>
              </a:rPr>
              <a:t>r</a:t>
            </a:r>
            <a:r>
              <a:rPr sz="1050" spc="-15" dirty="0">
                <a:latin typeface="Tahoma"/>
                <a:cs typeface="Tahoma"/>
              </a:rPr>
              <a:t>o</a:t>
            </a:r>
            <a:r>
              <a:rPr sz="1050" spc="-5" dirty="0">
                <a:latin typeface="Tahoma"/>
                <a:cs typeface="Tahoma"/>
              </a:rPr>
              <a:t>d</a:t>
            </a:r>
            <a:r>
              <a:rPr sz="1050" spc="5" dirty="0">
                <a:latin typeface="Tahoma"/>
                <a:cs typeface="Tahoma"/>
              </a:rPr>
              <a:t>u</a:t>
            </a:r>
            <a:r>
              <a:rPr sz="1050" spc="-45" dirty="0">
                <a:latin typeface="Tahoma"/>
                <a:cs typeface="Tahoma"/>
              </a:rPr>
              <a:t>c</a:t>
            </a:r>
            <a:r>
              <a:rPr sz="1050" spc="35" dirty="0">
                <a:latin typeface="Tahoma"/>
                <a:cs typeface="Tahoma"/>
              </a:rPr>
              <a:t>ti</a:t>
            </a:r>
            <a:r>
              <a:rPr sz="1050" spc="-15" dirty="0">
                <a:latin typeface="Tahoma"/>
                <a:cs typeface="Tahoma"/>
              </a:rPr>
              <a:t>o</a:t>
            </a:r>
            <a:r>
              <a:rPr sz="1050" spc="5" dirty="0">
                <a:latin typeface="Tahoma"/>
                <a:cs typeface="Tahoma"/>
              </a:rPr>
              <a:t>n</a:t>
            </a:r>
            <a:r>
              <a:rPr sz="1050" spc="-55" dirty="0">
                <a:latin typeface="Tahoma"/>
                <a:cs typeface="Tahoma"/>
              </a:rPr>
              <a:t> </a:t>
            </a:r>
            <a:r>
              <a:rPr sz="1050" spc="35" dirty="0">
                <a:latin typeface="Tahoma"/>
                <a:cs typeface="Tahoma"/>
              </a:rPr>
              <a:t>i</a:t>
            </a:r>
            <a:r>
              <a:rPr sz="1050" spc="-25" dirty="0">
                <a:latin typeface="Tahoma"/>
                <a:cs typeface="Tahoma"/>
              </a:rPr>
              <a:t>s</a:t>
            </a:r>
            <a:r>
              <a:rPr sz="1050" spc="-55" dirty="0">
                <a:latin typeface="Tahoma"/>
                <a:cs typeface="Tahoma"/>
              </a:rPr>
              <a:t> </a:t>
            </a:r>
            <a:r>
              <a:rPr sz="1050" spc="25" dirty="0">
                <a:latin typeface="Tahoma"/>
                <a:cs typeface="Tahoma"/>
              </a:rPr>
              <a:t>a</a:t>
            </a:r>
            <a:r>
              <a:rPr sz="1050" spc="5" dirty="0">
                <a:latin typeface="Tahoma"/>
                <a:cs typeface="Tahoma"/>
              </a:rPr>
              <a:t>u</a:t>
            </a:r>
            <a:r>
              <a:rPr sz="1050" spc="15" dirty="0">
                <a:latin typeface="Tahoma"/>
                <a:cs typeface="Tahoma"/>
              </a:rPr>
              <a:t>t</a:t>
            </a:r>
            <a:r>
              <a:rPr sz="1050" spc="-15" dirty="0">
                <a:latin typeface="Tahoma"/>
                <a:cs typeface="Tahoma"/>
              </a:rPr>
              <a:t>o</a:t>
            </a:r>
            <a:r>
              <a:rPr sz="1050" spc="-10" dirty="0">
                <a:latin typeface="Tahoma"/>
                <a:cs typeface="Tahoma"/>
              </a:rPr>
              <a:t>m</a:t>
            </a:r>
            <a:r>
              <a:rPr sz="1050" spc="25" dirty="0">
                <a:latin typeface="Tahoma"/>
                <a:cs typeface="Tahoma"/>
              </a:rPr>
              <a:t>a</a:t>
            </a:r>
            <a:r>
              <a:rPr sz="1050" spc="35" dirty="0">
                <a:latin typeface="Tahoma"/>
                <a:cs typeface="Tahoma"/>
              </a:rPr>
              <a:t>ti</a:t>
            </a:r>
            <a:r>
              <a:rPr sz="1050" spc="-45" dirty="0">
                <a:latin typeface="Tahoma"/>
                <a:cs typeface="Tahoma"/>
              </a:rPr>
              <a:t>c</a:t>
            </a:r>
            <a:endParaRPr sz="1050">
              <a:latin typeface="Tahoma"/>
              <a:cs typeface="Tahoma"/>
            </a:endParaRPr>
          </a:p>
        </p:txBody>
      </p:sp>
      <p:pic>
        <p:nvPicPr>
          <p:cNvPr id="11" name="object 11"/>
          <p:cNvPicPr/>
          <p:nvPr/>
        </p:nvPicPr>
        <p:blipFill>
          <a:blip r:embed="rId3" cstate="print"/>
          <a:stretch>
            <a:fillRect/>
          </a:stretch>
        </p:blipFill>
        <p:spPr>
          <a:xfrm>
            <a:off x="355600" y="6814519"/>
            <a:ext cx="6159499" cy="14628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97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72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3049" y="865127"/>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3" name="object 3"/>
          <p:cNvSpPr/>
          <p:nvPr/>
        </p:nvSpPr>
        <p:spPr>
          <a:xfrm>
            <a:off x="463049" y="1250095"/>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4" name="object 4"/>
          <p:cNvSpPr/>
          <p:nvPr/>
        </p:nvSpPr>
        <p:spPr>
          <a:xfrm>
            <a:off x="463049" y="1943038"/>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5" name="object 5"/>
          <p:cNvSpPr/>
          <p:nvPr/>
        </p:nvSpPr>
        <p:spPr>
          <a:xfrm>
            <a:off x="463049" y="2131247"/>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6" name="object 6"/>
          <p:cNvSpPr/>
          <p:nvPr/>
        </p:nvSpPr>
        <p:spPr>
          <a:xfrm>
            <a:off x="463049" y="2328007"/>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7" name="object 7"/>
          <p:cNvSpPr/>
          <p:nvPr/>
        </p:nvSpPr>
        <p:spPr>
          <a:xfrm>
            <a:off x="463049" y="2516214"/>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8" name="object 8"/>
          <p:cNvSpPr/>
          <p:nvPr/>
        </p:nvSpPr>
        <p:spPr>
          <a:xfrm>
            <a:off x="463049" y="3209158"/>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9" name="object 9"/>
          <p:cNvSpPr/>
          <p:nvPr/>
        </p:nvSpPr>
        <p:spPr>
          <a:xfrm>
            <a:off x="463049" y="3397366"/>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0" name="object 10"/>
          <p:cNvSpPr/>
          <p:nvPr/>
        </p:nvSpPr>
        <p:spPr>
          <a:xfrm>
            <a:off x="463049" y="3594127"/>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1" name="object 11"/>
          <p:cNvSpPr/>
          <p:nvPr/>
        </p:nvSpPr>
        <p:spPr>
          <a:xfrm>
            <a:off x="463049" y="378233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2" name="object 12"/>
          <p:cNvSpPr/>
          <p:nvPr/>
        </p:nvSpPr>
        <p:spPr>
          <a:xfrm>
            <a:off x="463049" y="4475277"/>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3" name="object 13"/>
          <p:cNvSpPr/>
          <p:nvPr/>
        </p:nvSpPr>
        <p:spPr>
          <a:xfrm>
            <a:off x="463049" y="466348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4" name="object 14"/>
          <p:cNvSpPr/>
          <p:nvPr/>
        </p:nvSpPr>
        <p:spPr>
          <a:xfrm>
            <a:off x="463049" y="4860247"/>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5" name="object 15"/>
          <p:cNvSpPr txBox="1"/>
          <p:nvPr/>
        </p:nvSpPr>
        <p:spPr>
          <a:xfrm>
            <a:off x="342900" y="414244"/>
            <a:ext cx="6153785" cy="6842759"/>
          </a:xfrm>
          <a:prstGeom prst="rect">
            <a:avLst/>
          </a:prstGeom>
        </p:spPr>
        <p:txBody>
          <a:bodyPr vert="horz" wrap="square" lIns="0" tIns="13335" rIns="0" bIns="0" rtlCol="0">
            <a:spAutoFit/>
          </a:bodyPr>
          <a:lstStyle/>
          <a:p>
            <a:pPr marL="12700">
              <a:lnSpc>
                <a:spcPct val="100000"/>
              </a:lnSpc>
              <a:spcBef>
                <a:spcPts val="105"/>
              </a:spcBef>
            </a:pPr>
            <a:r>
              <a:rPr sz="1250" spc="5" dirty="0">
                <a:solidFill>
                  <a:srgbClr val="FF66C3"/>
                </a:solidFill>
                <a:latin typeface="Tahoma"/>
                <a:cs typeface="Tahoma"/>
              </a:rPr>
              <a:t>Build</a:t>
            </a:r>
            <a:endParaRPr sz="1250">
              <a:latin typeface="Tahoma"/>
              <a:cs typeface="Tahoma"/>
            </a:endParaRPr>
          </a:p>
          <a:p>
            <a:pPr marL="286385" marR="33020">
              <a:lnSpc>
                <a:spcPct val="123000"/>
              </a:lnSpc>
              <a:spcBef>
                <a:spcPts val="1105"/>
              </a:spcBef>
            </a:pPr>
            <a:r>
              <a:rPr sz="1050" spc="-25" dirty="0">
                <a:latin typeface="Tahoma"/>
                <a:cs typeface="Tahoma"/>
              </a:rPr>
              <a:t>Let’s</a:t>
            </a:r>
            <a:r>
              <a:rPr sz="1050" spc="-55" dirty="0">
                <a:latin typeface="Tahoma"/>
                <a:cs typeface="Tahoma"/>
              </a:rPr>
              <a:t> </a:t>
            </a:r>
            <a:r>
              <a:rPr sz="1050" spc="-10" dirty="0">
                <a:latin typeface="Tahoma"/>
                <a:cs typeface="Tahoma"/>
              </a:rPr>
              <a:t>consider</a:t>
            </a:r>
            <a:r>
              <a:rPr sz="1050" spc="-50" dirty="0">
                <a:latin typeface="Tahoma"/>
                <a:cs typeface="Tahoma"/>
              </a:rPr>
              <a:t> </a:t>
            </a:r>
            <a:r>
              <a:rPr sz="1050" spc="15" dirty="0">
                <a:latin typeface="Tahoma"/>
                <a:cs typeface="Tahoma"/>
              </a:rPr>
              <a:t>your</a:t>
            </a:r>
            <a:r>
              <a:rPr sz="1050" spc="-50" dirty="0">
                <a:latin typeface="Tahoma"/>
                <a:cs typeface="Tahoma"/>
              </a:rPr>
              <a:t> </a:t>
            </a:r>
            <a:r>
              <a:rPr sz="1050" spc="-30" dirty="0">
                <a:latin typeface="Tahoma"/>
                <a:cs typeface="Tahoma"/>
              </a:rPr>
              <a:t>code</a:t>
            </a:r>
            <a:r>
              <a:rPr sz="1050" spc="-50" dirty="0">
                <a:latin typeface="Tahoma"/>
                <a:cs typeface="Tahoma"/>
              </a:rPr>
              <a:t> </a:t>
            </a:r>
            <a:r>
              <a:rPr sz="1050" spc="5" dirty="0">
                <a:latin typeface="Tahoma"/>
                <a:cs typeface="Tahoma"/>
              </a:rPr>
              <a:t>is</a:t>
            </a:r>
            <a:r>
              <a:rPr sz="1050" spc="-55" dirty="0">
                <a:latin typeface="Tahoma"/>
                <a:cs typeface="Tahoma"/>
              </a:rPr>
              <a:t> </a:t>
            </a:r>
            <a:r>
              <a:rPr sz="1050" spc="15" dirty="0">
                <a:latin typeface="Tahoma"/>
                <a:cs typeface="Tahoma"/>
              </a:rPr>
              <a:t>written</a:t>
            </a:r>
            <a:r>
              <a:rPr sz="1050" spc="-50" dirty="0">
                <a:latin typeface="Tahoma"/>
                <a:cs typeface="Tahoma"/>
              </a:rPr>
              <a:t> </a:t>
            </a:r>
            <a:r>
              <a:rPr sz="1050" spc="20" dirty="0">
                <a:latin typeface="Tahoma"/>
                <a:cs typeface="Tahoma"/>
              </a:rPr>
              <a:t>in</a:t>
            </a:r>
            <a:r>
              <a:rPr sz="1050" spc="-50" dirty="0">
                <a:latin typeface="Tahoma"/>
                <a:cs typeface="Tahoma"/>
              </a:rPr>
              <a:t> </a:t>
            </a:r>
            <a:r>
              <a:rPr sz="1050" spc="5" dirty="0">
                <a:latin typeface="Tahoma"/>
                <a:cs typeface="Tahoma"/>
              </a:rPr>
              <a:t>java,</a:t>
            </a:r>
            <a:r>
              <a:rPr sz="1050" spc="-50" dirty="0">
                <a:latin typeface="Tahoma"/>
                <a:cs typeface="Tahoma"/>
              </a:rPr>
              <a:t> </a:t>
            </a:r>
            <a:r>
              <a:rPr sz="1050" spc="30" dirty="0">
                <a:latin typeface="Tahoma"/>
                <a:cs typeface="Tahoma"/>
              </a:rPr>
              <a:t>it</a:t>
            </a:r>
            <a:r>
              <a:rPr sz="1050" spc="-55" dirty="0">
                <a:latin typeface="Tahoma"/>
                <a:cs typeface="Tahoma"/>
              </a:rPr>
              <a:t> </a:t>
            </a:r>
            <a:r>
              <a:rPr sz="1050" spc="-25" dirty="0">
                <a:latin typeface="Tahoma"/>
                <a:cs typeface="Tahoma"/>
              </a:rPr>
              <a:t>needs</a:t>
            </a:r>
            <a:r>
              <a:rPr sz="1050" spc="-50" dirty="0">
                <a:latin typeface="Tahoma"/>
                <a:cs typeface="Tahoma"/>
              </a:rPr>
              <a:t> </a:t>
            </a:r>
            <a:r>
              <a:rPr sz="1050" dirty="0">
                <a:latin typeface="Tahoma"/>
                <a:cs typeface="Tahoma"/>
              </a:rPr>
              <a:t>to</a:t>
            </a:r>
            <a:r>
              <a:rPr sz="1050" spc="-50" dirty="0">
                <a:latin typeface="Tahoma"/>
                <a:cs typeface="Tahoma"/>
              </a:rPr>
              <a:t> </a:t>
            </a:r>
            <a:r>
              <a:rPr sz="1050" spc="-25" dirty="0">
                <a:latin typeface="Tahoma"/>
                <a:cs typeface="Tahoma"/>
              </a:rPr>
              <a:t>be</a:t>
            </a:r>
            <a:r>
              <a:rPr sz="1050" spc="-50" dirty="0">
                <a:latin typeface="Tahoma"/>
                <a:cs typeface="Tahoma"/>
              </a:rPr>
              <a:t> </a:t>
            </a:r>
            <a:r>
              <a:rPr sz="1050" spc="-5" dirty="0">
                <a:latin typeface="Tahoma"/>
                <a:cs typeface="Tahoma"/>
              </a:rPr>
              <a:t>compiled</a:t>
            </a:r>
            <a:r>
              <a:rPr sz="1050" spc="-50" dirty="0">
                <a:latin typeface="Tahoma"/>
                <a:cs typeface="Tahoma"/>
              </a:rPr>
              <a:t> </a:t>
            </a:r>
            <a:r>
              <a:rPr sz="1050" spc="-20" dirty="0">
                <a:latin typeface="Tahoma"/>
                <a:cs typeface="Tahoma"/>
              </a:rPr>
              <a:t>before</a:t>
            </a:r>
            <a:r>
              <a:rPr sz="1050" spc="-55" dirty="0">
                <a:latin typeface="Tahoma"/>
                <a:cs typeface="Tahoma"/>
              </a:rPr>
              <a:t> </a:t>
            </a:r>
            <a:r>
              <a:rPr sz="1050" spc="-15" dirty="0">
                <a:latin typeface="Tahoma"/>
                <a:cs typeface="Tahoma"/>
              </a:rPr>
              <a:t>execution.</a:t>
            </a:r>
            <a:r>
              <a:rPr sz="1050" spc="-50" dirty="0">
                <a:latin typeface="Tahoma"/>
                <a:cs typeface="Tahoma"/>
              </a:rPr>
              <a:t> </a:t>
            </a:r>
            <a:r>
              <a:rPr sz="1050" spc="-60" dirty="0">
                <a:latin typeface="Tahoma"/>
                <a:cs typeface="Tahoma"/>
              </a:rPr>
              <a:t>In</a:t>
            </a:r>
            <a:r>
              <a:rPr sz="1050" spc="-50" dirty="0">
                <a:latin typeface="Tahoma"/>
                <a:cs typeface="Tahoma"/>
              </a:rPr>
              <a:t> </a:t>
            </a:r>
            <a:r>
              <a:rPr sz="1050" spc="10" dirty="0">
                <a:latin typeface="Tahoma"/>
                <a:cs typeface="Tahoma"/>
              </a:rPr>
              <a:t>this</a:t>
            </a:r>
            <a:r>
              <a:rPr sz="1050" spc="-50" dirty="0">
                <a:latin typeface="Tahoma"/>
                <a:cs typeface="Tahoma"/>
              </a:rPr>
              <a:t> </a:t>
            </a:r>
            <a:r>
              <a:rPr sz="1050" spc="15" dirty="0">
                <a:latin typeface="Tahoma"/>
                <a:cs typeface="Tahoma"/>
              </a:rPr>
              <a:t>build</a:t>
            </a:r>
            <a:r>
              <a:rPr sz="1050" spc="-55" dirty="0">
                <a:latin typeface="Tahoma"/>
                <a:cs typeface="Tahoma"/>
              </a:rPr>
              <a:t> </a:t>
            </a:r>
            <a:r>
              <a:rPr sz="1050" spc="-15" dirty="0">
                <a:latin typeface="Tahoma"/>
                <a:cs typeface="Tahoma"/>
              </a:rPr>
              <a:t>step </a:t>
            </a:r>
            <a:r>
              <a:rPr sz="1050" spc="-310" dirty="0">
                <a:latin typeface="Tahoma"/>
                <a:cs typeface="Tahoma"/>
              </a:rPr>
              <a:t> </a:t>
            </a:r>
            <a:r>
              <a:rPr sz="1050" spc="-30" dirty="0">
                <a:latin typeface="Tahoma"/>
                <a:cs typeface="Tahoma"/>
              </a:rPr>
              <a:t>code</a:t>
            </a:r>
            <a:r>
              <a:rPr sz="1050" spc="-60" dirty="0">
                <a:latin typeface="Tahoma"/>
                <a:cs typeface="Tahoma"/>
              </a:rPr>
              <a:t> </a:t>
            </a:r>
            <a:r>
              <a:rPr sz="1050" spc="-15" dirty="0">
                <a:latin typeface="Tahoma"/>
                <a:cs typeface="Tahoma"/>
              </a:rPr>
              <a:t>gets</a:t>
            </a:r>
            <a:r>
              <a:rPr sz="1050" spc="-55" dirty="0">
                <a:latin typeface="Tahoma"/>
                <a:cs typeface="Tahoma"/>
              </a:rPr>
              <a:t> </a:t>
            </a:r>
            <a:r>
              <a:rPr sz="1050" spc="-5" dirty="0">
                <a:latin typeface="Tahoma"/>
                <a:cs typeface="Tahoma"/>
              </a:rPr>
              <a:t>compiled</a:t>
            </a:r>
            <a:endParaRPr sz="1050">
              <a:latin typeface="Tahoma"/>
              <a:cs typeface="Tahoma"/>
            </a:endParaRPr>
          </a:p>
          <a:p>
            <a:pPr marL="286385">
              <a:lnSpc>
                <a:spcPct val="100000"/>
              </a:lnSpc>
              <a:spcBef>
                <a:spcPts val="220"/>
              </a:spcBef>
            </a:pPr>
            <a:r>
              <a:rPr sz="1050" spc="-90" dirty="0">
                <a:latin typeface="Tahoma"/>
                <a:cs typeface="Tahoma"/>
              </a:rPr>
              <a:t>F</a:t>
            </a:r>
            <a:r>
              <a:rPr sz="1050" spc="-15" dirty="0">
                <a:latin typeface="Tahoma"/>
                <a:cs typeface="Tahoma"/>
              </a:rPr>
              <a:t>o</a:t>
            </a:r>
            <a:r>
              <a:rPr sz="1050" spc="15" dirty="0">
                <a:latin typeface="Tahoma"/>
                <a:cs typeface="Tahoma"/>
              </a:rPr>
              <a:t>r</a:t>
            </a:r>
            <a:r>
              <a:rPr sz="1050" spc="-55" dirty="0">
                <a:latin typeface="Tahoma"/>
                <a:cs typeface="Tahoma"/>
              </a:rPr>
              <a:t> </a:t>
            </a:r>
            <a:r>
              <a:rPr sz="1050" spc="-10" dirty="0">
                <a:latin typeface="Tahoma"/>
                <a:cs typeface="Tahoma"/>
              </a:rPr>
              <a:t>b</a:t>
            </a:r>
            <a:r>
              <a:rPr sz="1050" spc="5" dirty="0">
                <a:latin typeface="Tahoma"/>
                <a:cs typeface="Tahoma"/>
              </a:rPr>
              <a:t>u</a:t>
            </a:r>
            <a:r>
              <a:rPr sz="1050" spc="35" dirty="0">
                <a:latin typeface="Tahoma"/>
                <a:cs typeface="Tahoma"/>
              </a:rPr>
              <a:t>i</a:t>
            </a:r>
            <a:r>
              <a:rPr sz="1050" spc="50" dirty="0">
                <a:latin typeface="Tahoma"/>
                <a:cs typeface="Tahoma"/>
              </a:rPr>
              <a:t>l</a:t>
            </a:r>
            <a:r>
              <a:rPr sz="1050" spc="-5" dirty="0">
                <a:latin typeface="Tahoma"/>
                <a:cs typeface="Tahoma"/>
              </a:rPr>
              <a:t>d</a:t>
            </a:r>
            <a:r>
              <a:rPr sz="1050" spc="-55" dirty="0">
                <a:latin typeface="Tahoma"/>
                <a:cs typeface="Tahoma"/>
              </a:rPr>
              <a:t> </a:t>
            </a:r>
            <a:r>
              <a:rPr sz="1050" dirty="0">
                <a:latin typeface="Tahoma"/>
                <a:cs typeface="Tahoma"/>
              </a:rPr>
              <a:t>p</a:t>
            </a:r>
            <a:r>
              <a:rPr sz="1050" spc="5" dirty="0">
                <a:latin typeface="Tahoma"/>
                <a:cs typeface="Tahoma"/>
              </a:rPr>
              <a:t>u</a:t>
            </a:r>
            <a:r>
              <a:rPr sz="1050" spc="15" dirty="0">
                <a:latin typeface="Tahoma"/>
                <a:cs typeface="Tahoma"/>
              </a:rPr>
              <a:t>r</a:t>
            </a:r>
            <a:r>
              <a:rPr sz="1050" dirty="0">
                <a:latin typeface="Tahoma"/>
                <a:cs typeface="Tahoma"/>
              </a:rPr>
              <a:t>p</a:t>
            </a:r>
            <a:r>
              <a:rPr sz="1050" spc="-15" dirty="0">
                <a:latin typeface="Tahoma"/>
                <a:cs typeface="Tahoma"/>
              </a:rPr>
              <a:t>o</a:t>
            </a:r>
            <a:r>
              <a:rPr sz="1050" spc="-25" dirty="0">
                <a:latin typeface="Tahoma"/>
                <a:cs typeface="Tahoma"/>
              </a:rPr>
              <a:t>s</a:t>
            </a:r>
            <a:r>
              <a:rPr sz="1050" spc="-45" dirty="0">
                <a:latin typeface="Tahoma"/>
                <a:cs typeface="Tahoma"/>
              </a:rPr>
              <a:t>e</a:t>
            </a:r>
            <a:r>
              <a:rPr sz="1050" spc="-55" dirty="0">
                <a:latin typeface="Tahoma"/>
                <a:cs typeface="Tahoma"/>
              </a:rPr>
              <a:t> </a:t>
            </a:r>
            <a:r>
              <a:rPr sz="1050" spc="50" dirty="0">
                <a:latin typeface="Tahoma"/>
                <a:cs typeface="Tahoma"/>
              </a:rPr>
              <a:t>w</a:t>
            </a:r>
            <a:r>
              <a:rPr sz="1050" spc="-45" dirty="0">
                <a:latin typeface="Tahoma"/>
                <a:cs typeface="Tahoma"/>
              </a:rPr>
              <a:t>e</a:t>
            </a:r>
            <a:r>
              <a:rPr sz="1050" spc="10" dirty="0">
                <a:latin typeface="Tahoma"/>
                <a:cs typeface="Tahoma"/>
              </a:rPr>
              <a:t>’</a:t>
            </a:r>
            <a:r>
              <a:rPr sz="1050" spc="-20" dirty="0">
                <a:latin typeface="Tahoma"/>
                <a:cs typeface="Tahoma"/>
              </a:rPr>
              <a:t>r</a:t>
            </a:r>
            <a:r>
              <a:rPr sz="1050" spc="-45" dirty="0">
                <a:latin typeface="Tahoma"/>
                <a:cs typeface="Tahoma"/>
              </a:rPr>
              <a:t>e</a:t>
            </a:r>
            <a:r>
              <a:rPr sz="1050" spc="-55" dirty="0">
                <a:latin typeface="Tahoma"/>
                <a:cs typeface="Tahoma"/>
              </a:rPr>
              <a:t> </a:t>
            </a:r>
            <a:r>
              <a:rPr sz="1050" spc="5" dirty="0">
                <a:latin typeface="Tahoma"/>
                <a:cs typeface="Tahoma"/>
              </a:rPr>
              <a:t>u</a:t>
            </a:r>
            <a:r>
              <a:rPr sz="1050" spc="-25" dirty="0">
                <a:latin typeface="Tahoma"/>
                <a:cs typeface="Tahoma"/>
              </a:rPr>
              <a:t>s</a:t>
            </a:r>
            <a:r>
              <a:rPr sz="1050" spc="35" dirty="0">
                <a:latin typeface="Tahoma"/>
                <a:cs typeface="Tahoma"/>
              </a:rPr>
              <a:t>i</a:t>
            </a:r>
            <a:r>
              <a:rPr sz="1050" spc="5" dirty="0">
                <a:latin typeface="Tahoma"/>
                <a:cs typeface="Tahoma"/>
              </a:rPr>
              <a:t>n</a:t>
            </a:r>
            <a:r>
              <a:rPr sz="1050" spc="-10" dirty="0">
                <a:latin typeface="Tahoma"/>
                <a:cs typeface="Tahoma"/>
              </a:rPr>
              <a:t>g</a:t>
            </a:r>
            <a:r>
              <a:rPr sz="1050" spc="-55" dirty="0">
                <a:latin typeface="Tahoma"/>
                <a:cs typeface="Tahoma"/>
              </a:rPr>
              <a:t> </a:t>
            </a:r>
            <a:r>
              <a:rPr sz="1050" spc="-10" dirty="0">
                <a:latin typeface="Tahoma"/>
                <a:cs typeface="Tahoma"/>
              </a:rPr>
              <a:t>m</a:t>
            </a:r>
            <a:r>
              <a:rPr sz="1050" spc="25" dirty="0">
                <a:latin typeface="Tahoma"/>
                <a:cs typeface="Tahoma"/>
              </a:rPr>
              <a:t>a</a:t>
            </a:r>
            <a:r>
              <a:rPr sz="1050" spc="40" dirty="0">
                <a:latin typeface="Tahoma"/>
                <a:cs typeface="Tahoma"/>
              </a:rPr>
              <a:t>v</a:t>
            </a:r>
            <a:r>
              <a:rPr sz="1050" spc="-45" dirty="0">
                <a:latin typeface="Tahoma"/>
                <a:cs typeface="Tahoma"/>
              </a:rPr>
              <a:t>e</a:t>
            </a:r>
            <a:r>
              <a:rPr sz="1050" spc="5" dirty="0">
                <a:latin typeface="Tahoma"/>
                <a:cs typeface="Tahoma"/>
              </a:rPr>
              <a:t>n</a:t>
            </a:r>
            <a:endParaRPr sz="1050">
              <a:latin typeface="Tahoma"/>
              <a:cs typeface="Tahoma"/>
            </a:endParaRPr>
          </a:p>
          <a:p>
            <a:pPr>
              <a:lnSpc>
                <a:spcPct val="100000"/>
              </a:lnSpc>
              <a:spcBef>
                <a:spcPts val="35"/>
              </a:spcBef>
            </a:pPr>
            <a:endParaRPr sz="1050">
              <a:latin typeface="Tahoma"/>
              <a:cs typeface="Tahoma"/>
            </a:endParaRPr>
          </a:p>
          <a:p>
            <a:pPr marL="12700">
              <a:lnSpc>
                <a:spcPct val="100000"/>
              </a:lnSpc>
            </a:pPr>
            <a:r>
              <a:rPr sz="1250" spc="-35" dirty="0">
                <a:solidFill>
                  <a:srgbClr val="FF66C3"/>
                </a:solidFill>
                <a:latin typeface="Tahoma"/>
                <a:cs typeface="Tahoma"/>
              </a:rPr>
              <a:t>U</a:t>
            </a:r>
            <a:r>
              <a:rPr sz="1250" spc="-15" dirty="0">
                <a:solidFill>
                  <a:srgbClr val="FF66C3"/>
                </a:solidFill>
                <a:latin typeface="Tahoma"/>
                <a:cs typeface="Tahoma"/>
              </a:rPr>
              <a:t>n</a:t>
            </a:r>
            <a:r>
              <a:rPr sz="1250" spc="25" dirty="0">
                <a:solidFill>
                  <a:srgbClr val="FF66C3"/>
                </a:solidFill>
                <a:latin typeface="Tahoma"/>
                <a:cs typeface="Tahoma"/>
              </a:rPr>
              <a:t>i</a:t>
            </a:r>
            <a:r>
              <a:rPr sz="1250" spc="35" dirty="0">
                <a:solidFill>
                  <a:srgbClr val="FF66C3"/>
                </a:solidFill>
                <a:latin typeface="Tahoma"/>
                <a:cs typeface="Tahoma"/>
              </a:rPr>
              <a:t>t</a:t>
            </a:r>
            <a:r>
              <a:rPr sz="1250" spc="-75" dirty="0">
                <a:solidFill>
                  <a:srgbClr val="FF66C3"/>
                </a:solidFill>
                <a:latin typeface="Tahoma"/>
                <a:cs typeface="Tahoma"/>
              </a:rPr>
              <a:t> </a:t>
            </a:r>
            <a:r>
              <a:rPr sz="1250" spc="-220" dirty="0">
                <a:solidFill>
                  <a:srgbClr val="FF66C3"/>
                </a:solidFill>
                <a:latin typeface="Tahoma"/>
                <a:cs typeface="Tahoma"/>
              </a:rPr>
              <a:t>T</a:t>
            </a:r>
            <a:r>
              <a:rPr sz="1250" spc="-70" dirty="0">
                <a:solidFill>
                  <a:srgbClr val="FF66C3"/>
                </a:solidFill>
                <a:latin typeface="Tahoma"/>
                <a:cs typeface="Tahoma"/>
              </a:rPr>
              <a:t>e</a:t>
            </a:r>
            <a:r>
              <a:rPr sz="1250" spc="-45" dirty="0">
                <a:solidFill>
                  <a:srgbClr val="FF66C3"/>
                </a:solidFill>
                <a:latin typeface="Tahoma"/>
                <a:cs typeface="Tahoma"/>
              </a:rPr>
              <a:t>s</a:t>
            </a:r>
            <a:r>
              <a:rPr sz="1250" spc="35" dirty="0">
                <a:solidFill>
                  <a:srgbClr val="FF66C3"/>
                </a:solidFill>
                <a:latin typeface="Tahoma"/>
                <a:cs typeface="Tahoma"/>
              </a:rPr>
              <a:t>t</a:t>
            </a:r>
            <a:endParaRPr sz="1250">
              <a:latin typeface="Tahoma"/>
              <a:cs typeface="Tahoma"/>
            </a:endParaRPr>
          </a:p>
          <a:p>
            <a:pPr marL="286385" marR="533400">
              <a:lnSpc>
                <a:spcPct val="117600"/>
              </a:lnSpc>
              <a:spcBef>
                <a:spcPts val="1175"/>
              </a:spcBef>
            </a:pPr>
            <a:r>
              <a:rPr sz="1050" spc="-35" dirty="0">
                <a:latin typeface="Tahoma"/>
                <a:cs typeface="Tahoma"/>
              </a:rPr>
              <a:t>If</a:t>
            </a:r>
            <a:r>
              <a:rPr sz="1050" spc="-50" dirty="0">
                <a:latin typeface="Tahoma"/>
                <a:cs typeface="Tahoma"/>
              </a:rPr>
              <a:t> </a:t>
            </a:r>
            <a:r>
              <a:rPr sz="1050" spc="-5" dirty="0">
                <a:latin typeface="Tahoma"/>
                <a:cs typeface="Tahoma"/>
              </a:rPr>
              <a:t>the</a:t>
            </a:r>
            <a:r>
              <a:rPr sz="1050" spc="-50" dirty="0">
                <a:latin typeface="Tahoma"/>
                <a:cs typeface="Tahoma"/>
              </a:rPr>
              <a:t> </a:t>
            </a:r>
            <a:r>
              <a:rPr sz="1050" spc="15" dirty="0">
                <a:latin typeface="Tahoma"/>
                <a:cs typeface="Tahoma"/>
              </a:rPr>
              <a:t>build</a:t>
            </a:r>
            <a:r>
              <a:rPr sz="1050" spc="-50" dirty="0">
                <a:latin typeface="Tahoma"/>
                <a:cs typeface="Tahoma"/>
              </a:rPr>
              <a:t> </a:t>
            </a:r>
            <a:r>
              <a:rPr sz="1050" spc="-15" dirty="0">
                <a:latin typeface="Tahoma"/>
                <a:cs typeface="Tahoma"/>
              </a:rPr>
              <a:t>step</a:t>
            </a:r>
            <a:r>
              <a:rPr sz="1050" spc="-50" dirty="0">
                <a:latin typeface="Tahoma"/>
                <a:cs typeface="Tahoma"/>
              </a:rPr>
              <a:t> </a:t>
            </a:r>
            <a:r>
              <a:rPr sz="1050" spc="5" dirty="0">
                <a:latin typeface="Tahoma"/>
                <a:cs typeface="Tahoma"/>
              </a:rPr>
              <a:t>is</a:t>
            </a:r>
            <a:r>
              <a:rPr sz="1050" spc="-50" dirty="0">
                <a:latin typeface="Tahoma"/>
                <a:cs typeface="Tahoma"/>
              </a:rPr>
              <a:t> </a:t>
            </a:r>
            <a:r>
              <a:rPr sz="1050" spc="-15" dirty="0">
                <a:latin typeface="Tahoma"/>
                <a:cs typeface="Tahoma"/>
              </a:rPr>
              <a:t>completed,</a:t>
            </a:r>
            <a:r>
              <a:rPr sz="1050" spc="-50" dirty="0">
                <a:latin typeface="Tahoma"/>
                <a:cs typeface="Tahoma"/>
              </a:rPr>
              <a:t> </a:t>
            </a:r>
            <a:r>
              <a:rPr sz="1050" spc="-5" dirty="0">
                <a:latin typeface="Tahoma"/>
                <a:cs typeface="Tahoma"/>
              </a:rPr>
              <a:t>then</a:t>
            </a:r>
            <a:r>
              <a:rPr sz="1050" spc="-50" dirty="0">
                <a:latin typeface="Tahoma"/>
                <a:cs typeface="Tahoma"/>
              </a:rPr>
              <a:t> </a:t>
            </a:r>
            <a:r>
              <a:rPr sz="1050" spc="-10" dirty="0">
                <a:latin typeface="Tahoma"/>
                <a:cs typeface="Tahoma"/>
              </a:rPr>
              <a:t>move</a:t>
            </a:r>
            <a:r>
              <a:rPr sz="1050" spc="-50" dirty="0">
                <a:latin typeface="Tahoma"/>
                <a:cs typeface="Tahoma"/>
              </a:rPr>
              <a:t> </a:t>
            </a:r>
            <a:r>
              <a:rPr sz="1050" dirty="0">
                <a:latin typeface="Tahoma"/>
                <a:cs typeface="Tahoma"/>
              </a:rPr>
              <a:t>to</a:t>
            </a:r>
            <a:r>
              <a:rPr sz="1050" spc="-50" dirty="0">
                <a:latin typeface="Tahoma"/>
                <a:cs typeface="Tahoma"/>
              </a:rPr>
              <a:t> </a:t>
            </a:r>
            <a:r>
              <a:rPr sz="1050" dirty="0">
                <a:latin typeface="Tahoma"/>
                <a:cs typeface="Tahoma"/>
              </a:rPr>
              <a:t>testing</a:t>
            </a:r>
            <a:r>
              <a:rPr sz="1050" spc="-50" dirty="0">
                <a:latin typeface="Tahoma"/>
                <a:cs typeface="Tahoma"/>
              </a:rPr>
              <a:t> </a:t>
            </a:r>
            <a:r>
              <a:rPr sz="1050" spc="-10" dirty="0">
                <a:latin typeface="Tahoma"/>
                <a:cs typeface="Tahoma"/>
              </a:rPr>
              <a:t>phase</a:t>
            </a:r>
            <a:r>
              <a:rPr sz="1050" spc="-50" dirty="0">
                <a:latin typeface="Tahoma"/>
                <a:cs typeface="Tahoma"/>
              </a:rPr>
              <a:t> </a:t>
            </a:r>
            <a:r>
              <a:rPr sz="1050" spc="20" dirty="0">
                <a:latin typeface="Tahoma"/>
                <a:cs typeface="Tahoma"/>
              </a:rPr>
              <a:t>in</a:t>
            </a:r>
            <a:r>
              <a:rPr sz="1050" spc="-50" dirty="0">
                <a:latin typeface="Tahoma"/>
                <a:cs typeface="Tahoma"/>
              </a:rPr>
              <a:t> </a:t>
            </a:r>
            <a:r>
              <a:rPr sz="1050" spc="10" dirty="0">
                <a:latin typeface="Tahoma"/>
                <a:cs typeface="Tahoma"/>
              </a:rPr>
              <a:t>this</a:t>
            </a:r>
            <a:r>
              <a:rPr sz="1050" spc="-45" dirty="0">
                <a:latin typeface="Tahoma"/>
                <a:cs typeface="Tahoma"/>
              </a:rPr>
              <a:t> </a:t>
            </a:r>
            <a:r>
              <a:rPr sz="1050" spc="-15" dirty="0">
                <a:latin typeface="Tahoma"/>
                <a:cs typeface="Tahoma"/>
              </a:rPr>
              <a:t>step</a:t>
            </a:r>
            <a:r>
              <a:rPr sz="1050" spc="-50" dirty="0">
                <a:latin typeface="Tahoma"/>
                <a:cs typeface="Tahoma"/>
              </a:rPr>
              <a:t> </a:t>
            </a:r>
            <a:r>
              <a:rPr sz="1050" spc="20" dirty="0">
                <a:latin typeface="Tahoma"/>
                <a:cs typeface="Tahoma"/>
              </a:rPr>
              <a:t>unit</a:t>
            </a:r>
            <a:r>
              <a:rPr sz="1050" spc="-50" dirty="0">
                <a:latin typeface="Tahoma"/>
                <a:cs typeface="Tahoma"/>
              </a:rPr>
              <a:t> </a:t>
            </a:r>
            <a:r>
              <a:rPr sz="1050" spc="-15" dirty="0">
                <a:latin typeface="Tahoma"/>
                <a:cs typeface="Tahoma"/>
              </a:rPr>
              <a:t>step</a:t>
            </a:r>
            <a:r>
              <a:rPr sz="1050" spc="-50" dirty="0">
                <a:latin typeface="Tahoma"/>
                <a:cs typeface="Tahoma"/>
              </a:rPr>
              <a:t> </a:t>
            </a:r>
            <a:r>
              <a:rPr sz="1050" spc="55" dirty="0">
                <a:latin typeface="Tahoma"/>
                <a:cs typeface="Tahoma"/>
              </a:rPr>
              <a:t>will</a:t>
            </a:r>
            <a:r>
              <a:rPr sz="1050" spc="-50" dirty="0">
                <a:latin typeface="Tahoma"/>
                <a:cs typeface="Tahoma"/>
              </a:rPr>
              <a:t> </a:t>
            </a:r>
            <a:r>
              <a:rPr sz="1050" spc="-25" dirty="0">
                <a:latin typeface="Tahoma"/>
                <a:cs typeface="Tahoma"/>
              </a:rPr>
              <a:t>be</a:t>
            </a:r>
            <a:r>
              <a:rPr sz="1050" spc="-50" dirty="0">
                <a:latin typeface="Tahoma"/>
                <a:cs typeface="Tahoma"/>
              </a:rPr>
              <a:t> </a:t>
            </a:r>
            <a:r>
              <a:rPr sz="1050" spc="-25" dirty="0">
                <a:latin typeface="Tahoma"/>
                <a:cs typeface="Tahoma"/>
              </a:rPr>
              <a:t>done. </a:t>
            </a:r>
            <a:r>
              <a:rPr sz="1050" spc="-315" dirty="0">
                <a:latin typeface="Tahoma"/>
                <a:cs typeface="Tahoma"/>
              </a:rPr>
              <a:t> </a:t>
            </a:r>
            <a:r>
              <a:rPr sz="1050" spc="-15" dirty="0">
                <a:latin typeface="Tahoma"/>
                <a:cs typeface="Tahoma"/>
              </a:rPr>
              <a:t>H</a:t>
            </a:r>
            <a:r>
              <a:rPr sz="1050" spc="-45" dirty="0">
                <a:latin typeface="Tahoma"/>
                <a:cs typeface="Tahoma"/>
              </a:rPr>
              <a:t>e</a:t>
            </a:r>
            <a:r>
              <a:rPr sz="1050" spc="-20" dirty="0">
                <a:latin typeface="Tahoma"/>
                <a:cs typeface="Tahoma"/>
              </a:rPr>
              <a:t>r</a:t>
            </a:r>
            <a:r>
              <a:rPr sz="1050" spc="-45" dirty="0">
                <a:latin typeface="Tahoma"/>
                <a:cs typeface="Tahoma"/>
              </a:rPr>
              <a:t>e</a:t>
            </a:r>
            <a:r>
              <a:rPr sz="1050" spc="-55" dirty="0">
                <a:latin typeface="Tahoma"/>
                <a:cs typeface="Tahoma"/>
              </a:rPr>
              <a:t> </a:t>
            </a:r>
            <a:r>
              <a:rPr sz="1050" spc="50" dirty="0">
                <a:latin typeface="Tahoma"/>
                <a:cs typeface="Tahoma"/>
              </a:rPr>
              <a:t>w</a:t>
            </a:r>
            <a:r>
              <a:rPr sz="1050" spc="-45" dirty="0">
                <a:latin typeface="Tahoma"/>
                <a:cs typeface="Tahoma"/>
              </a:rPr>
              <a:t>e</a:t>
            </a:r>
            <a:r>
              <a:rPr sz="1050" spc="-55" dirty="0">
                <a:latin typeface="Tahoma"/>
                <a:cs typeface="Tahoma"/>
              </a:rPr>
              <a:t> </a:t>
            </a:r>
            <a:r>
              <a:rPr sz="1050" spc="-60" dirty="0">
                <a:latin typeface="Tahoma"/>
                <a:cs typeface="Tahoma"/>
              </a:rPr>
              <a:t>c</a:t>
            </a:r>
            <a:r>
              <a:rPr sz="1050" dirty="0">
                <a:latin typeface="Tahoma"/>
                <a:cs typeface="Tahoma"/>
              </a:rPr>
              <a:t>a</a:t>
            </a:r>
            <a:r>
              <a:rPr sz="1050" spc="5" dirty="0">
                <a:latin typeface="Tahoma"/>
                <a:cs typeface="Tahoma"/>
              </a:rPr>
              <a:t>n</a:t>
            </a:r>
            <a:r>
              <a:rPr sz="1050" spc="-55" dirty="0">
                <a:latin typeface="Tahoma"/>
                <a:cs typeface="Tahoma"/>
              </a:rPr>
              <a:t> </a:t>
            </a:r>
            <a:r>
              <a:rPr sz="1050" spc="5" dirty="0">
                <a:latin typeface="Tahoma"/>
                <a:cs typeface="Tahoma"/>
              </a:rPr>
              <a:t>u</a:t>
            </a:r>
            <a:r>
              <a:rPr sz="1050" spc="-25" dirty="0">
                <a:latin typeface="Tahoma"/>
                <a:cs typeface="Tahoma"/>
              </a:rPr>
              <a:t>s</a:t>
            </a:r>
            <a:r>
              <a:rPr sz="1050" spc="-45" dirty="0">
                <a:latin typeface="Tahoma"/>
                <a:cs typeface="Tahoma"/>
              </a:rPr>
              <a:t>e</a:t>
            </a:r>
            <a:r>
              <a:rPr sz="1050" spc="-55" dirty="0">
                <a:latin typeface="Tahoma"/>
                <a:cs typeface="Tahoma"/>
              </a:rPr>
              <a:t> </a:t>
            </a:r>
            <a:r>
              <a:rPr sz="1050" spc="-25" dirty="0">
                <a:latin typeface="Tahoma"/>
                <a:cs typeface="Tahoma"/>
              </a:rPr>
              <a:t>s</a:t>
            </a:r>
            <a:r>
              <a:rPr sz="1050" spc="-15" dirty="0">
                <a:latin typeface="Tahoma"/>
                <a:cs typeface="Tahoma"/>
              </a:rPr>
              <a:t>o</a:t>
            </a:r>
            <a:r>
              <a:rPr sz="1050" spc="5" dirty="0">
                <a:latin typeface="Tahoma"/>
                <a:cs typeface="Tahoma"/>
              </a:rPr>
              <a:t>n</a:t>
            </a:r>
            <a:r>
              <a:rPr sz="1050" dirty="0">
                <a:latin typeface="Tahoma"/>
                <a:cs typeface="Tahoma"/>
              </a:rPr>
              <a:t>a</a:t>
            </a:r>
            <a:r>
              <a:rPr sz="1050" spc="-20" dirty="0">
                <a:latin typeface="Tahoma"/>
                <a:cs typeface="Tahoma"/>
              </a:rPr>
              <a:t>r</a:t>
            </a:r>
            <a:r>
              <a:rPr sz="1050" spc="-10" dirty="0">
                <a:latin typeface="Tahoma"/>
                <a:cs typeface="Tahoma"/>
              </a:rPr>
              <a:t>q</a:t>
            </a:r>
            <a:r>
              <a:rPr sz="1050" spc="5" dirty="0">
                <a:latin typeface="Tahoma"/>
                <a:cs typeface="Tahoma"/>
              </a:rPr>
              <a:t>u</a:t>
            </a:r>
            <a:r>
              <a:rPr sz="1050" spc="-10" dirty="0">
                <a:latin typeface="Tahoma"/>
                <a:cs typeface="Tahoma"/>
              </a:rPr>
              <a:t>b</a:t>
            </a:r>
            <a:r>
              <a:rPr sz="1050" spc="-45" dirty="0">
                <a:latin typeface="Tahoma"/>
                <a:cs typeface="Tahoma"/>
              </a:rPr>
              <a:t>e</a:t>
            </a:r>
            <a:r>
              <a:rPr sz="1050" spc="10" dirty="0">
                <a:latin typeface="Tahoma"/>
                <a:cs typeface="Tahoma"/>
              </a:rPr>
              <a:t>/</a:t>
            </a:r>
            <a:r>
              <a:rPr sz="1050" spc="-10" dirty="0">
                <a:latin typeface="Tahoma"/>
                <a:cs typeface="Tahoma"/>
              </a:rPr>
              <a:t>m</a:t>
            </a:r>
            <a:r>
              <a:rPr sz="1050" spc="40" dirty="0">
                <a:latin typeface="Tahoma"/>
                <a:cs typeface="Tahoma"/>
              </a:rPr>
              <a:t>v</a:t>
            </a:r>
            <a:r>
              <a:rPr sz="1050" spc="5" dirty="0">
                <a:latin typeface="Tahoma"/>
                <a:cs typeface="Tahoma"/>
              </a:rPr>
              <a:t>n</a:t>
            </a:r>
            <a:r>
              <a:rPr sz="1050" spc="-55" dirty="0">
                <a:latin typeface="Tahoma"/>
                <a:cs typeface="Tahoma"/>
              </a:rPr>
              <a:t> </a:t>
            </a:r>
            <a:r>
              <a:rPr sz="1050" spc="15" dirty="0">
                <a:latin typeface="Tahoma"/>
                <a:cs typeface="Tahoma"/>
              </a:rPr>
              <a:t>t</a:t>
            </a:r>
            <a:r>
              <a:rPr sz="1050" spc="-45" dirty="0">
                <a:latin typeface="Tahoma"/>
                <a:cs typeface="Tahoma"/>
              </a:rPr>
              <a:t>e</a:t>
            </a:r>
            <a:r>
              <a:rPr sz="1050" spc="-25" dirty="0">
                <a:latin typeface="Tahoma"/>
                <a:cs typeface="Tahoma"/>
              </a:rPr>
              <a:t>s</a:t>
            </a:r>
            <a:r>
              <a:rPr sz="1050" spc="35" dirty="0">
                <a:latin typeface="Tahoma"/>
                <a:cs typeface="Tahoma"/>
              </a:rPr>
              <a:t>t</a:t>
            </a:r>
            <a:endParaRPr sz="1050">
              <a:latin typeface="Tahoma"/>
              <a:cs typeface="Tahoma"/>
            </a:endParaRPr>
          </a:p>
          <a:p>
            <a:pPr marL="286385" marR="462280">
              <a:lnSpc>
                <a:spcPct val="117600"/>
              </a:lnSpc>
              <a:spcBef>
                <a:spcPts val="65"/>
              </a:spcBef>
            </a:pPr>
            <a:r>
              <a:rPr sz="1050" spc="-35" dirty="0">
                <a:latin typeface="Tahoma"/>
                <a:cs typeface="Tahoma"/>
              </a:rPr>
              <a:t>Here,</a:t>
            </a:r>
            <a:r>
              <a:rPr sz="1050" spc="-45" dirty="0">
                <a:latin typeface="Tahoma"/>
                <a:cs typeface="Tahoma"/>
              </a:rPr>
              <a:t> </a:t>
            </a:r>
            <a:r>
              <a:rPr sz="1050" dirty="0">
                <a:latin typeface="Tahoma"/>
                <a:cs typeface="Tahoma"/>
              </a:rPr>
              <a:t>application/program</a:t>
            </a:r>
            <a:r>
              <a:rPr sz="1050" spc="-45" dirty="0">
                <a:latin typeface="Tahoma"/>
                <a:cs typeface="Tahoma"/>
              </a:rPr>
              <a:t> </a:t>
            </a:r>
            <a:r>
              <a:rPr sz="1050" spc="-15" dirty="0">
                <a:latin typeface="Tahoma"/>
                <a:cs typeface="Tahoma"/>
              </a:rPr>
              <a:t>components</a:t>
            </a:r>
            <a:r>
              <a:rPr sz="1050" spc="-40" dirty="0">
                <a:latin typeface="Tahoma"/>
                <a:cs typeface="Tahoma"/>
              </a:rPr>
              <a:t> </a:t>
            </a:r>
            <a:r>
              <a:rPr sz="1050" spc="-20" dirty="0">
                <a:latin typeface="Tahoma"/>
                <a:cs typeface="Tahoma"/>
              </a:rPr>
              <a:t>are</a:t>
            </a:r>
            <a:r>
              <a:rPr sz="1050" spc="-45" dirty="0">
                <a:latin typeface="Tahoma"/>
                <a:cs typeface="Tahoma"/>
              </a:rPr>
              <a:t> </a:t>
            </a:r>
            <a:r>
              <a:rPr sz="1050" spc="5" dirty="0">
                <a:latin typeface="Tahoma"/>
                <a:cs typeface="Tahoma"/>
              </a:rPr>
              <a:t>perfectly</a:t>
            </a:r>
            <a:r>
              <a:rPr sz="1050" spc="-40" dirty="0">
                <a:latin typeface="Tahoma"/>
                <a:cs typeface="Tahoma"/>
              </a:rPr>
              <a:t> </a:t>
            </a:r>
            <a:r>
              <a:rPr sz="1050" spc="5" dirty="0">
                <a:latin typeface="Tahoma"/>
                <a:cs typeface="Tahoma"/>
              </a:rPr>
              <a:t>worked/not</a:t>
            </a:r>
            <a:r>
              <a:rPr sz="1050" spc="-45" dirty="0">
                <a:latin typeface="Tahoma"/>
                <a:cs typeface="Tahoma"/>
              </a:rPr>
              <a:t> </a:t>
            </a:r>
            <a:r>
              <a:rPr sz="1050" dirty="0">
                <a:latin typeface="Tahoma"/>
                <a:cs typeface="Tahoma"/>
              </a:rPr>
              <a:t>we</a:t>
            </a:r>
            <a:r>
              <a:rPr sz="1050" spc="-40" dirty="0">
                <a:latin typeface="Tahoma"/>
                <a:cs typeface="Tahoma"/>
              </a:rPr>
              <a:t> </a:t>
            </a:r>
            <a:r>
              <a:rPr sz="1050" spc="55" dirty="0">
                <a:latin typeface="Tahoma"/>
                <a:cs typeface="Tahoma"/>
              </a:rPr>
              <a:t>will</a:t>
            </a:r>
            <a:r>
              <a:rPr sz="1050" spc="-45" dirty="0">
                <a:latin typeface="Tahoma"/>
                <a:cs typeface="Tahoma"/>
              </a:rPr>
              <a:t> </a:t>
            </a:r>
            <a:r>
              <a:rPr sz="1050" spc="-20" dirty="0">
                <a:latin typeface="Tahoma"/>
                <a:cs typeface="Tahoma"/>
              </a:rPr>
              <a:t>check</a:t>
            </a:r>
            <a:r>
              <a:rPr sz="1050" spc="-40" dirty="0">
                <a:latin typeface="Tahoma"/>
                <a:cs typeface="Tahoma"/>
              </a:rPr>
              <a:t> </a:t>
            </a:r>
            <a:r>
              <a:rPr sz="1050" spc="20" dirty="0">
                <a:latin typeface="Tahoma"/>
                <a:cs typeface="Tahoma"/>
              </a:rPr>
              <a:t>in</a:t>
            </a:r>
            <a:r>
              <a:rPr sz="1050" spc="-45" dirty="0">
                <a:latin typeface="Tahoma"/>
                <a:cs typeface="Tahoma"/>
              </a:rPr>
              <a:t> </a:t>
            </a:r>
            <a:r>
              <a:rPr sz="1050" spc="10" dirty="0">
                <a:latin typeface="Tahoma"/>
                <a:cs typeface="Tahoma"/>
              </a:rPr>
              <a:t>this</a:t>
            </a:r>
            <a:r>
              <a:rPr sz="1050" spc="-40" dirty="0">
                <a:latin typeface="Tahoma"/>
                <a:cs typeface="Tahoma"/>
              </a:rPr>
              <a:t> </a:t>
            </a:r>
            <a:r>
              <a:rPr sz="1050" dirty="0">
                <a:latin typeface="Tahoma"/>
                <a:cs typeface="Tahoma"/>
              </a:rPr>
              <a:t>testing </a:t>
            </a:r>
            <a:r>
              <a:rPr sz="1050" spc="-315" dirty="0">
                <a:latin typeface="Tahoma"/>
                <a:cs typeface="Tahoma"/>
              </a:rPr>
              <a:t> </a:t>
            </a:r>
            <a:r>
              <a:rPr sz="1050" spc="10" dirty="0">
                <a:latin typeface="Tahoma"/>
                <a:cs typeface="Tahoma"/>
              </a:rPr>
              <a:t>Overall,</a:t>
            </a:r>
            <a:r>
              <a:rPr sz="1050" spc="-60" dirty="0">
                <a:latin typeface="Tahoma"/>
                <a:cs typeface="Tahoma"/>
              </a:rPr>
              <a:t> </a:t>
            </a:r>
            <a:r>
              <a:rPr sz="1050" spc="-40" dirty="0">
                <a:latin typeface="Tahoma"/>
                <a:cs typeface="Tahoma"/>
              </a:rPr>
              <a:t>It</a:t>
            </a:r>
            <a:r>
              <a:rPr sz="1050" spc="-55" dirty="0">
                <a:latin typeface="Tahoma"/>
                <a:cs typeface="Tahoma"/>
              </a:rPr>
              <a:t> </a:t>
            </a:r>
            <a:r>
              <a:rPr sz="1050" spc="5" dirty="0">
                <a:latin typeface="Tahoma"/>
                <a:cs typeface="Tahoma"/>
              </a:rPr>
              <a:t>is</a:t>
            </a:r>
            <a:r>
              <a:rPr sz="1050" spc="-55" dirty="0">
                <a:latin typeface="Tahoma"/>
                <a:cs typeface="Tahoma"/>
              </a:rPr>
              <a:t> </a:t>
            </a:r>
            <a:r>
              <a:rPr sz="1050" spc="-30" dirty="0">
                <a:latin typeface="Tahoma"/>
                <a:cs typeface="Tahoma"/>
              </a:rPr>
              <a:t>code</a:t>
            </a:r>
            <a:r>
              <a:rPr sz="1050" spc="-55" dirty="0">
                <a:latin typeface="Tahoma"/>
                <a:cs typeface="Tahoma"/>
              </a:rPr>
              <a:t> </a:t>
            </a:r>
            <a:r>
              <a:rPr sz="1050" spc="10" dirty="0">
                <a:latin typeface="Tahoma"/>
                <a:cs typeface="Tahoma"/>
              </a:rPr>
              <a:t>level</a:t>
            </a:r>
            <a:r>
              <a:rPr sz="1050" spc="-55" dirty="0">
                <a:latin typeface="Tahoma"/>
                <a:cs typeface="Tahoma"/>
              </a:rPr>
              <a:t> </a:t>
            </a:r>
            <a:r>
              <a:rPr sz="1050" dirty="0">
                <a:latin typeface="Tahoma"/>
                <a:cs typeface="Tahoma"/>
              </a:rPr>
              <a:t>testing</a:t>
            </a:r>
            <a:endParaRPr sz="1050">
              <a:latin typeface="Tahoma"/>
              <a:cs typeface="Tahoma"/>
            </a:endParaRPr>
          </a:p>
          <a:p>
            <a:pPr>
              <a:lnSpc>
                <a:spcPct val="100000"/>
              </a:lnSpc>
              <a:spcBef>
                <a:spcPts val="35"/>
              </a:spcBef>
            </a:pPr>
            <a:endParaRPr sz="1050">
              <a:latin typeface="Tahoma"/>
              <a:cs typeface="Tahoma"/>
            </a:endParaRPr>
          </a:p>
          <a:p>
            <a:pPr marL="12700">
              <a:lnSpc>
                <a:spcPct val="100000"/>
              </a:lnSpc>
            </a:pPr>
            <a:r>
              <a:rPr sz="1250" spc="-10" dirty="0">
                <a:solidFill>
                  <a:srgbClr val="FF66C3"/>
                </a:solidFill>
                <a:latin typeface="Tahoma"/>
                <a:cs typeface="Tahoma"/>
              </a:rPr>
              <a:t>Deploy</a:t>
            </a:r>
            <a:endParaRPr sz="1250">
              <a:latin typeface="Tahoma"/>
              <a:cs typeface="Tahoma"/>
            </a:endParaRPr>
          </a:p>
          <a:p>
            <a:pPr>
              <a:lnSpc>
                <a:spcPct val="100000"/>
              </a:lnSpc>
              <a:spcBef>
                <a:spcPts val="5"/>
              </a:spcBef>
            </a:pPr>
            <a:endParaRPr sz="1150">
              <a:latin typeface="Tahoma"/>
              <a:cs typeface="Tahoma"/>
            </a:endParaRPr>
          </a:p>
          <a:p>
            <a:pPr marL="286385">
              <a:lnSpc>
                <a:spcPct val="100000"/>
              </a:lnSpc>
            </a:pPr>
            <a:r>
              <a:rPr sz="1050" spc="-35" dirty="0">
                <a:latin typeface="Tahoma"/>
                <a:cs typeface="Tahoma"/>
              </a:rPr>
              <a:t>If</a:t>
            </a:r>
            <a:r>
              <a:rPr sz="1050" spc="-55" dirty="0">
                <a:latin typeface="Tahoma"/>
                <a:cs typeface="Tahoma"/>
              </a:rPr>
              <a:t> </a:t>
            </a:r>
            <a:r>
              <a:rPr sz="1050" spc="-5" dirty="0">
                <a:latin typeface="Tahoma"/>
                <a:cs typeface="Tahoma"/>
              </a:rPr>
              <a:t>the</a:t>
            </a:r>
            <a:r>
              <a:rPr sz="1050" spc="-50" dirty="0">
                <a:latin typeface="Tahoma"/>
                <a:cs typeface="Tahoma"/>
              </a:rPr>
              <a:t> </a:t>
            </a:r>
            <a:r>
              <a:rPr sz="1050" spc="-5" dirty="0">
                <a:latin typeface="Tahoma"/>
                <a:cs typeface="Tahoma"/>
              </a:rPr>
              <a:t>test</a:t>
            </a:r>
            <a:r>
              <a:rPr sz="1050" spc="-55" dirty="0">
                <a:latin typeface="Tahoma"/>
                <a:cs typeface="Tahoma"/>
              </a:rPr>
              <a:t> </a:t>
            </a:r>
            <a:r>
              <a:rPr sz="1050" spc="-15" dirty="0">
                <a:latin typeface="Tahoma"/>
                <a:cs typeface="Tahoma"/>
              </a:rPr>
              <a:t>step</a:t>
            </a:r>
            <a:r>
              <a:rPr sz="1050" spc="-55" dirty="0">
                <a:latin typeface="Tahoma"/>
                <a:cs typeface="Tahoma"/>
              </a:rPr>
              <a:t> </a:t>
            </a:r>
            <a:r>
              <a:rPr sz="1050" spc="5" dirty="0">
                <a:latin typeface="Tahoma"/>
                <a:cs typeface="Tahoma"/>
              </a:rPr>
              <a:t>is</a:t>
            </a:r>
            <a:r>
              <a:rPr sz="1050" spc="-50" dirty="0">
                <a:latin typeface="Tahoma"/>
                <a:cs typeface="Tahoma"/>
              </a:rPr>
              <a:t> </a:t>
            </a:r>
            <a:r>
              <a:rPr sz="1050" spc="-15" dirty="0">
                <a:latin typeface="Tahoma"/>
                <a:cs typeface="Tahoma"/>
              </a:rPr>
              <a:t>completed,</a:t>
            </a:r>
            <a:r>
              <a:rPr sz="1050" spc="-55" dirty="0">
                <a:latin typeface="Tahoma"/>
                <a:cs typeface="Tahoma"/>
              </a:rPr>
              <a:t> </a:t>
            </a:r>
            <a:r>
              <a:rPr sz="1050" spc="-5" dirty="0">
                <a:latin typeface="Tahoma"/>
                <a:cs typeface="Tahoma"/>
              </a:rPr>
              <a:t>then</a:t>
            </a:r>
            <a:r>
              <a:rPr sz="1050" spc="-50" dirty="0">
                <a:latin typeface="Tahoma"/>
                <a:cs typeface="Tahoma"/>
              </a:rPr>
              <a:t> </a:t>
            </a:r>
            <a:r>
              <a:rPr sz="1050" spc="-10" dirty="0">
                <a:latin typeface="Tahoma"/>
                <a:cs typeface="Tahoma"/>
              </a:rPr>
              <a:t>move</a:t>
            </a:r>
            <a:r>
              <a:rPr sz="1050" spc="-55" dirty="0">
                <a:latin typeface="Tahoma"/>
                <a:cs typeface="Tahoma"/>
              </a:rPr>
              <a:t> </a:t>
            </a:r>
            <a:r>
              <a:rPr sz="1050" dirty="0">
                <a:latin typeface="Tahoma"/>
                <a:cs typeface="Tahoma"/>
              </a:rPr>
              <a:t>to</a:t>
            </a:r>
            <a:r>
              <a:rPr sz="1050" spc="-50" dirty="0">
                <a:latin typeface="Tahoma"/>
                <a:cs typeface="Tahoma"/>
              </a:rPr>
              <a:t> </a:t>
            </a:r>
            <a:r>
              <a:rPr sz="1050" spc="5" dirty="0">
                <a:latin typeface="Tahoma"/>
                <a:cs typeface="Tahoma"/>
              </a:rPr>
              <a:t>deploy</a:t>
            </a:r>
            <a:r>
              <a:rPr sz="1050" spc="-55" dirty="0">
                <a:latin typeface="Tahoma"/>
                <a:cs typeface="Tahoma"/>
              </a:rPr>
              <a:t> </a:t>
            </a:r>
            <a:r>
              <a:rPr sz="1050" spc="-10" dirty="0">
                <a:latin typeface="Tahoma"/>
                <a:cs typeface="Tahoma"/>
              </a:rPr>
              <a:t>phase</a:t>
            </a:r>
            <a:endParaRPr sz="1050">
              <a:latin typeface="Tahoma"/>
              <a:cs typeface="Tahoma"/>
            </a:endParaRPr>
          </a:p>
          <a:p>
            <a:pPr marL="286385" marR="2040255">
              <a:lnSpc>
                <a:spcPts val="1550"/>
              </a:lnSpc>
              <a:spcBef>
                <a:spcPts val="35"/>
              </a:spcBef>
            </a:pPr>
            <a:r>
              <a:rPr sz="1050" spc="-60" dirty="0">
                <a:latin typeface="Tahoma"/>
                <a:cs typeface="Tahoma"/>
              </a:rPr>
              <a:t>In</a:t>
            </a:r>
            <a:r>
              <a:rPr sz="1050" spc="-55" dirty="0">
                <a:latin typeface="Tahoma"/>
                <a:cs typeface="Tahoma"/>
              </a:rPr>
              <a:t> </a:t>
            </a:r>
            <a:r>
              <a:rPr sz="1050" spc="10" dirty="0">
                <a:latin typeface="Tahoma"/>
                <a:cs typeface="Tahoma"/>
              </a:rPr>
              <a:t>this</a:t>
            </a:r>
            <a:r>
              <a:rPr sz="1050" spc="-55" dirty="0">
                <a:latin typeface="Tahoma"/>
                <a:cs typeface="Tahoma"/>
              </a:rPr>
              <a:t> </a:t>
            </a:r>
            <a:r>
              <a:rPr sz="1050" spc="-25" dirty="0">
                <a:latin typeface="Tahoma"/>
                <a:cs typeface="Tahoma"/>
              </a:rPr>
              <a:t>step,</a:t>
            </a:r>
            <a:r>
              <a:rPr sz="1050" spc="-55" dirty="0">
                <a:latin typeface="Tahoma"/>
                <a:cs typeface="Tahoma"/>
              </a:rPr>
              <a:t> </a:t>
            </a:r>
            <a:r>
              <a:rPr sz="1050" spc="15" dirty="0">
                <a:latin typeface="Tahoma"/>
                <a:cs typeface="Tahoma"/>
              </a:rPr>
              <a:t>you</a:t>
            </a:r>
            <a:r>
              <a:rPr sz="1050" spc="-55" dirty="0">
                <a:latin typeface="Tahoma"/>
                <a:cs typeface="Tahoma"/>
              </a:rPr>
              <a:t> </a:t>
            </a:r>
            <a:r>
              <a:rPr sz="1050" spc="-20" dirty="0">
                <a:latin typeface="Tahoma"/>
                <a:cs typeface="Tahoma"/>
              </a:rPr>
              <a:t>can</a:t>
            </a:r>
            <a:r>
              <a:rPr sz="1050" spc="-55" dirty="0">
                <a:latin typeface="Tahoma"/>
                <a:cs typeface="Tahoma"/>
              </a:rPr>
              <a:t> </a:t>
            </a:r>
            <a:r>
              <a:rPr sz="1050" spc="5" dirty="0">
                <a:latin typeface="Tahoma"/>
                <a:cs typeface="Tahoma"/>
              </a:rPr>
              <a:t>deploy</a:t>
            </a:r>
            <a:r>
              <a:rPr sz="1050" spc="-55" dirty="0">
                <a:latin typeface="Tahoma"/>
                <a:cs typeface="Tahoma"/>
              </a:rPr>
              <a:t> </a:t>
            </a:r>
            <a:r>
              <a:rPr sz="1050" spc="15" dirty="0">
                <a:latin typeface="Tahoma"/>
                <a:cs typeface="Tahoma"/>
              </a:rPr>
              <a:t>your</a:t>
            </a:r>
            <a:r>
              <a:rPr sz="1050" spc="-55" dirty="0">
                <a:latin typeface="Tahoma"/>
                <a:cs typeface="Tahoma"/>
              </a:rPr>
              <a:t> </a:t>
            </a:r>
            <a:r>
              <a:rPr sz="1050" spc="-30" dirty="0">
                <a:latin typeface="Tahoma"/>
                <a:cs typeface="Tahoma"/>
              </a:rPr>
              <a:t>code</a:t>
            </a:r>
            <a:r>
              <a:rPr sz="1050" spc="-55" dirty="0">
                <a:latin typeface="Tahoma"/>
                <a:cs typeface="Tahoma"/>
              </a:rPr>
              <a:t> </a:t>
            </a:r>
            <a:r>
              <a:rPr sz="1050" spc="20" dirty="0">
                <a:latin typeface="Tahoma"/>
                <a:cs typeface="Tahoma"/>
              </a:rPr>
              <a:t>in</a:t>
            </a:r>
            <a:r>
              <a:rPr sz="1050" spc="-55" dirty="0">
                <a:latin typeface="Tahoma"/>
                <a:cs typeface="Tahoma"/>
              </a:rPr>
              <a:t> </a:t>
            </a:r>
            <a:r>
              <a:rPr sz="1050" spc="-25" dirty="0">
                <a:latin typeface="Tahoma"/>
                <a:cs typeface="Tahoma"/>
              </a:rPr>
              <a:t>dev,</a:t>
            </a:r>
            <a:r>
              <a:rPr sz="1050" spc="-55" dirty="0">
                <a:latin typeface="Tahoma"/>
                <a:cs typeface="Tahoma"/>
              </a:rPr>
              <a:t> </a:t>
            </a:r>
            <a:r>
              <a:rPr sz="1050" dirty="0">
                <a:latin typeface="Tahoma"/>
                <a:cs typeface="Tahoma"/>
              </a:rPr>
              <a:t>testing</a:t>
            </a:r>
            <a:r>
              <a:rPr sz="1050" spc="-55" dirty="0">
                <a:latin typeface="Tahoma"/>
                <a:cs typeface="Tahoma"/>
              </a:rPr>
              <a:t> </a:t>
            </a:r>
            <a:r>
              <a:rPr sz="1050" dirty="0">
                <a:latin typeface="Tahoma"/>
                <a:cs typeface="Tahoma"/>
              </a:rPr>
              <a:t>environment </a:t>
            </a:r>
            <a:r>
              <a:rPr sz="1050" spc="-310" dirty="0">
                <a:latin typeface="Tahoma"/>
                <a:cs typeface="Tahoma"/>
              </a:rPr>
              <a:t> </a:t>
            </a:r>
            <a:r>
              <a:rPr sz="1050" spc="-15" dirty="0">
                <a:latin typeface="Tahoma"/>
                <a:cs typeface="Tahoma"/>
              </a:rPr>
              <a:t>H</a:t>
            </a:r>
            <a:r>
              <a:rPr sz="1050" spc="-45" dirty="0">
                <a:latin typeface="Tahoma"/>
                <a:cs typeface="Tahoma"/>
              </a:rPr>
              <a:t>e</a:t>
            </a:r>
            <a:r>
              <a:rPr sz="1050" spc="-20" dirty="0">
                <a:latin typeface="Tahoma"/>
                <a:cs typeface="Tahoma"/>
              </a:rPr>
              <a:t>r</a:t>
            </a:r>
            <a:r>
              <a:rPr sz="1050" spc="-90" dirty="0">
                <a:latin typeface="Tahoma"/>
                <a:cs typeface="Tahoma"/>
              </a:rPr>
              <a:t>e</a:t>
            </a:r>
            <a:r>
              <a:rPr sz="1050" spc="-20" dirty="0">
                <a:latin typeface="Tahoma"/>
                <a:cs typeface="Tahoma"/>
              </a:rPr>
              <a:t>,</a:t>
            </a:r>
            <a:r>
              <a:rPr sz="1050" spc="-55" dirty="0">
                <a:latin typeface="Tahoma"/>
                <a:cs typeface="Tahoma"/>
              </a:rPr>
              <a:t> </a:t>
            </a:r>
            <a:r>
              <a:rPr sz="1050" spc="55" dirty="0">
                <a:latin typeface="Tahoma"/>
                <a:cs typeface="Tahoma"/>
              </a:rPr>
              <a:t>y</a:t>
            </a:r>
            <a:r>
              <a:rPr sz="1050" spc="-15" dirty="0">
                <a:latin typeface="Tahoma"/>
                <a:cs typeface="Tahoma"/>
              </a:rPr>
              <a:t>o</a:t>
            </a:r>
            <a:r>
              <a:rPr sz="1050" spc="5" dirty="0">
                <a:latin typeface="Tahoma"/>
                <a:cs typeface="Tahoma"/>
              </a:rPr>
              <a:t>u</a:t>
            </a:r>
            <a:r>
              <a:rPr sz="1050" spc="-55" dirty="0">
                <a:latin typeface="Tahoma"/>
                <a:cs typeface="Tahoma"/>
              </a:rPr>
              <a:t> </a:t>
            </a:r>
            <a:r>
              <a:rPr sz="1050" spc="-60" dirty="0">
                <a:latin typeface="Tahoma"/>
                <a:cs typeface="Tahoma"/>
              </a:rPr>
              <a:t>c</a:t>
            </a:r>
            <a:r>
              <a:rPr sz="1050" dirty="0">
                <a:latin typeface="Tahoma"/>
                <a:cs typeface="Tahoma"/>
              </a:rPr>
              <a:t>a</a:t>
            </a:r>
            <a:r>
              <a:rPr sz="1050" spc="5" dirty="0">
                <a:latin typeface="Tahoma"/>
                <a:cs typeface="Tahoma"/>
              </a:rPr>
              <a:t>n</a:t>
            </a:r>
            <a:r>
              <a:rPr sz="1050" spc="-55" dirty="0">
                <a:latin typeface="Tahoma"/>
                <a:cs typeface="Tahoma"/>
              </a:rPr>
              <a:t> </a:t>
            </a:r>
            <a:r>
              <a:rPr sz="1050" spc="-25" dirty="0">
                <a:latin typeface="Tahoma"/>
                <a:cs typeface="Tahoma"/>
              </a:rPr>
              <a:t>s</a:t>
            </a:r>
            <a:r>
              <a:rPr sz="1050" spc="-45" dirty="0">
                <a:latin typeface="Tahoma"/>
                <a:cs typeface="Tahoma"/>
              </a:rPr>
              <a:t>ee</a:t>
            </a:r>
            <a:r>
              <a:rPr sz="1050" spc="-55" dirty="0">
                <a:latin typeface="Tahoma"/>
                <a:cs typeface="Tahoma"/>
              </a:rPr>
              <a:t> </a:t>
            </a:r>
            <a:r>
              <a:rPr sz="1050" spc="55" dirty="0">
                <a:latin typeface="Tahoma"/>
                <a:cs typeface="Tahoma"/>
              </a:rPr>
              <a:t>y</a:t>
            </a:r>
            <a:r>
              <a:rPr sz="1050" spc="-15" dirty="0">
                <a:latin typeface="Tahoma"/>
                <a:cs typeface="Tahoma"/>
              </a:rPr>
              <a:t>o</a:t>
            </a:r>
            <a:r>
              <a:rPr sz="1050" spc="5" dirty="0">
                <a:latin typeface="Tahoma"/>
                <a:cs typeface="Tahoma"/>
              </a:rPr>
              <a:t>u</a:t>
            </a:r>
            <a:r>
              <a:rPr sz="1050" spc="15" dirty="0">
                <a:latin typeface="Tahoma"/>
                <a:cs typeface="Tahoma"/>
              </a:rPr>
              <a:t>r</a:t>
            </a:r>
            <a:r>
              <a:rPr sz="1050" spc="-55" dirty="0">
                <a:latin typeface="Tahoma"/>
                <a:cs typeface="Tahoma"/>
              </a:rPr>
              <a:t> </a:t>
            </a:r>
            <a:r>
              <a:rPr sz="1050" dirty="0">
                <a:latin typeface="Tahoma"/>
                <a:cs typeface="Tahoma"/>
              </a:rPr>
              <a:t>app</a:t>
            </a:r>
            <a:r>
              <a:rPr sz="1050" spc="70" dirty="0">
                <a:latin typeface="Tahoma"/>
                <a:cs typeface="Tahoma"/>
              </a:rPr>
              <a:t>l</a:t>
            </a:r>
            <a:r>
              <a:rPr sz="1050" spc="35" dirty="0">
                <a:latin typeface="Tahoma"/>
                <a:cs typeface="Tahoma"/>
              </a:rPr>
              <a:t>i</a:t>
            </a:r>
            <a:r>
              <a:rPr sz="1050" spc="-60" dirty="0">
                <a:latin typeface="Tahoma"/>
                <a:cs typeface="Tahoma"/>
              </a:rPr>
              <a:t>c</a:t>
            </a:r>
            <a:r>
              <a:rPr sz="1050" spc="25" dirty="0">
                <a:latin typeface="Tahoma"/>
                <a:cs typeface="Tahoma"/>
              </a:rPr>
              <a:t>a</a:t>
            </a:r>
            <a:r>
              <a:rPr sz="1050" spc="35" dirty="0">
                <a:latin typeface="Tahoma"/>
                <a:cs typeface="Tahoma"/>
              </a:rPr>
              <a:t>ti</a:t>
            </a:r>
            <a:r>
              <a:rPr sz="1050" spc="-15" dirty="0">
                <a:latin typeface="Tahoma"/>
                <a:cs typeface="Tahoma"/>
              </a:rPr>
              <a:t>o</a:t>
            </a:r>
            <a:r>
              <a:rPr sz="1050" spc="5" dirty="0">
                <a:latin typeface="Tahoma"/>
                <a:cs typeface="Tahoma"/>
              </a:rPr>
              <a:t>n</a:t>
            </a:r>
            <a:r>
              <a:rPr sz="1050" spc="-55" dirty="0">
                <a:latin typeface="Tahoma"/>
                <a:cs typeface="Tahoma"/>
              </a:rPr>
              <a:t> </a:t>
            </a:r>
            <a:r>
              <a:rPr sz="1050" spc="-15" dirty="0">
                <a:latin typeface="Tahoma"/>
                <a:cs typeface="Tahoma"/>
              </a:rPr>
              <a:t>o</a:t>
            </a:r>
            <a:r>
              <a:rPr sz="1050" spc="5" dirty="0">
                <a:latin typeface="Tahoma"/>
                <a:cs typeface="Tahoma"/>
              </a:rPr>
              <a:t>u</a:t>
            </a:r>
            <a:r>
              <a:rPr sz="1050" spc="35" dirty="0">
                <a:latin typeface="Tahoma"/>
                <a:cs typeface="Tahoma"/>
              </a:rPr>
              <a:t>t</a:t>
            </a:r>
            <a:r>
              <a:rPr sz="1050" dirty="0">
                <a:latin typeface="Tahoma"/>
                <a:cs typeface="Tahoma"/>
              </a:rPr>
              <a:t>p</a:t>
            </a:r>
            <a:r>
              <a:rPr sz="1050" spc="5" dirty="0">
                <a:latin typeface="Tahoma"/>
                <a:cs typeface="Tahoma"/>
              </a:rPr>
              <a:t>u</a:t>
            </a:r>
            <a:r>
              <a:rPr sz="1050" spc="35" dirty="0">
                <a:latin typeface="Tahoma"/>
                <a:cs typeface="Tahoma"/>
              </a:rPr>
              <a:t>t</a:t>
            </a:r>
            <a:endParaRPr sz="1050">
              <a:latin typeface="Tahoma"/>
              <a:cs typeface="Tahoma"/>
            </a:endParaRPr>
          </a:p>
          <a:p>
            <a:pPr marL="286385">
              <a:lnSpc>
                <a:spcPct val="100000"/>
              </a:lnSpc>
              <a:spcBef>
                <a:spcPts val="120"/>
              </a:spcBef>
            </a:pPr>
            <a:r>
              <a:rPr sz="1050" spc="10" dirty="0">
                <a:latin typeface="Tahoma"/>
                <a:cs typeface="Tahoma"/>
              </a:rPr>
              <a:t>Overall,</a:t>
            </a:r>
            <a:r>
              <a:rPr sz="1050" spc="-45" dirty="0">
                <a:latin typeface="Tahoma"/>
                <a:cs typeface="Tahoma"/>
              </a:rPr>
              <a:t> </a:t>
            </a:r>
            <a:r>
              <a:rPr sz="1050" dirty="0">
                <a:latin typeface="Tahoma"/>
                <a:cs typeface="Tahoma"/>
              </a:rPr>
              <a:t>we</a:t>
            </a:r>
            <a:r>
              <a:rPr sz="1050" spc="-45" dirty="0">
                <a:latin typeface="Tahoma"/>
                <a:cs typeface="Tahoma"/>
              </a:rPr>
              <a:t> </a:t>
            </a:r>
            <a:r>
              <a:rPr sz="1050" spc="-20" dirty="0">
                <a:latin typeface="Tahoma"/>
                <a:cs typeface="Tahoma"/>
              </a:rPr>
              <a:t>are</a:t>
            </a:r>
            <a:r>
              <a:rPr sz="1050" spc="-45" dirty="0">
                <a:latin typeface="Tahoma"/>
                <a:cs typeface="Tahoma"/>
              </a:rPr>
              <a:t> </a:t>
            </a:r>
            <a:r>
              <a:rPr sz="1050" spc="5" dirty="0">
                <a:latin typeface="Tahoma"/>
                <a:cs typeface="Tahoma"/>
              </a:rPr>
              <a:t>deploying</a:t>
            </a:r>
            <a:r>
              <a:rPr sz="1050" spc="-45" dirty="0">
                <a:latin typeface="Tahoma"/>
                <a:cs typeface="Tahoma"/>
              </a:rPr>
              <a:t> </a:t>
            </a:r>
            <a:r>
              <a:rPr sz="1050" dirty="0">
                <a:latin typeface="Tahoma"/>
                <a:cs typeface="Tahoma"/>
              </a:rPr>
              <a:t>our</a:t>
            </a:r>
            <a:r>
              <a:rPr sz="1050" spc="-45" dirty="0">
                <a:latin typeface="Tahoma"/>
                <a:cs typeface="Tahoma"/>
              </a:rPr>
              <a:t> </a:t>
            </a:r>
            <a:r>
              <a:rPr sz="1050" spc="10" dirty="0">
                <a:latin typeface="Tahoma"/>
                <a:cs typeface="Tahoma"/>
              </a:rPr>
              <a:t>application</a:t>
            </a:r>
            <a:r>
              <a:rPr sz="1050" spc="-45" dirty="0">
                <a:latin typeface="Tahoma"/>
                <a:cs typeface="Tahoma"/>
              </a:rPr>
              <a:t> </a:t>
            </a:r>
            <a:r>
              <a:rPr sz="1050" spc="20" dirty="0">
                <a:latin typeface="Tahoma"/>
                <a:cs typeface="Tahoma"/>
              </a:rPr>
              <a:t>in</a:t>
            </a:r>
            <a:r>
              <a:rPr sz="1050" spc="-45" dirty="0">
                <a:latin typeface="Tahoma"/>
                <a:cs typeface="Tahoma"/>
              </a:rPr>
              <a:t> </a:t>
            </a:r>
            <a:r>
              <a:rPr sz="1050" spc="-15" dirty="0">
                <a:latin typeface="Tahoma"/>
                <a:cs typeface="Tahoma"/>
              </a:rPr>
              <a:t>Pre-Prod</a:t>
            </a:r>
            <a:r>
              <a:rPr sz="1050" spc="-45" dirty="0">
                <a:latin typeface="Tahoma"/>
                <a:cs typeface="Tahoma"/>
              </a:rPr>
              <a:t> </a:t>
            </a:r>
            <a:r>
              <a:rPr sz="1050" spc="-30" dirty="0">
                <a:latin typeface="Tahoma"/>
                <a:cs typeface="Tahoma"/>
              </a:rPr>
              <a:t>server.</a:t>
            </a:r>
            <a:r>
              <a:rPr sz="1050" spc="-40" dirty="0">
                <a:latin typeface="Tahoma"/>
                <a:cs typeface="Tahoma"/>
              </a:rPr>
              <a:t> </a:t>
            </a:r>
            <a:r>
              <a:rPr sz="1050" spc="-45" dirty="0">
                <a:latin typeface="Tahoma"/>
                <a:cs typeface="Tahoma"/>
              </a:rPr>
              <a:t>So, </a:t>
            </a:r>
            <a:r>
              <a:rPr sz="1050" spc="10" dirty="0">
                <a:latin typeface="Tahoma"/>
                <a:cs typeface="Tahoma"/>
              </a:rPr>
              <a:t>Internally</a:t>
            </a:r>
            <a:r>
              <a:rPr sz="1050" spc="-45" dirty="0">
                <a:latin typeface="Tahoma"/>
                <a:cs typeface="Tahoma"/>
              </a:rPr>
              <a:t> </a:t>
            </a:r>
            <a:r>
              <a:rPr sz="1050" dirty="0">
                <a:latin typeface="Tahoma"/>
                <a:cs typeface="Tahoma"/>
              </a:rPr>
              <a:t>we</a:t>
            </a:r>
            <a:r>
              <a:rPr sz="1050" spc="-45" dirty="0">
                <a:latin typeface="Tahoma"/>
                <a:cs typeface="Tahoma"/>
              </a:rPr>
              <a:t> </a:t>
            </a:r>
            <a:r>
              <a:rPr sz="1050" spc="-20" dirty="0">
                <a:latin typeface="Tahoma"/>
                <a:cs typeface="Tahoma"/>
              </a:rPr>
              <a:t>can</a:t>
            </a:r>
            <a:r>
              <a:rPr sz="1050" spc="-45" dirty="0">
                <a:latin typeface="Tahoma"/>
                <a:cs typeface="Tahoma"/>
              </a:rPr>
              <a:t> </a:t>
            </a:r>
            <a:r>
              <a:rPr sz="1050" spc="-35" dirty="0">
                <a:latin typeface="Tahoma"/>
                <a:cs typeface="Tahoma"/>
              </a:rPr>
              <a:t>access</a:t>
            </a:r>
            <a:endParaRPr sz="1050">
              <a:latin typeface="Tahoma"/>
              <a:cs typeface="Tahoma"/>
            </a:endParaRPr>
          </a:p>
          <a:p>
            <a:pPr>
              <a:lnSpc>
                <a:spcPct val="100000"/>
              </a:lnSpc>
              <a:spcBef>
                <a:spcPts val="25"/>
              </a:spcBef>
            </a:pPr>
            <a:endParaRPr sz="1000">
              <a:latin typeface="Tahoma"/>
              <a:cs typeface="Tahoma"/>
            </a:endParaRPr>
          </a:p>
          <a:p>
            <a:pPr marL="12700">
              <a:lnSpc>
                <a:spcPct val="100000"/>
              </a:lnSpc>
              <a:spcBef>
                <a:spcPts val="5"/>
              </a:spcBef>
            </a:pPr>
            <a:r>
              <a:rPr sz="1250" spc="5" dirty="0">
                <a:solidFill>
                  <a:srgbClr val="FF66C3"/>
                </a:solidFill>
                <a:latin typeface="Tahoma"/>
                <a:cs typeface="Tahoma"/>
              </a:rPr>
              <a:t>A</a:t>
            </a:r>
            <a:r>
              <a:rPr sz="1250" spc="-15" dirty="0">
                <a:solidFill>
                  <a:srgbClr val="FF66C3"/>
                </a:solidFill>
                <a:latin typeface="Tahoma"/>
                <a:cs typeface="Tahoma"/>
              </a:rPr>
              <a:t>u</a:t>
            </a:r>
            <a:r>
              <a:rPr sz="1250" spc="15" dirty="0">
                <a:solidFill>
                  <a:srgbClr val="FF66C3"/>
                </a:solidFill>
                <a:latin typeface="Tahoma"/>
                <a:cs typeface="Tahoma"/>
              </a:rPr>
              <a:t>t</a:t>
            </a:r>
            <a:r>
              <a:rPr sz="1250" spc="-30" dirty="0">
                <a:solidFill>
                  <a:srgbClr val="FF66C3"/>
                </a:solidFill>
                <a:latin typeface="Tahoma"/>
                <a:cs typeface="Tahoma"/>
              </a:rPr>
              <a:t>o</a:t>
            </a:r>
            <a:r>
              <a:rPr sz="1250" spc="-75" dirty="0">
                <a:solidFill>
                  <a:srgbClr val="FF66C3"/>
                </a:solidFill>
                <a:latin typeface="Tahoma"/>
                <a:cs typeface="Tahoma"/>
              </a:rPr>
              <a:t> </a:t>
            </a:r>
            <a:r>
              <a:rPr sz="1250" spc="-220" dirty="0">
                <a:solidFill>
                  <a:srgbClr val="FF66C3"/>
                </a:solidFill>
                <a:latin typeface="Tahoma"/>
                <a:cs typeface="Tahoma"/>
              </a:rPr>
              <a:t>T</a:t>
            </a:r>
            <a:r>
              <a:rPr sz="1250" spc="-70" dirty="0">
                <a:solidFill>
                  <a:srgbClr val="FF66C3"/>
                </a:solidFill>
                <a:latin typeface="Tahoma"/>
                <a:cs typeface="Tahoma"/>
              </a:rPr>
              <a:t>e</a:t>
            </a:r>
            <a:r>
              <a:rPr sz="1250" spc="-45" dirty="0">
                <a:solidFill>
                  <a:srgbClr val="FF66C3"/>
                </a:solidFill>
                <a:latin typeface="Tahoma"/>
                <a:cs typeface="Tahoma"/>
              </a:rPr>
              <a:t>s</a:t>
            </a:r>
            <a:r>
              <a:rPr sz="1250" spc="35" dirty="0">
                <a:solidFill>
                  <a:srgbClr val="FF66C3"/>
                </a:solidFill>
                <a:latin typeface="Tahoma"/>
                <a:cs typeface="Tahoma"/>
              </a:rPr>
              <a:t>t</a:t>
            </a:r>
            <a:endParaRPr sz="1250">
              <a:latin typeface="Tahoma"/>
              <a:cs typeface="Tahoma"/>
            </a:endParaRPr>
          </a:p>
          <a:p>
            <a:pPr marL="286385" marR="694055">
              <a:lnSpc>
                <a:spcPct val="117600"/>
              </a:lnSpc>
              <a:spcBef>
                <a:spcPts val="1240"/>
              </a:spcBef>
            </a:pPr>
            <a:r>
              <a:rPr sz="1050" spc="-30" dirty="0">
                <a:latin typeface="Tahoma"/>
                <a:cs typeface="Tahoma"/>
              </a:rPr>
              <a:t>Once</a:t>
            </a:r>
            <a:r>
              <a:rPr sz="1050" spc="-50" dirty="0">
                <a:latin typeface="Tahoma"/>
                <a:cs typeface="Tahoma"/>
              </a:rPr>
              <a:t> </a:t>
            </a:r>
            <a:r>
              <a:rPr sz="1050" spc="15" dirty="0">
                <a:latin typeface="Tahoma"/>
                <a:cs typeface="Tahoma"/>
              </a:rPr>
              <a:t>your</a:t>
            </a:r>
            <a:r>
              <a:rPr sz="1050" spc="-50" dirty="0">
                <a:latin typeface="Tahoma"/>
                <a:cs typeface="Tahoma"/>
              </a:rPr>
              <a:t> </a:t>
            </a:r>
            <a:r>
              <a:rPr sz="1050" spc="-30" dirty="0">
                <a:latin typeface="Tahoma"/>
                <a:cs typeface="Tahoma"/>
              </a:rPr>
              <a:t>code</a:t>
            </a:r>
            <a:r>
              <a:rPr sz="1050" spc="-50" dirty="0">
                <a:latin typeface="Tahoma"/>
                <a:cs typeface="Tahoma"/>
              </a:rPr>
              <a:t> </a:t>
            </a:r>
            <a:r>
              <a:rPr sz="1050" spc="5" dirty="0">
                <a:latin typeface="Tahoma"/>
                <a:cs typeface="Tahoma"/>
              </a:rPr>
              <a:t>is</a:t>
            </a:r>
            <a:r>
              <a:rPr sz="1050" spc="-50" dirty="0">
                <a:latin typeface="Tahoma"/>
                <a:cs typeface="Tahoma"/>
              </a:rPr>
              <a:t> </a:t>
            </a:r>
            <a:r>
              <a:rPr sz="1050" spc="15" dirty="0">
                <a:latin typeface="Tahoma"/>
                <a:cs typeface="Tahoma"/>
              </a:rPr>
              <a:t>working</a:t>
            </a:r>
            <a:r>
              <a:rPr sz="1050" spc="-50" dirty="0">
                <a:latin typeface="Tahoma"/>
                <a:cs typeface="Tahoma"/>
              </a:rPr>
              <a:t> </a:t>
            </a:r>
            <a:r>
              <a:rPr sz="1050" spc="10" dirty="0">
                <a:latin typeface="Tahoma"/>
                <a:cs typeface="Tahoma"/>
              </a:rPr>
              <a:t>fine</a:t>
            </a:r>
            <a:r>
              <a:rPr sz="1050" spc="-45" dirty="0">
                <a:latin typeface="Tahoma"/>
                <a:cs typeface="Tahoma"/>
              </a:rPr>
              <a:t> </a:t>
            </a:r>
            <a:r>
              <a:rPr sz="1050" spc="20" dirty="0">
                <a:latin typeface="Tahoma"/>
                <a:cs typeface="Tahoma"/>
              </a:rPr>
              <a:t>in</a:t>
            </a:r>
            <a:r>
              <a:rPr sz="1050" spc="-50" dirty="0">
                <a:latin typeface="Tahoma"/>
                <a:cs typeface="Tahoma"/>
              </a:rPr>
              <a:t> </a:t>
            </a:r>
            <a:r>
              <a:rPr sz="1050" dirty="0">
                <a:latin typeface="Tahoma"/>
                <a:cs typeface="Tahoma"/>
              </a:rPr>
              <a:t>testing</a:t>
            </a:r>
            <a:r>
              <a:rPr sz="1050" spc="-50" dirty="0">
                <a:latin typeface="Tahoma"/>
                <a:cs typeface="Tahoma"/>
              </a:rPr>
              <a:t> </a:t>
            </a:r>
            <a:r>
              <a:rPr sz="1050" spc="-15" dirty="0">
                <a:latin typeface="Tahoma"/>
                <a:cs typeface="Tahoma"/>
              </a:rPr>
              <a:t>servers,</a:t>
            </a:r>
            <a:r>
              <a:rPr sz="1050" spc="-50" dirty="0">
                <a:latin typeface="Tahoma"/>
                <a:cs typeface="Tahoma"/>
              </a:rPr>
              <a:t> </a:t>
            </a:r>
            <a:r>
              <a:rPr sz="1050" spc="-5" dirty="0">
                <a:latin typeface="Tahoma"/>
                <a:cs typeface="Tahoma"/>
              </a:rPr>
              <a:t>then</a:t>
            </a:r>
            <a:r>
              <a:rPr sz="1050" spc="-50" dirty="0">
                <a:latin typeface="Tahoma"/>
                <a:cs typeface="Tahoma"/>
              </a:rPr>
              <a:t> </a:t>
            </a:r>
            <a:r>
              <a:rPr sz="1050" dirty="0">
                <a:latin typeface="Tahoma"/>
                <a:cs typeface="Tahoma"/>
              </a:rPr>
              <a:t>we</a:t>
            </a:r>
            <a:r>
              <a:rPr sz="1050" spc="-50" dirty="0">
                <a:latin typeface="Tahoma"/>
                <a:cs typeface="Tahoma"/>
              </a:rPr>
              <a:t> </a:t>
            </a:r>
            <a:r>
              <a:rPr sz="1050" spc="-25" dirty="0">
                <a:latin typeface="Tahoma"/>
                <a:cs typeface="Tahoma"/>
              </a:rPr>
              <a:t>need</a:t>
            </a:r>
            <a:r>
              <a:rPr sz="1050" spc="-45" dirty="0">
                <a:latin typeface="Tahoma"/>
                <a:cs typeface="Tahoma"/>
              </a:rPr>
              <a:t> </a:t>
            </a:r>
            <a:r>
              <a:rPr sz="1050" dirty="0">
                <a:latin typeface="Tahoma"/>
                <a:cs typeface="Tahoma"/>
              </a:rPr>
              <a:t>to</a:t>
            </a:r>
            <a:r>
              <a:rPr sz="1050" spc="-50" dirty="0">
                <a:latin typeface="Tahoma"/>
                <a:cs typeface="Tahoma"/>
              </a:rPr>
              <a:t> </a:t>
            </a:r>
            <a:r>
              <a:rPr sz="1050" spc="-10" dirty="0">
                <a:latin typeface="Tahoma"/>
                <a:cs typeface="Tahoma"/>
              </a:rPr>
              <a:t>do</a:t>
            </a:r>
            <a:r>
              <a:rPr sz="1050" spc="-50" dirty="0">
                <a:latin typeface="Tahoma"/>
                <a:cs typeface="Tahoma"/>
              </a:rPr>
              <a:t> </a:t>
            </a:r>
            <a:r>
              <a:rPr sz="1050" spc="10" dirty="0">
                <a:latin typeface="Tahoma"/>
                <a:cs typeface="Tahoma"/>
              </a:rPr>
              <a:t>Automation</a:t>
            </a:r>
            <a:r>
              <a:rPr sz="1050" spc="-50" dirty="0">
                <a:latin typeface="Tahoma"/>
                <a:cs typeface="Tahoma"/>
              </a:rPr>
              <a:t> </a:t>
            </a:r>
            <a:r>
              <a:rPr sz="1050" dirty="0">
                <a:latin typeface="Tahoma"/>
                <a:cs typeface="Tahoma"/>
              </a:rPr>
              <a:t>testing </a:t>
            </a:r>
            <a:r>
              <a:rPr sz="1050" spc="-315" dirty="0">
                <a:latin typeface="Tahoma"/>
                <a:cs typeface="Tahoma"/>
              </a:rPr>
              <a:t> </a:t>
            </a:r>
            <a:r>
              <a:rPr sz="1050" spc="-40" dirty="0">
                <a:latin typeface="Tahoma"/>
                <a:cs typeface="Tahoma"/>
              </a:rPr>
              <a:t>S</a:t>
            </a:r>
            <a:r>
              <a:rPr sz="1050" spc="-70" dirty="0">
                <a:latin typeface="Tahoma"/>
                <a:cs typeface="Tahoma"/>
              </a:rPr>
              <a:t>o</a:t>
            </a:r>
            <a:r>
              <a:rPr sz="1050" spc="-20" dirty="0">
                <a:latin typeface="Tahoma"/>
                <a:cs typeface="Tahoma"/>
              </a:rPr>
              <a:t>,</a:t>
            </a:r>
            <a:r>
              <a:rPr sz="1050" spc="-55" dirty="0">
                <a:latin typeface="Tahoma"/>
                <a:cs typeface="Tahoma"/>
              </a:rPr>
              <a:t> </a:t>
            </a:r>
            <a:r>
              <a:rPr sz="1050" spc="-15" dirty="0">
                <a:latin typeface="Tahoma"/>
                <a:cs typeface="Tahoma"/>
              </a:rPr>
              <a:t>o</a:t>
            </a:r>
            <a:r>
              <a:rPr sz="1050" spc="40" dirty="0">
                <a:latin typeface="Tahoma"/>
                <a:cs typeface="Tahoma"/>
              </a:rPr>
              <a:t>v</a:t>
            </a:r>
            <a:r>
              <a:rPr sz="1050" spc="-45" dirty="0">
                <a:latin typeface="Tahoma"/>
                <a:cs typeface="Tahoma"/>
              </a:rPr>
              <a:t>e</a:t>
            </a:r>
            <a:r>
              <a:rPr sz="1050" spc="-20" dirty="0">
                <a:latin typeface="Tahoma"/>
                <a:cs typeface="Tahoma"/>
              </a:rPr>
              <a:t>r</a:t>
            </a:r>
            <a:r>
              <a:rPr sz="1050" spc="25" dirty="0">
                <a:latin typeface="Tahoma"/>
                <a:cs typeface="Tahoma"/>
              </a:rPr>
              <a:t>a</a:t>
            </a:r>
            <a:r>
              <a:rPr sz="1050" spc="70" dirty="0">
                <a:latin typeface="Tahoma"/>
                <a:cs typeface="Tahoma"/>
              </a:rPr>
              <a:t>ll</a:t>
            </a:r>
            <a:r>
              <a:rPr sz="1050" spc="-55" dirty="0">
                <a:latin typeface="Tahoma"/>
                <a:cs typeface="Tahoma"/>
              </a:rPr>
              <a:t> </a:t>
            </a:r>
            <a:r>
              <a:rPr sz="1050" spc="30" dirty="0">
                <a:latin typeface="Tahoma"/>
                <a:cs typeface="Tahoma"/>
              </a:rPr>
              <a:t>i</a:t>
            </a:r>
            <a:r>
              <a:rPr sz="1050" spc="35" dirty="0">
                <a:latin typeface="Tahoma"/>
                <a:cs typeface="Tahoma"/>
              </a:rPr>
              <a:t>t</a:t>
            </a:r>
            <a:r>
              <a:rPr sz="1050" spc="-55" dirty="0">
                <a:latin typeface="Tahoma"/>
                <a:cs typeface="Tahoma"/>
              </a:rPr>
              <a:t> </a:t>
            </a:r>
            <a:r>
              <a:rPr sz="1050" spc="35" dirty="0">
                <a:latin typeface="Tahoma"/>
                <a:cs typeface="Tahoma"/>
              </a:rPr>
              <a:t>i</a:t>
            </a:r>
            <a:r>
              <a:rPr sz="1050" spc="-25" dirty="0">
                <a:latin typeface="Tahoma"/>
                <a:cs typeface="Tahoma"/>
              </a:rPr>
              <a:t>s</a:t>
            </a:r>
            <a:r>
              <a:rPr sz="1050" spc="-55" dirty="0">
                <a:latin typeface="Tahoma"/>
                <a:cs typeface="Tahoma"/>
              </a:rPr>
              <a:t> </a:t>
            </a:r>
            <a:r>
              <a:rPr sz="1050" spc="20" dirty="0">
                <a:latin typeface="Tahoma"/>
                <a:cs typeface="Tahoma"/>
              </a:rPr>
              <a:t>A</a:t>
            </a:r>
            <a:r>
              <a:rPr sz="1050" dirty="0">
                <a:latin typeface="Tahoma"/>
                <a:cs typeface="Tahoma"/>
              </a:rPr>
              <a:t>pp</a:t>
            </a:r>
            <a:r>
              <a:rPr sz="1050" spc="70" dirty="0">
                <a:latin typeface="Tahoma"/>
                <a:cs typeface="Tahoma"/>
              </a:rPr>
              <a:t>l</a:t>
            </a:r>
            <a:r>
              <a:rPr sz="1050" spc="35" dirty="0">
                <a:latin typeface="Tahoma"/>
                <a:cs typeface="Tahoma"/>
              </a:rPr>
              <a:t>i</a:t>
            </a:r>
            <a:r>
              <a:rPr sz="1050" spc="-60" dirty="0">
                <a:latin typeface="Tahoma"/>
                <a:cs typeface="Tahoma"/>
              </a:rPr>
              <a:t>c</a:t>
            </a:r>
            <a:r>
              <a:rPr sz="1050" spc="25" dirty="0">
                <a:latin typeface="Tahoma"/>
                <a:cs typeface="Tahoma"/>
              </a:rPr>
              <a:t>a</a:t>
            </a:r>
            <a:r>
              <a:rPr sz="1050" spc="35" dirty="0">
                <a:latin typeface="Tahoma"/>
                <a:cs typeface="Tahoma"/>
              </a:rPr>
              <a:t>ti</a:t>
            </a:r>
            <a:r>
              <a:rPr sz="1050" spc="-15" dirty="0">
                <a:latin typeface="Tahoma"/>
                <a:cs typeface="Tahoma"/>
              </a:rPr>
              <a:t>o</a:t>
            </a:r>
            <a:r>
              <a:rPr sz="1050" spc="5" dirty="0">
                <a:latin typeface="Tahoma"/>
                <a:cs typeface="Tahoma"/>
              </a:rPr>
              <a:t>n</a:t>
            </a:r>
            <a:r>
              <a:rPr sz="1050" spc="-55" dirty="0">
                <a:latin typeface="Tahoma"/>
                <a:cs typeface="Tahoma"/>
              </a:rPr>
              <a:t> </a:t>
            </a:r>
            <a:r>
              <a:rPr sz="1050" spc="50" dirty="0">
                <a:latin typeface="Tahoma"/>
                <a:cs typeface="Tahoma"/>
              </a:rPr>
              <a:t>l</a:t>
            </a:r>
            <a:r>
              <a:rPr sz="1050" spc="-60" dirty="0">
                <a:latin typeface="Tahoma"/>
                <a:cs typeface="Tahoma"/>
              </a:rPr>
              <a:t>e</a:t>
            </a:r>
            <a:r>
              <a:rPr sz="1050" spc="40" dirty="0">
                <a:latin typeface="Tahoma"/>
                <a:cs typeface="Tahoma"/>
              </a:rPr>
              <a:t>v</a:t>
            </a:r>
            <a:r>
              <a:rPr sz="1050" spc="-45" dirty="0">
                <a:latin typeface="Tahoma"/>
                <a:cs typeface="Tahoma"/>
              </a:rPr>
              <a:t>e</a:t>
            </a:r>
            <a:r>
              <a:rPr sz="1050" spc="70" dirty="0">
                <a:latin typeface="Tahoma"/>
                <a:cs typeface="Tahoma"/>
              </a:rPr>
              <a:t>l</a:t>
            </a:r>
            <a:r>
              <a:rPr sz="1050" spc="-55" dirty="0">
                <a:latin typeface="Tahoma"/>
                <a:cs typeface="Tahoma"/>
              </a:rPr>
              <a:t> </a:t>
            </a:r>
            <a:r>
              <a:rPr sz="1050" spc="15" dirty="0">
                <a:latin typeface="Tahoma"/>
                <a:cs typeface="Tahoma"/>
              </a:rPr>
              <a:t>t</a:t>
            </a:r>
            <a:r>
              <a:rPr sz="1050" spc="-45" dirty="0">
                <a:latin typeface="Tahoma"/>
                <a:cs typeface="Tahoma"/>
              </a:rPr>
              <a:t>e</a:t>
            </a:r>
            <a:r>
              <a:rPr sz="1050" spc="-25" dirty="0">
                <a:latin typeface="Tahoma"/>
                <a:cs typeface="Tahoma"/>
              </a:rPr>
              <a:t>s</a:t>
            </a:r>
            <a:r>
              <a:rPr sz="1050" spc="35" dirty="0">
                <a:latin typeface="Tahoma"/>
                <a:cs typeface="Tahoma"/>
              </a:rPr>
              <a:t>ti</a:t>
            </a:r>
            <a:r>
              <a:rPr sz="1050" spc="5" dirty="0">
                <a:latin typeface="Tahoma"/>
                <a:cs typeface="Tahoma"/>
              </a:rPr>
              <a:t>n</a:t>
            </a:r>
            <a:r>
              <a:rPr sz="1050" spc="-10" dirty="0">
                <a:latin typeface="Tahoma"/>
                <a:cs typeface="Tahoma"/>
              </a:rPr>
              <a:t>g</a:t>
            </a:r>
            <a:endParaRPr sz="1050">
              <a:latin typeface="Tahoma"/>
              <a:cs typeface="Tahoma"/>
            </a:endParaRPr>
          </a:p>
          <a:p>
            <a:pPr marL="286385">
              <a:lnSpc>
                <a:spcPct val="100000"/>
              </a:lnSpc>
              <a:spcBef>
                <a:spcPts val="285"/>
              </a:spcBef>
            </a:pPr>
            <a:r>
              <a:rPr sz="1050" spc="-20" dirty="0">
                <a:latin typeface="Tahoma"/>
                <a:cs typeface="Tahoma"/>
              </a:rPr>
              <a:t>U</a:t>
            </a:r>
            <a:r>
              <a:rPr sz="1050" spc="-25" dirty="0">
                <a:latin typeface="Tahoma"/>
                <a:cs typeface="Tahoma"/>
              </a:rPr>
              <a:t>s</a:t>
            </a:r>
            <a:r>
              <a:rPr sz="1050" spc="35" dirty="0">
                <a:latin typeface="Tahoma"/>
                <a:cs typeface="Tahoma"/>
              </a:rPr>
              <a:t>i</a:t>
            </a:r>
            <a:r>
              <a:rPr sz="1050" spc="5" dirty="0">
                <a:latin typeface="Tahoma"/>
                <a:cs typeface="Tahoma"/>
              </a:rPr>
              <a:t>n</a:t>
            </a:r>
            <a:r>
              <a:rPr sz="1050" spc="-10" dirty="0">
                <a:latin typeface="Tahoma"/>
                <a:cs typeface="Tahoma"/>
              </a:rPr>
              <a:t>g</a:t>
            </a:r>
            <a:r>
              <a:rPr sz="1050" spc="-55" dirty="0">
                <a:latin typeface="Tahoma"/>
                <a:cs typeface="Tahoma"/>
              </a:rPr>
              <a:t> </a:t>
            </a:r>
            <a:r>
              <a:rPr sz="1050" spc="-40" dirty="0">
                <a:latin typeface="Tahoma"/>
                <a:cs typeface="Tahoma"/>
              </a:rPr>
              <a:t>S</a:t>
            </a:r>
            <a:r>
              <a:rPr sz="1050" spc="-45" dirty="0">
                <a:latin typeface="Tahoma"/>
                <a:cs typeface="Tahoma"/>
              </a:rPr>
              <a:t>e</a:t>
            </a:r>
            <a:r>
              <a:rPr sz="1050" spc="50" dirty="0">
                <a:latin typeface="Tahoma"/>
                <a:cs typeface="Tahoma"/>
              </a:rPr>
              <a:t>l</a:t>
            </a:r>
            <a:r>
              <a:rPr sz="1050" spc="-45" dirty="0">
                <a:latin typeface="Tahoma"/>
                <a:cs typeface="Tahoma"/>
              </a:rPr>
              <a:t>e</a:t>
            </a:r>
            <a:r>
              <a:rPr sz="1050" spc="5" dirty="0">
                <a:latin typeface="Tahoma"/>
                <a:cs typeface="Tahoma"/>
              </a:rPr>
              <a:t>n</a:t>
            </a:r>
            <a:r>
              <a:rPr sz="1050" spc="35" dirty="0">
                <a:latin typeface="Tahoma"/>
                <a:cs typeface="Tahoma"/>
              </a:rPr>
              <a:t>i</a:t>
            </a:r>
            <a:r>
              <a:rPr sz="1050" spc="5" dirty="0">
                <a:latin typeface="Tahoma"/>
                <a:cs typeface="Tahoma"/>
              </a:rPr>
              <a:t>u</a:t>
            </a:r>
            <a:r>
              <a:rPr sz="1050" spc="-10" dirty="0">
                <a:latin typeface="Tahoma"/>
                <a:cs typeface="Tahoma"/>
              </a:rPr>
              <a:t>m</a:t>
            </a:r>
            <a:r>
              <a:rPr sz="1050" spc="-55" dirty="0">
                <a:latin typeface="Tahoma"/>
                <a:cs typeface="Tahoma"/>
              </a:rPr>
              <a:t> </a:t>
            </a:r>
            <a:r>
              <a:rPr sz="1050" spc="10" dirty="0">
                <a:latin typeface="Tahoma"/>
                <a:cs typeface="Tahoma"/>
              </a:rPr>
              <a:t>(</a:t>
            </a:r>
            <a:r>
              <a:rPr sz="1050" spc="-15" dirty="0">
                <a:latin typeface="Tahoma"/>
                <a:cs typeface="Tahoma"/>
              </a:rPr>
              <a:t>o</a:t>
            </a:r>
            <a:r>
              <a:rPr sz="1050" spc="-30" dirty="0">
                <a:latin typeface="Tahoma"/>
                <a:cs typeface="Tahoma"/>
              </a:rPr>
              <a:t>r</a:t>
            </a:r>
            <a:r>
              <a:rPr sz="1050" spc="10" dirty="0">
                <a:latin typeface="Tahoma"/>
                <a:cs typeface="Tahoma"/>
              </a:rPr>
              <a:t>)</a:t>
            </a:r>
            <a:r>
              <a:rPr sz="1050" spc="-55" dirty="0">
                <a:latin typeface="Tahoma"/>
                <a:cs typeface="Tahoma"/>
              </a:rPr>
              <a:t> </a:t>
            </a:r>
            <a:r>
              <a:rPr sz="1050" spc="-170" dirty="0">
                <a:latin typeface="Tahoma"/>
                <a:cs typeface="Tahoma"/>
              </a:rPr>
              <a:t>J</a:t>
            </a:r>
            <a:r>
              <a:rPr sz="1050" spc="5" dirty="0">
                <a:latin typeface="Tahoma"/>
                <a:cs typeface="Tahoma"/>
              </a:rPr>
              <a:t>un</a:t>
            </a:r>
            <a:r>
              <a:rPr sz="1050" spc="30" dirty="0">
                <a:latin typeface="Tahoma"/>
                <a:cs typeface="Tahoma"/>
              </a:rPr>
              <a:t>i</a:t>
            </a:r>
            <a:r>
              <a:rPr sz="1050" spc="35" dirty="0">
                <a:latin typeface="Tahoma"/>
                <a:cs typeface="Tahoma"/>
              </a:rPr>
              <a:t>t</a:t>
            </a:r>
            <a:r>
              <a:rPr sz="1050" spc="-55" dirty="0">
                <a:latin typeface="Tahoma"/>
                <a:cs typeface="Tahoma"/>
              </a:rPr>
              <a:t> </a:t>
            </a:r>
            <a:r>
              <a:rPr sz="1050" spc="15" dirty="0">
                <a:latin typeface="Tahoma"/>
                <a:cs typeface="Tahoma"/>
              </a:rPr>
              <a:t>t</a:t>
            </a:r>
            <a:r>
              <a:rPr sz="1050" spc="-45" dirty="0">
                <a:latin typeface="Tahoma"/>
                <a:cs typeface="Tahoma"/>
              </a:rPr>
              <a:t>e</a:t>
            </a:r>
            <a:r>
              <a:rPr sz="1050" spc="-25" dirty="0">
                <a:latin typeface="Tahoma"/>
                <a:cs typeface="Tahoma"/>
              </a:rPr>
              <a:t>s</a:t>
            </a:r>
            <a:r>
              <a:rPr sz="1050" spc="35" dirty="0">
                <a:latin typeface="Tahoma"/>
                <a:cs typeface="Tahoma"/>
              </a:rPr>
              <a:t>ti</a:t>
            </a:r>
            <a:r>
              <a:rPr sz="1050" spc="5" dirty="0">
                <a:latin typeface="Tahoma"/>
                <a:cs typeface="Tahoma"/>
              </a:rPr>
              <a:t>n</a:t>
            </a:r>
            <a:r>
              <a:rPr sz="1050" spc="-10" dirty="0">
                <a:latin typeface="Tahoma"/>
                <a:cs typeface="Tahoma"/>
              </a:rPr>
              <a:t>g</a:t>
            </a:r>
            <a:endParaRPr sz="1050">
              <a:latin typeface="Tahoma"/>
              <a:cs typeface="Tahoma"/>
            </a:endParaRPr>
          </a:p>
          <a:p>
            <a:pPr>
              <a:lnSpc>
                <a:spcPct val="100000"/>
              </a:lnSpc>
              <a:spcBef>
                <a:spcPts val="30"/>
              </a:spcBef>
            </a:pPr>
            <a:endParaRPr sz="1000">
              <a:latin typeface="Tahoma"/>
              <a:cs typeface="Tahoma"/>
            </a:endParaRPr>
          </a:p>
          <a:p>
            <a:pPr marL="12700">
              <a:lnSpc>
                <a:spcPct val="100000"/>
              </a:lnSpc>
            </a:pPr>
            <a:r>
              <a:rPr sz="1250" spc="-45" dirty="0">
                <a:solidFill>
                  <a:srgbClr val="FF66C3"/>
                </a:solidFill>
                <a:latin typeface="Tahoma"/>
                <a:cs typeface="Tahoma"/>
              </a:rPr>
              <a:t>D</a:t>
            </a:r>
            <a:r>
              <a:rPr sz="1250" spc="-70" dirty="0">
                <a:solidFill>
                  <a:srgbClr val="FF66C3"/>
                </a:solidFill>
                <a:latin typeface="Tahoma"/>
                <a:cs typeface="Tahoma"/>
              </a:rPr>
              <a:t>e</a:t>
            </a:r>
            <a:r>
              <a:rPr sz="1250" spc="-20" dirty="0">
                <a:solidFill>
                  <a:srgbClr val="FF66C3"/>
                </a:solidFill>
                <a:latin typeface="Tahoma"/>
                <a:cs typeface="Tahoma"/>
              </a:rPr>
              <a:t>p</a:t>
            </a:r>
            <a:r>
              <a:rPr sz="1250" spc="60" dirty="0">
                <a:solidFill>
                  <a:srgbClr val="FF66C3"/>
                </a:solidFill>
                <a:latin typeface="Tahoma"/>
                <a:cs typeface="Tahoma"/>
              </a:rPr>
              <a:t>l</a:t>
            </a:r>
            <a:r>
              <a:rPr sz="1250" spc="-35" dirty="0">
                <a:solidFill>
                  <a:srgbClr val="FF66C3"/>
                </a:solidFill>
                <a:latin typeface="Tahoma"/>
                <a:cs typeface="Tahoma"/>
              </a:rPr>
              <a:t>o</a:t>
            </a:r>
            <a:r>
              <a:rPr sz="1250" spc="50" dirty="0">
                <a:solidFill>
                  <a:srgbClr val="FF66C3"/>
                </a:solidFill>
                <a:latin typeface="Tahoma"/>
                <a:cs typeface="Tahoma"/>
              </a:rPr>
              <a:t>y</a:t>
            </a:r>
            <a:r>
              <a:rPr sz="1250" spc="-75" dirty="0">
                <a:solidFill>
                  <a:srgbClr val="FF66C3"/>
                </a:solidFill>
                <a:latin typeface="Tahoma"/>
                <a:cs typeface="Tahoma"/>
              </a:rPr>
              <a:t> </a:t>
            </a:r>
            <a:r>
              <a:rPr sz="1250" spc="15" dirty="0">
                <a:solidFill>
                  <a:srgbClr val="FF66C3"/>
                </a:solidFill>
                <a:latin typeface="Tahoma"/>
                <a:cs typeface="Tahoma"/>
              </a:rPr>
              <a:t>t</a:t>
            </a:r>
            <a:r>
              <a:rPr sz="1250" spc="-30" dirty="0">
                <a:solidFill>
                  <a:srgbClr val="FF66C3"/>
                </a:solidFill>
                <a:latin typeface="Tahoma"/>
                <a:cs typeface="Tahoma"/>
              </a:rPr>
              <a:t>o</a:t>
            </a:r>
            <a:r>
              <a:rPr sz="1250" spc="-75" dirty="0">
                <a:solidFill>
                  <a:srgbClr val="FF66C3"/>
                </a:solidFill>
                <a:latin typeface="Tahoma"/>
                <a:cs typeface="Tahoma"/>
              </a:rPr>
              <a:t> </a:t>
            </a:r>
            <a:r>
              <a:rPr sz="1250" spc="-35" dirty="0">
                <a:solidFill>
                  <a:srgbClr val="FF66C3"/>
                </a:solidFill>
                <a:latin typeface="Tahoma"/>
                <a:cs typeface="Tahoma"/>
              </a:rPr>
              <a:t>P</a:t>
            </a:r>
            <a:r>
              <a:rPr sz="1250" spc="-30" dirty="0">
                <a:solidFill>
                  <a:srgbClr val="FF66C3"/>
                </a:solidFill>
                <a:latin typeface="Tahoma"/>
                <a:cs typeface="Tahoma"/>
              </a:rPr>
              <a:t>r</a:t>
            </a:r>
            <a:r>
              <a:rPr sz="1250" spc="-35" dirty="0">
                <a:solidFill>
                  <a:srgbClr val="FF66C3"/>
                </a:solidFill>
                <a:latin typeface="Tahoma"/>
                <a:cs typeface="Tahoma"/>
              </a:rPr>
              <a:t>o</a:t>
            </a:r>
            <a:r>
              <a:rPr sz="1250" spc="-25" dirty="0">
                <a:solidFill>
                  <a:srgbClr val="FF66C3"/>
                </a:solidFill>
                <a:latin typeface="Tahoma"/>
                <a:cs typeface="Tahoma"/>
              </a:rPr>
              <a:t>d</a:t>
            </a:r>
            <a:r>
              <a:rPr sz="1250" spc="-15" dirty="0">
                <a:solidFill>
                  <a:srgbClr val="FF66C3"/>
                </a:solidFill>
                <a:latin typeface="Tahoma"/>
                <a:cs typeface="Tahoma"/>
              </a:rPr>
              <a:t>u</a:t>
            </a:r>
            <a:r>
              <a:rPr sz="1250" spc="-70" dirty="0">
                <a:solidFill>
                  <a:srgbClr val="FF66C3"/>
                </a:solidFill>
                <a:latin typeface="Tahoma"/>
                <a:cs typeface="Tahoma"/>
              </a:rPr>
              <a:t>c</a:t>
            </a:r>
            <a:r>
              <a:rPr sz="1250" spc="30" dirty="0">
                <a:solidFill>
                  <a:srgbClr val="FF66C3"/>
                </a:solidFill>
                <a:latin typeface="Tahoma"/>
                <a:cs typeface="Tahoma"/>
              </a:rPr>
              <a:t>ti</a:t>
            </a:r>
            <a:r>
              <a:rPr sz="1250" spc="-35" dirty="0">
                <a:solidFill>
                  <a:srgbClr val="FF66C3"/>
                </a:solidFill>
                <a:latin typeface="Tahoma"/>
                <a:cs typeface="Tahoma"/>
              </a:rPr>
              <a:t>o</a:t>
            </a:r>
            <a:r>
              <a:rPr sz="1250" spc="-10" dirty="0">
                <a:solidFill>
                  <a:srgbClr val="FF66C3"/>
                </a:solidFill>
                <a:latin typeface="Tahoma"/>
                <a:cs typeface="Tahoma"/>
              </a:rPr>
              <a:t>n</a:t>
            </a:r>
            <a:endParaRPr sz="1250">
              <a:latin typeface="Tahoma"/>
              <a:cs typeface="Tahoma"/>
            </a:endParaRPr>
          </a:p>
          <a:p>
            <a:pPr>
              <a:lnSpc>
                <a:spcPct val="100000"/>
              </a:lnSpc>
              <a:spcBef>
                <a:spcPts val="5"/>
              </a:spcBef>
            </a:pPr>
            <a:endParaRPr sz="1150">
              <a:latin typeface="Tahoma"/>
              <a:cs typeface="Tahoma"/>
            </a:endParaRPr>
          </a:p>
          <a:p>
            <a:pPr marL="12700">
              <a:lnSpc>
                <a:spcPct val="100000"/>
              </a:lnSpc>
            </a:pPr>
            <a:r>
              <a:rPr sz="1050" spc="-35" dirty="0">
                <a:latin typeface="Tahoma"/>
                <a:cs typeface="Tahoma"/>
              </a:rPr>
              <a:t>If</a:t>
            </a:r>
            <a:r>
              <a:rPr sz="1050" spc="-55" dirty="0">
                <a:latin typeface="Tahoma"/>
                <a:cs typeface="Tahoma"/>
              </a:rPr>
              <a:t> </a:t>
            </a:r>
            <a:r>
              <a:rPr sz="1050" spc="5" dirty="0">
                <a:latin typeface="Tahoma"/>
                <a:cs typeface="Tahoma"/>
              </a:rPr>
              <a:t>everything</a:t>
            </a:r>
            <a:r>
              <a:rPr sz="1050" spc="-50" dirty="0">
                <a:latin typeface="Tahoma"/>
                <a:cs typeface="Tahoma"/>
              </a:rPr>
              <a:t> </a:t>
            </a:r>
            <a:r>
              <a:rPr sz="1050" spc="5" dirty="0">
                <a:latin typeface="Tahoma"/>
                <a:cs typeface="Tahoma"/>
              </a:rPr>
              <a:t>is</a:t>
            </a:r>
            <a:r>
              <a:rPr sz="1050" spc="-55" dirty="0">
                <a:latin typeface="Tahoma"/>
                <a:cs typeface="Tahoma"/>
              </a:rPr>
              <a:t> </a:t>
            </a:r>
            <a:r>
              <a:rPr sz="1050" spc="10" dirty="0">
                <a:latin typeface="Tahoma"/>
                <a:cs typeface="Tahoma"/>
              </a:rPr>
              <a:t>fine</a:t>
            </a:r>
            <a:r>
              <a:rPr sz="1050" spc="-50" dirty="0">
                <a:latin typeface="Tahoma"/>
                <a:cs typeface="Tahoma"/>
              </a:rPr>
              <a:t> </a:t>
            </a:r>
            <a:r>
              <a:rPr sz="1050" spc="-5" dirty="0">
                <a:latin typeface="Tahoma"/>
                <a:cs typeface="Tahoma"/>
              </a:rPr>
              <a:t>then</a:t>
            </a:r>
            <a:r>
              <a:rPr sz="1050" spc="-55" dirty="0">
                <a:latin typeface="Tahoma"/>
                <a:cs typeface="Tahoma"/>
              </a:rPr>
              <a:t> </a:t>
            </a:r>
            <a:r>
              <a:rPr sz="1050" spc="15" dirty="0">
                <a:latin typeface="Tahoma"/>
                <a:cs typeface="Tahoma"/>
              </a:rPr>
              <a:t>you</a:t>
            </a:r>
            <a:r>
              <a:rPr sz="1050" spc="-50" dirty="0">
                <a:latin typeface="Tahoma"/>
                <a:cs typeface="Tahoma"/>
              </a:rPr>
              <a:t> </a:t>
            </a:r>
            <a:r>
              <a:rPr sz="1050" spc="-20" dirty="0">
                <a:latin typeface="Tahoma"/>
                <a:cs typeface="Tahoma"/>
              </a:rPr>
              <a:t>can</a:t>
            </a:r>
            <a:r>
              <a:rPr sz="1050" spc="-55" dirty="0">
                <a:latin typeface="Tahoma"/>
                <a:cs typeface="Tahoma"/>
              </a:rPr>
              <a:t> </a:t>
            </a:r>
            <a:r>
              <a:rPr sz="1050" spc="10" dirty="0">
                <a:latin typeface="Tahoma"/>
                <a:cs typeface="Tahoma"/>
              </a:rPr>
              <a:t>directly</a:t>
            </a:r>
            <a:r>
              <a:rPr sz="1050" spc="-50" dirty="0">
                <a:latin typeface="Tahoma"/>
                <a:cs typeface="Tahoma"/>
              </a:rPr>
              <a:t> </a:t>
            </a:r>
            <a:r>
              <a:rPr sz="1050" spc="5" dirty="0">
                <a:latin typeface="Tahoma"/>
                <a:cs typeface="Tahoma"/>
              </a:rPr>
              <a:t>deploy</a:t>
            </a:r>
            <a:r>
              <a:rPr sz="1050" spc="-50" dirty="0">
                <a:latin typeface="Tahoma"/>
                <a:cs typeface="Tahoma"/>
              </a:rPr>
              <a:t> </a:t>
            </a:r>
            <a:r>
              <a:rPr sz="1050" spc="15" dirty="0">
                <a:latin typeface="Tahoma"/>
                <a:cs typeface="Tahoma"/>
              </a:rPr>
              <a:t>your</a:t>
            </a:r>
            <a:r>
              <a:rPr sz="1050" spc="-55" dirty="0">
                <a:latin typeface="Tahoma"/>
                <a:cs typeface="Tahoma"/>
              </a:rPr>
              <a:t> </a:t>
            </a:r>
            <a:r>
              <a:rPr sz="1050" spc="-30" dirty="0">
                <a:latin typeface="Tahoma"/>
                <a:cs typeface="Tahoma"/>
              </a:rPr>
              <a:t>code</a:t>
            </a:r>
            <a:r>
              <a:rPr sz="1050" spc="-50" dirty="0">
                <a:latin typeface="Tahoma"/>
                <a:cs typeface="Tahoma"/>
              </a:rPr>
              <a:t> </a:t>
            </a:r>
            <a:r>
              <a:rPr sz="1050" spc="20" dirty="0">
                <a:latin typeface="Tahoma"/>
                <a:cs typeface="Tahoma"/>
              </a:rPr>
              <a:t>in</a:t>
            </a:r>
            <a:r>
              <a:rPr sz="1050" spc="-55" dirty="0">
                <a:latin typeface="Tahoma"/>
                <a:cs typeface="Tahoma"/>
              </a:rPr>
              <a:t> </a:t>
            </a:r>
            <a:r>
              <a:rPr sz="1050" dirty="0">
                <a:latin typeface="Tahoma"/>
                <a:cs typeface="Tahoma"/>
              </a:rPr>
              <a:t>production</a:t>
            </a:r>
            <a:r>
              <a:rPr sz="1050" spc="-50" dirty="0">
                <a:latin typeface="Tahoma"/>
                <a:cs typeface="Tahoma"/>
              </a:rPr>
              <a:t> </a:t>
            </a:r>
            <a:r>
              <a:rPr sz="1050" spc="-5" dirty="0">
                <a:latin typeface="Tahoma"/>
                <a:cs typeface="Tahoma"/>
              </a:rPr>
              <a:t>server</a:t>
            </a:r>
            <a:endParaRPr sz="1050">
              <a:latin typeface="Tahoma"/>
              <a:cs typeface="Tahoma"/>
            </a:endParaRPr>
          </a:p>
          <a:p>
            <a:pPr marL="12700" marR="358775">
              <a:lnSpc>
                <a:spcPct val="213800"/>
              </a:lnSpc>
              <a:spcBef>
                <a:spcPts val="70"/>
              </a:spcBef>
            </a:pPr>
            <a:r>
              <a:rPr sz="1050" b="1" spc="-95" dirty="0">
                <a:latin typeface="Tahoma"/>
                <a:cs typeface="Tahoma"/>
              </a:rPr>
              <a:t>Because</a:t>
            </a:r>
            <a:r>
              <a:rPr sz="1050" b="1" spc="-30" dirty="0">
                <a:latin typeface="Tahoma"/>
                <a:cs typeface="Tahoma"/>
              </a:rPr>
              <a:t> </a:t>
            </a:r>
            <a:r>
              <a:rPr sz="1050" b="1" spc="-50" dirty="0">
                <a:latin typeface="Tahoma"/>
                <a:cs typeface="Tahoma"/>
              </a:rPr>
              <a:t>of</a:t>
            </a:r>
            <a:r>
              <a:rPr sz="1050" b="1" spc="-30" dirty="0">
                <a:latin typeface="Tahoma"/>
                <a:cs typeface="Tahoma"/>
              </a:rPr>
              <a:t> </a:t>
            </a:r>
            <a:r>
              <a:rPr sz="1050" b="1" spc="-50" dirty="0">
                <a:latin typeface="Tahoma"/>
                <a:cs typeface="Tahoma"/>
              </a:rPr>
              <a:t>this</a:t>
            </a:r>
            <a:r>
              <a:rPr sz="1050" b="1" spc="-30" dirty="0">
                <a:latin typeface="Tahoma"/>
                <a:cs typeface="Tahoma"/>
              </a:rPr>
              <a:t> </a:t>
            </a:r>
            <a:r>
              <a:rPr sz="1050" b="1" spc="-55" dirty="0">
                <a:latin typeface="Tahoma"/>
                <a:cs typeface="Tahoma"/>
              </a:rPr>
              <a:t>pipeline,</a:t>
            </a:r>
            <a:r>
              <a:rPr sz="1050" b="1" spc="-30" dirty="0">
                <a:latin typeface="Tahoma"/>
                <a:cs typeface="Tahoma"/>
              </a:rPr>
              <a:t> </a:t>
            </a:r>
            <a:r>
              <a:rPr sz="1050" b="1" spc="-85" dirty="0">
                <a:latin typeface="Tahoma"/>
                <a:cs typeface="Tahoma"/>
              </a:rPr>
              <a:t>bugs</a:t>
            </a:r>
            <a:r>
              <a:rPr sz="1050" b="1" spc="-30" dirty="0">
                <a:latin typeface="Tahoma"/>
                <a:cs typeface="Tahoma"/>
              </a:rPr>
              <a:t> </a:t>
            </a:r>
            <a:r>
              <a:rPr sz="1050" b="1" spc="-15" dirty="0">
                <a:latin typeface="Tahoma"/>
                <a:cs typeface="Tahoma"/>
              </a:rPr>
              <a:t>will</a:t>
            </a:r>
            <a:r>
              <a:rPr sz="1050" b="1" spc="-25" dirty="0">
                <a:latin typeface="Tahoma"/>
                <a:cs typeface="Tahoma"/>
              </a:rPr>
              <a:t> </a:t>
            </a:r>
            <a:r>
              <a:rPr sz="1050" b="1" spc="-100" dirty="0">
                <a:latin typeface="Tahoma"/>
                <a:cs typeface="Tahoma"/>
              </a:rPr>
              <a:t>be</a:t>
            </a:r>
            <a:r>
              <a:rPr sz="1050" b="1" spc="-30" dirty="0">
                <a:latin typeface="Tahoma"/>
                <a:cs typeface="Tahoma"/>
              </a:rPr>
              <a:t> </a:t>
            </a:r>
            <a:r>
              <a:rPr sz="1050" b="1" spc="-70" dirty="0">
                <a:latin typeface="Tahoma"/>
                <a:cs typeface="Tahoma"/>
              </a:rPr>
              <a:t>reported</a:t>
            </a:r>
            <a:r>
              <a:rPr sz="1050" b="1" spc="-30" dirty="0">
                <a:latin typeface="Tahoma"/>
                <a:cs typeface="Tahoma"/>
              </a:rPr>
              <a:t> </a:t>
            </a:r>
            <a:r>
              <a:rPr sz="1050" b="1" spc="-45" dirty="0">
                <a:latin typeface="Tahoma"/>
                <a:cs typeface="Tahoma"/>
              </a:rPr>
              <a:t>fast</a:t>
            </a:r>
            <a:r>
              <a:rPr sz="1050" b="1" spc="-30" dirty="0">
                <a:latin typeface="Tahoma"/>
                <a:cs typeface="Tahoma"/>
              </a:rPr>
              <a:t> </a:t>
            </a:r>
            <a:r>
              <a:rPr sz="1050" b="1" spc="-75" dirty="0">
                <a:latin typeface="Tahoma"/>
                <a:cs typeface="Tahoma"/>
              </a:rPr>
              <a:t>and</a:t>
            </a:r>
            <a:r>
              <a:rPr sz="1050" b="1" spc="-30" dirty="0">
                <a:latin typeface="Tahoma"/>
                <a:cs typeface="Tahoma"/>
              </a:rPr>
              <a:t> </a:t>
            </a:r>
            <a:r>
              <a:rPr sz="1050" b="1" spc="-75" dirty="0">
                <a:latin typeface="Tahoma"/>
                <a:cs typeface="Tahoma"/>
              </a:rPr>
              <a:t>get</a:t>
            </a:r>
            <a:r>
              <a:rPr sz="1050" b="1" spc="-25" dirty="0">
                <a:latin typeface="Tahoma"/>
                <a:cs typeface="Tahoma"/>
              </a:rPr>
              <a:t> </a:t>
            </a:r>
            <a:r>
              <a:rPr sz="1050" b="1" spc="-55" dirty="0">
                <a:latin typeface="Tahoma"/>
                <a:cs typeface="Tahoma"/>
              </a:rPr>
              <a:t>rectified</a:t>
            </a:r>
            <a:r>
              <a:rPr sz="1050" b="1" spc="-30" dirty="0">
                <a:latin typeface="Tahoma"/>
                <a:cs typeface="Tahoma"/>
              </a:rPr>
              <a:t> </a:t>
            </a:r>
            <a:r>
              <a:rPr sz="1050" b="1" spc="-90" dirty="0">
                <a:latin typeface="Tahoma"/>
                <a:cs typeface="Tahoma"/>
              </a:rPr>
              <a:t>so</a:t>
            </a:r>
            <a:r>
              <a:rPr sz="1050" b="1" spc="-30" dirty="0">
                <a:latin typeface="Tahoma"/>
                <a:cs typeface="Tahoma"/>
              </a:rPr>
              <a:t> </a:t>
            </a:r>
            <a:r>
              <a:rPr sz="1050" b="1" spc="-65" dirty="0">
                <a:latin typeface="Tahoma"/>
                <a:cs typeface="Tahoma"/>
              </a:rPr>
              <a:t>entire</a:t>
            </a:r>
            <a:r>
              <a:rPr sz="1050" b="1" spc="-30" dirty="0">
                <a:latin typeface="Tahoma"/>
                <a:cs typeface="Tahoma"/>
              </a:rPr>
              <a:t> </a:t>
            </a:r>
            <a:r>
              <a:rPr sz="1050" b="1" spc="-80" dirty="0">
                <a:latin typeface="Tahoma"/>
                <a:cs typeface="Tahoma"/>
              </a:rPr>
              <a:t>development</a:t>
            </a:r>
            <a:r>
              <a:rPr sz="1050" b="1" spc="-30" dirty="0">
                <a:latin typeface="Tahoma"/>
                <a:cs typeface="Tahoma"/>
              </a:rPr>
              <a:t> </a:t>
            </a:r>
            <a:r>
              <a:rPr sz="1050" b="1" spc="-50" dirty="0">
                <a:latin typeface="Tahoma"/>
                <a:cs typeface="Tahoma"/>
              </a:rPr>
              <a:t>is</a:t>
            </a:r>
            <a:r>
              <a:rPr sz="1050" b="1" spc="-25" dirty="0">
                <a:latin typeface="Tahoma"/>
                <a:cs typeface="Tahoma"/>
              </a:rPr>
              <a:t> </a:t>
            </a:r>
            <a:r>
              <a:rPr sz="1050" b="1" spc="-45" dirty="0">
                <a:latin typeface="Tahoma"/>
                <a:cs typeface="Tahoma"/>
              </a:rPr>
              <a:t>fast </a:t>
            </a:r>
            <a:r>
              <a:rPr sz="1050" b="1" spc="-295" dirty="0">
                <a:latin typeface="Tahoma"/>
                <a:cs typeface="Tahoma"/>
              </a:rPr>
              <a:t> </a:t>
            </a:r>
            <a:r>
              <a:rPr sz="1050" b="1" spc="-80" dirty="0">
                <a:latin typeface="Tahoma"/>
                <a:cs typeface="Tahoma"/>
              </a:rPr>
              <a:t>Here,</a:t>
            </a:r>
            <a:r>
              <a:rPr sz="1050" b="1" spc="-35" dirty="0">
                <a:latin typeface="Tahoma"/>
                <a:cs typeface="Tahoma"/>
              </a:rPr>
              <a:t> </a:t>
            </a:r>
            <a:r>
              <a:rPr sz="1050" b="1" spc="-40" dirty="0">
                <a:latin typeface="Tahoma"/>
                <a:cs typeface="Tahoma"/>
              </a:rPr>
              <a:t>Overall</a:t>
            </a:r>
            <a:r>
              <a:rPr sz="1050" b="1" spc="-35" dirty="0">
                <a:latin typeface="Tahoma"/>
                <a:cs typeface="Tahoma"/>
              </a:rPr>
              <a:t> </a:t>
            </a:r>
            <a:r>
              <a:rPr sz="1050" b="1" spc="-120" dirty="0">
                <a:latin typeface="Tahoma"/>
                <a:cs typeface="Tahoma"/>
              </a:rPr>
              <a:t>SDLC</a:t>
            </a:r>
            <a:r>
              <a:rPr sz="1050" b="1" spc="-35" dirty="0">
                <a:latin typeface="Tahoma"/>
                <a:cs typeface="Tahoma"/>
              </a:rPr>
              <a:t> </a:t>
            </a:r>
            <a:r>
              <a:rPr sz="1050" b="1" spc="-15" dirty="0">
                <a:latin typeface="Tahoma"/>
                <a:cs typeface="Tahoma"/>
              </a:rPr>
              <a:t>will</a:t>
            </a:r>
            <a:r>
              <a:rPr sz="1050" b="1" spc="-35" dirty="0">
                <a:latin typeface="Tahoma"/>
                <a:cs typeface="Tahoma"/>
              </a:rPr>
              <a:t> </a:t>
            </a:r>
            <a:r>
              <a:rPr sz="1050" b="1" spc="-100" dirty="0">
                <a:latin typeface="Tahoma"/>
                <a:cs typeface="Tahoma"/>
              </a:rPr>
              <a:t>be</a:t>
            </a:r>
            <a:r>
              <a:rPr sz="1050" b="1" spc="-35" dirty="0">
                <a:latin typeface="Tahoma"/>
                <a:cs typeface="Tahoma"/>
              </a:rPr>
              <a:t> </a:t>
            </a:r>
            <a:r>
              <a:rPr sz="1050" b="1" spc="-65" dirty="0">
                <a:latin typeface="Tahoma"/>
                <a:cs typeface="Tahoma"/>
              </a:rPr>
              <a:t>automatic</a:t>
            </a:r>
            <a:r>
              <a:rPr sz="1050" b="1" spc="-35" dirty="0">
                <a:latin typeface="Tahoma"/>
                <a:cs typeface="Tahoma"/>
              </a:rPr>
              <a:t> </a:t>
            </a:r>
            <a:r>
              <a:rPr sz="1050" b="1" spc="-65" dirty="0">
                <a:latin typeface="Tahoma"/>
                <a:cs typeface="Tahoma"/>
              </a:rPr>
              <a:t>using</a:t>
            </a:r>
            <a:r>
              <a:rPr sz="1050" b="1" spc="-35" dirty="0">
                <a:latin typeface="Tahoma"/>
                <a:cs typeface="Tahoma"/>
              </a:rPr>
              <a:t> </a:t>
            </a:r>
            <a:r>
              <a:rPr sz="1050" b="1" spc="-90" dirty="0">
                <a:latin typeface="Tahoma"/>
                <a:cs typeface="Tahoma"/>
              </a:rPr>
              <a:t>Jenkins</a:t>
            </a:r>
            <a:endParaRPr sz="1050">
              <a:latin typeface="Tahoma"/>
              <a:cs typeface="Tahoma"/>
            </a:endParaRPr>
          </a:p>
          <a:p>
            <a:pPr>
              <a:lnSpc>
                <a:spcPct val="100000"/>
              </a:lnSpc>
              <a:spcBef>
                <a:spcPts val="45"/>
              </a:spcBef>
            </a:pPr>
            <a:endParaRPr sz="1150">
              <a:latin typeface="Tahoma"/>
              <a:cs typeface="Tahoma"/>
            </a:endParaRPr>
          </a:p>
          <a:p>
            <a:pPr marL="12700">
              <a:lnSpc>
                <a:spcPct val="100000"/>
              </a:lnSpc>
              <a:spcBef>
                <a:spcPts val="5"/>
              </a:spcBef>
            </a:pPr>
            <a:r>
              <a:rPr sz="1250" spc="-40" dirty="0">
                <a:solidFill>
                  <a:srgbClr val="FF3131"/>
                </a:solidFill>
                <a:latin typeface="Tahoma"/>
                <a:cs typeface="Tahoma"/>
              </a:rPr>
              <a:t>Note:</a:t>
            </a:r>
            <a:endParaRPr sz="1250">
              <a:latin typeface="Tahoma"/>
              <a:cs typeface="Tahoma"/>
            </a:endParaRPr>
          </a:p>
          <a:p>
            <a:pPr marL="12700" marR="5080">
              <a:lnSpc>
                <a:spcPct val="128299"/>
              </a:lnSpc>
              <a:spcBef>
                <a:spcPts val="1035"/>
              </a:spcBef>
            </a:pPr>
            <a:r>
              <a:rPr sz="1050" spc="-35" dirty="0">
                <a:latin typeface="Tahoma"/>
                <a:cs typeface="Tahoma"/>
              </a:rPr>
              <a:t>If</a:t>
            </a:r>
            <a:r>
              <a:rPr sz="1050" spc="-55" dirty="0">
                <a:latin typeface="Tahoma"/>
                <a:cs typeface="Tahoma"/>
              </a:rPr>
              <a:t> </a:t>
            </a:r>
            <a:r>
              <a:rPr sz="1050" dirty="0">
                <a:latin typeface="Tahoma"/>
                <a:cs typeface="Tahoma"/>
              </a:rPr>
              <a:t>we</a:t>
            </a:r>
            <a:r>
              <a:rPr sz="1050" spc="-50" dirty="0">
                <a:latin typeface="Tahoma"/>
                <a:cs typeface="Tahoma"/>
              </a:rPr>
              <a:t> </a:t>
            </a:r>
            <a:r>
              <a:rPr sz="1050" spc="5" dirty="0">
                <a:latin typeface="Tahoma"/>
                <a:cs typeface="Tahoma"/>
              </a:rPr>
              <a:t>have</a:t>
            </a:r>
            <a:r>
              <a:rPr sz="1050" spc="-50" dirty="0">
                <a:latin typeface="Tahoma"/>
                <a:cs typeface="Tahoma"/>
              </a:rPr>
              <a:t> </a:t>
            </a:r>
            <a:r>
              <a:rPr sz="1050" spc="-10" dirty="0">
                <a:latin typeface="Tahoma"/>
                <a:cs typeface="Tahoma"/>
              </a:rPr>
              <a:t>error</a:t>
            </a:r>
            <a:r>
              <a:rPr sz="1050" spc="-50" dirty="0">
                <a:latin typeface="Tahoma"/>
                <a:cs typeface="Tahoma"/>
              </a:rPr>
              <a:t> </a:t>
            </a:r>
            <a:r>
              <a:rPr sz="1050" spc="20" dirty="0">
                <a:latin typeface="Tahoma"/>
                <a:cs typeface="Tahoma"/>
              </a:rPr>
              <a:t>in</a:t>
            </a:r>
            <a:r>
              <a:rPr sz="1050" spc="-50" dirty="0">
                <a:latin typeface="Tahoma"/>
                <a:cs typeface="Tahoma"/>
              </a:rPr>
              <a:t> </a:t>
            </a:r>
            <a:r>
              <a:rPr sz="1050" spc="-30" dirty="0">
                <a:latin typeface="Tahoma"/>
                <a:cs typeface="Tahoma"/>
              </a:rPr>
              <a:t>code</a:t>
            </a:r>
            <a:r>
              <a:rPr sz="1050" spc="-50" dirty="0">
                <a:latin typeface="Tahoma"/>
                <a:cs typeface="Tahoma"/>
              </a:rPr>
              <a:t> </a:t>
            </a:r>
            <a:r>
              <a:rPr sz="1050" spc="-5" dirty="0">
                <a:latin typeface="Tahoma"/>
                <a:cs typeface="Tahoma"/>
              </a:rPr>
              <a:t>then</a:t>
            </a:r>
            <a:r>
              <a:rPr sz="1050" spc="-50" dirty="0">
                <a:latin typeface="Tahoma"/>
                <a:cs typeface="Tahoma"/>
              </a:rPr>
              <a:t> </a:t>
            </a:r>
            <a:r>
              <a:rPr sz="1050" spc="30" dirty="0">
                <a:latin typeface="Tahoma"/>
                <a:cs typeface="Tahoma"/>
              </a:rPr>
              <a:t>it</a:t>
            </a:r>
            <a:r>
              <a:rPr sz="1050" spc="-50" dirty="0">
                <a:latin typeface="Tahoma"/>
                <a:cs typeface="Tahoma"/>
              </a:rPr>
              <a:t> </a:t>
            </a:r>
            <a:r>
              <a:rPr sz="1050" spc="55" dirty="0">
                <a:latin typeface="Tahoma"/>
                <a:cs typeface="Tahoma"/>
              </a:rPr>
              <a:t>will</a:t>
            </a:r>
            <a:r>
              <a:rPr sz="1050" spc="-50" dirty="0">
                <a:latin typeface="Tahoma"/>
                <a:cs typeface="Tahoma"/>
              </a:rPr>
              <a:t> </a:t>
            </a:r>
            <a:r>
              <a:rPr sz="1050" spc="5" dirty="0">
                <a:latin typeface="Tahoma"/>
                <a:cs typeface="Tahoma"/>
              </a:rPr>
              <a:t>give</a:t>
            </a:r>
            <a:r>
              <a:rPr sz="1050" spc="-50" dirty="0">
                <a:latin typeface="Tahoma"/>
                <a:cs typeface="Tahoma"/>
              </a:rPr>
              <a:t> </a:t>
            </a:r>
            <a:r>
              <a:rPr sz="1050" spc="-10" dirty="0">
                <a:latin typeface="Tahoma"/>
                <a:cs typeface="Tahoma"/>
              </a:rPr>
              <a:t>feedback</a:t>
            </a:r>
            <a:r>
              <a:rPr sz="1050" spc="-50" dirty="0">
                <a:latin typeface="Tahoma"/>
                <a:cs typeface="Tahoma"/>
              </a:rPr>
              <a:t> </a:t>
            </a:r>
            <a:r>
              <a:rPr sz="1050" dirty="0">
                <a:latin typeface="Tahoma"/>
                <a:cs typeface="Tahoma"/>
              </a:rPr>
              <a:t>and</a:t>
            </a:r>
            <a:r>
              <a:rPr sz="1050" spc="-50" dirty="0">
                <a:latin typeface="Tahoma"/>
                <a:cs typeface="Tahoma"/>
              </a:rPr>
              <a:t> </a:t>
            </a:r>
            <a:r>
              <a:rPr sz="1050" spc="30" dirty="0">
                <a:latin typeface="Tahoma"/>
                <a:cs typeface="Tahoma"/>
              </a:rPr>
              <a:t>it</a:t>
            </a:r>
            <a:r>
              <a:rPr sz="1050" spc="-50" dirty="0">
                <a:latin typeface="Tahoma"/>
                <a:cs typeface="Tahoma"/>
              </a:rPr>
              <a:t> </a:t>
            </a:r>
            <a:r>
              <a:rPr sz="1050" spc="55" dirty="0">
                <a:latin typeface="Tahoma"/>
                <a:cs typeface="Tahoma"/>
              </a:rPr>
              <a:t>will</a:t>
            </a:r>
            <a:r>
              <a:rPr sz="1050" spc="-55" dirty="0">
                <a:latin typeface="Tahoma"/>
                <a:cs typeface="Tahoma"/>
              </a:rPr>
              <a:t> </a:t>
            </a:r>
            <a:r>
              <a:rPr sz="1050" spc="-25" dirty="0">
                <a:latin typeface="Tahoma"/>
                <a:cs typeface="Tahoma"/>
              </a:rPr>
              <a:t>be</a:t>
            </a:r>
            <a:r>
              <a:rPr sz="1050" spc="-50" dirty="0">
                <a:latin typeface="Tahoma"/>
                <a:cs typeface="Tahoma"/>
              </a:rPr>
              <a:t> </a:t>
            </a:r>
            <a:r>
              <a:rPr sz="1050" spc="-20" dirty="0">
                <a:latin typeface="Tahoma"/>
                <a:cs typeface="Tahoma"/>
              </a:rPr>
              <a:t>corrected,</a:t>
            </a:r>
            <a:r>
              <a:rPr sz="1050" spc="-50" dirty="0">
                <a:latin typeface="Tahoma"/>
                <a:cs typeface="Tahoma"/>
              </a:rPr>
              <a:t> </a:t>
            </a:r>
            <a:r>
              <a:rPr sz="1050" spc="35" dirty="0">
                <a:latin typeface="Tahoma"/>
                <a:cs typeface="Tahoma"/>
              </a:rPr>
              <a:t>if</a:t>
            </a:r>
            <a:r>
              <a:rPr sz="1050" spc="-50" dirty="0">
                <a:latin typeface="Tahoma"/>
                <a:cs typeface="Tahoma"/>
              </a:rPr>
              <a:t> </a:t>
            </a:r>
            <a:r>
              <a:rPr sz="1050" dirty="0">
                <a:latin typeface="Tahoma"/>
                <a:cs typeface="Tahoma"/>
              </a:rPr>
              <a:t>we</a:t>
            </a:r>
            <a:r>
              <a:rPr sz="1050" spc="-50" dirty="0">
                <a:latin typeface="Tahoma"/>
                <a:cs typeface="Tahoma"/>
              </a:rPr>
              <a:t> </a:t>
            </a:r>
            <a:r>
              <a:rPr sz="1050" spc="5" dirty="0">
                <a:latin typeface="Tahoma"/>
                <a:cs typeface="Tahoma"/>
              </a:rPr>
              <a:t>have</a:t>
            </a:r>
            <a:r>
              <a:rPr sz="1050" spc="-50" dirty="0">
                <a:latin typeface="Tahoma"/>
                <a:cs typeface="Tahoma"/>
              </a:rPr>
              <a:t> </a:t>
            </a:r>
            <a:r>
              <a:rPr sz="1050" spc="-10" dirty="0">
                <a:latin typeface="Tahoma"/>
                <a:cs typeface="Tahoma"/>
              </a:rPr>
              <a:t>error</a:t>
            </a:r>
            <a:r>
              <a:rPr sz="1050" spc="-50" dirty="0">
                <a:latin typeface="Tahoma"/>
                <a:cs typeface="Tahoma"/>
              </a:rPr>
              <a:t> </a:t>
            </a:r>
            <a:r>
              <a:rPr sz="1050" spc="20" dirty="0">
                <a:latin typeface="Tahoma"/>
                <a:cs typeface="Tahoma"/>
              </a:rPr>
              <a:t>in</a:t>
            </a:r>
            <a:r>
              <a:rPr sz="1050" spc="-50" dirty="0">
                <a:latin typeface="Tahoma"/>
                <a:cs typeface="Tahoma"/>
              </a:rPr>
              <a:t> </a:t>
            </a:r>
            <a:r>
              <a:rPr sz="1050" spc="15" dirty="0">
                <a:latin typeface="Tahoma"/>
                <a:cs typeface="Tahoma"/>
              </a:rPr>
              <a:t>build</a:t>
            </a:r>
            <a:r>
              <a:rPr sz="1050" spc="-50" dirty="0">
                <a:latin typeface="Tahoma"/>
                <a:cs typeface="Tahoma"/>
              </a:rPr>
              <a:t> </a:t>
            </a:r>
            <a:r>
              <a:rPr sz="1050" spc="-5" dirty="0">
                <a:latin typeface="Tahoma"/>
                <a:cs typeface="Tahoma"/>
              </a:rPr>
              <a:t>then</a:t>
            </a:r>
            <a:r>
              <a:rPr sz="1050" spc="-50" dirty="0">
                <a:latin typeface="Tahoma"/>
                <a:cs typeface="Tahoma"/>
              </a:rPr>
              <a:t> </a:t>
            </a:r>
            <a:r>
              <a:rPr sz="1050" spc="30" dirty="0">
                <a:latin typeface="Tahoma"/>
                <a:cs typeface="Tahoma"/>
              </a:rPr>
              <a:t>it </a:t>
            </a:r>
            <a:r>
              <a:rPr sz="1050" spc="-315" dirty="0">
                <a:latin typeface="Tahoma"/>
                <a:cs typeface="Tahoma"/>
              </a:rPr>
              <a:t> </a:t>
            </a:r>
            <a:r>
              <a:rPr sz="1050" spc="55" dirty="0">
                <a:latin typeface="Tahoma"/>
                <a:cs typeface="Tahoma"/>
              </a:rPr>
              <a:t>will</a:t>
            </a:r>
            <a:r>
              <a:rPr sz="1050" spc="-55" dirty="0">
                <a:latin typeface="Tahoma"/>
                <a:cs typeface="Tahoma"/>
              </a:rPr>
              <a:t> </a:t>
            </a:r>
            <a:r>
              <a:rPr sz="1050" spc="5" dirty="0">
                <a:latin typeface="Tahoma"/>
                <a:cs typeface="Tahoma"/>
              </a:rPr>
              <a:t>give</a:t>
            </a:r>
            <a:r>
              <a:rPr sz="1050" spc="-50" dirty="0">
                <a:latin typeface="Tahoma"/>
                <a:cs typeface="Tahoma"/>
              </a:rPr>
              <a:t> </a:t>
            </a:r>
            <a:r>
              <a:rPr sz="1050" spc="-10" dirty="0">
                <a:latin typeface="Tahoma"/>
                <a:cs typeface="Tahoma"/>
              </a:rPr>
              <a:t>feedback</a:t>
            </a:r>
            <a:r>
              <a:rPr sz="1050" spc="-55" dirty="0">
                <a:latin typeface="Tahoma"/>
                <a:cs typeface="Tahoma"/>
              </a:rPr>
              <a:t> </a:t>
            </a:r>
            <a:r>
              <a:rPr sz="1050" dirty="0">
                <a:latin typeface="Tahoma"/>
                <a:cs typeface="Tahoma"/>
              </a:rPr>
              <a:t>and</a:t>
            </a:r>
            <a:r>
              <a:rPr sz="1050" spc="-50" dirty="0">
                <a:latin typeface="Tahoma"/>
                <a:cs typeface="Tahoma"/>
              </a:rPr>
              <a:t> </a:t>
            </a:r>
            <a:r>
              <a:rPr sz="1050" spc="30" dirty="0">
                <a:latin typeface="Tahoma"/>
                <a:cs typeface="Tahoma"/>
              </a:rPr>
              <a:t>it</a:t>
            </a:r>
            <a:r>
              <a:rPr sz="1050" spc="-50" dirty="0">
                <a:latin typeface="Tahoma"/>
                <a:cs typeface="Tahoma"/>
              </a:rPr>
              <a:t> </a:t>
            </a:r>
            <a:r>
              <a:rPr sz="1050" spc="55" dirty="0">
                <a:latin typeface="Tahoma"/>
                <a:cs typeface="Tahoma"/>
              </a:rPr>
              <a:t>will</a:t>
            </a:r>
            <a:r>
              <a:rPr sz="1050" spc="-55" dirty="0">
                <a:latin typeface="Tahoma"/>
                <a:cs typeface="Tahoma"/>
              </a:rPr>
              <a:t> </a:t>
            </a:r>
            <a:r>
              <a:rPr sz="1050" spc="-25" dirty="0">
                <a:latin typeface="Tahoma"/>
                <a:cs typeface="Tahoma"/>
              </a:rPr>
              <a:t>be</a:t>
            </a:r>
            <a:r>
              <a:rPr sz="1050" spc="-50" dirty="0">
                <a:latin typeface="Tahoma"/>
                <a:cs typeface="Tahoma"/>
              </a:rPr>
              <a:t> </a:t>
            </a:r>
            <a:r>
              <a:rPr sz="1050" spc="-20" dirty="0">
                <a:latin typeface="Tahoma"/>
                <a:cs typeface="Tahoma"/>
              </a:rPr>
              <a:t>corrected,</a:t>
            </a:r>
            <a:r>
              <a:rPr sz="1050" spc="-50" dirty="0">
                <a:latin typeface="Tahoma"/>
                <a:cs typeface="Tahoma"/>
              </a:rPr>
              <a:t> </a:t>
            </a:r>
            <a:r>
              <a:rPr sz="1050" spc="5" dirty="0">
                <a:latin typeface="Tahoma"/>
                <a:cs typeface="Tahoma"/>
              </a:rPr>
              <a:t>pipeline</a:t>
            </a:r>
            <a:r>
              <a:rPr sz="1050" spc="-55" dirty="0">
                <a:latin typeface="Tahoma"/>
                <a:cs typeface="Tahoma"/>
              </a:rPr>
              <a:t> </a:t>
            </a:r>
            <a:r>
              <a:rPr sz="1050" spc="55" dirty="0">
                <a:latin typeface="Tahoma"/>
                <a:cs typeface="Tahoma"/>
              </a:rPr>
              <a:t>will</a:t>
            </a:r>
            <a:r>
              <a:rPr sz="1050" spc="-50" dirty="0">
                <a:latin typeface="Tahoma"/>
                <a:cs typeface="Tahoma"/>
              </a:rPr>
              <a:t> </a:t>
            </a:r>
            <a:r>
              <a:rPr sz="1050" spc="20" dirty="0">
                <a:latin typeface="Tahoma"/>
                <a:cs typeface="Tahoma"/>
              </a:rPr>
              <a:t>work</a:t>
            </a:r>
            <a:r>
              <a:rPr sz="1050" spc="-50" dirty="0">
                <a:latin typeface="Tahoma"/>
                <a:cs typeface="Tahoma"/>
              </a:rPr>
              <a:t> </a:t>
            </a:r>
            <a:r>
              <a:rPr sz="1050" spc="15" dirty="0">
                <a:latin typeface="Tahoma"/>
                <a:cs typeface="Tahoma"/>
              </a:rPr>
              <a:t>like</a:t>
            </a:r>
            <a:r>
              <a:rPr sz="1050" spc="-55" dirty="0">
                <a:latin typeface="Tahoma"/>
                <a:cs typeface="Tahoma"/>
              </a:rPr>
              <a:t> </a:t>
            </a:r>
            <a:r>
              <a:rPr sz="1050" spc="10" dirty="0">
                <a:latin typeface="Tahoma"/>
                <a:cs typeface="Tahoma"/>
              </a:rPr>
              <a:t>this</a:t>
            </a:r>
            <a:r>
              <a:rPr sz="1050" spc="-50" dirty="0">
                <a:latin typeface="Tahoma"/>
                <a:cs typeface="Tahoma"/>
              </a:rPr>
              <a:t> </a:t>
            </a:r>
            <a:r>
              <a:rPr sz="1050" spc="30" dirty="0">
                <a:latin typeface="Tahoma"/>
                <a:cs typeface="Tahoma"/>
              </a:rPr>
              <a:t>until</a:t>
            </a:r>
            <a:r>
              <a:rPr sz="1050" spc="-50" dirty="0">
                <a:latin typeface="Tahoma"/>
                <a:cs typeface="Tahoma"/>
              </a:rPr>
              <a:t> </a:t>
            </a:r>
            <a:r>
              <a:rPr sz="1050" spc="30" dirty="0">
                <a:latin typeface="Tahoma"/>
                <a:cs typeface="Tahoma"/>
              </a:rPr>
              <a:t>it</a:t>
            </a:r>
            <a:r>
              <a:rPr sz="1050" spc="-55" dirty="0">
                <a:latin typeface="Tahoma"/>
                <a:cs typeface="Tahoma"/>
              </a:rPr>
              <a:t> </a:t>
            </a:r>
            <a:r>
              <a:rPr sz="1050" spc="-25" dirty="0">
                <a:latin typeface="Tahoma"/>
                <a:cs typeface="Tahoma"/>
              </a:rPr>
              <a:t>reaches</a:t>
            </a:r>
            <a:r>
              <a:rPr sz="1050" spc="-50" dirty="0">
                <a:latin typeface="Tahoma"/>
                <a:cs typeface="Tahoma"/>
              </a:rPr>
              <a:t> </a:t>
            </a:r>
            <a:r>
              <a:rPr sz="1050" spc="5" dirty="0">
                <a:latin typeface="Tahoma"/>
                <a:cs typeface="Tahoma"/>
              </a:rPr>
              <a:t>deploy</a:t>
            </a:r>
            <a:endParaRPr sz="1050">
              <a:latin typeface="Tahoma"/>
              <a:cs typeface="Tahoma"/>
            </a:endParaRPr>
          </a:p>
        </p:txBody>
      </p:sp>
      <p:sp>
        <p:nvSpPr>
          <p:cNvPr id="16" name="object 16"/>
          <p:cNvSpPr/>
          <p:nvPr/>
        </p:nvSpPr>
        <p:spPr>
          <a:xfrm>
            <a:off x="463049" y="8273636"/>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7" name="object 17"/>
          <p:cNvSpPr/>
          <p:nvPr/>
        </p:nvSpPr>
        <p:spPr>
          <a:xfrm>
            <a:off x="463049" y="8461844"/>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8" name="object 18"/>
          <p:cNvSpPr/>
          <p:nvPr/>
        </p:nvSpPr>
        <p:spPr>
          <a:xfrm>
            <a:off x="463049" y="8846812"/>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9" name="object 19"/>
          <p:cNvSpPr/>
          <p:nvPr/>
        </p:nvSpPr>
        <p:spPr>
          <a:xfrm>
            <a:off x="463049" y="9035020"/>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20" name="object 20"/>
          <p:cNvSpPr/>
          <p:nvPr/>
        </p:nvSpPr>
        <p:spPr>
          <a:xfrm>
            <a:off x="463049" y="9231780"/>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21" name="object 21"/>
          <p:cNvSpPr/>
          <p:nvPr/>
        </p:nvSpPr>
        <p:spPr>
          <a:xfrm>
            <a:off x="463049" y="9419988"/>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22" name="object 22"/>
          <p:cNvSpPr txBox="1"/>
          <p:nvPr/>
        </p:nvSpPr>
        <p:spPr>
          <a:xfrm>
            <a:off x="342900" y="7751491"/>
            <a:ext cx="6180455" cy="1772285"/>
          </a:xfrm>
          <a:prstGeom prst="rect">
            <a:avLst/>
          </a:prstGeom>
        </p:spPr>
        <p:txBody>
          <a:bodyPr vert="horz" wrap="square" lIns="0" tIns="14604" rIns="0" bIns="0" rtlCol="0">
            <a:spAutoFit/>
          </a:bodyPr>
          <a:lstStyle/>
          <a:p>
            <a:pPr marL="12700">
              <a:lnSpc>
                <a:spcPct val="100000"/>
              </a:lnSpc>
              <a:spcBef>
                <a:spcPts val="114"/>
              </a:spcBef>
            </a:pPr>
            <a:r>
              <a:rPr sz="1600" b="1" spc="55" dirty="0">
                <a:solidFill>
                  <a:srgbClr val="FF3131"/>
                </a:solidFill>
                <a:latin typeface="Arial MT"/>
                <a:cs typeface="Arial MT"/>
              </a:rPr>
              <a:t>what</a:t>
            </a:r>
            <a:r>
              <a:rPr sz="1600" b="1" spc="-30" dirty="0">
                <a:solidFill>
                  <a:srgbClr val="FF3131"/>
                </a:solidFill>
                <a:latin typeface="Arial MT"/>
                <a:cs typeface="Arial MT"/>
              </a:rPr>
              <a:t> </a:t>
            </a:r>
            <a:r>
              <a:rPr sz="1600" b="1" spc="-5" dirty="0">
                <a:solidFill>
                  <a:srgbClr val="FF3131"/>
                </a:solidFill>
                <a:latin typeface="Arial MT"/>
                <a:cs typeface="Arial MT"/>
              </a:rPr>
              <a:t>is</a:t>
            </a:r>
            <a:r>
              <a:rPr sz="1600" b="1" spc="-30" dirty="0">
                <a:solidFill>
                  <a:srgbClr val="FF3131"/>
                </a:solidFill>
                <a:latin typeface="Arial MT"/>
                <a:cs typeface="Arial MT"/>
              </a:rPr>
              <a:t> </a:t>
            </a:r>
            <a:r>
              <a:rPr sz="1600" b="1" spc="85" dirty="0">
                <a:solidFill>
                  <a:srgbClr val="FF3131"/>
                </a:solidFill>
                <a:latin typeface="Arial MT"/>
                <a:cs typeface="Arial MT"/>
              </a:rPr>
              <a:t>jenkins</a:t>
            </a:r>
            <a:endParaRPr sz="1600" b="1" dirty="0">
              <a:latin typeface="Arial MT"/>
              <a:cs typeface="Arial MT"/>
            </a:endParaRPr>
          </a:p>
          <a:p>
            <a:pPr marL="286385">
              <a:lnSpc>
                <a:spcPct val="100000"/>
              </a:lnSpc>
              <a:spcBef>
                <a:spcPts val="1525"/>
              </a:spcBef>
            </a:pPr>
            <a:r>
              <a:rPr sz="1050" b="1" spc="-40" dirty="0">
                <a:latin typeface="Tahoma"/>
                <a:cs typeface="Tahoma"/>
              </a:rPr>
              <a:t>It</a:t>
            </a:r>
            <a:r>
              <a:rPr sz="1050" b="1" spc="-55" dirty="0">
                <a:latin typeface="Tahoma"/>
                <a:cs typeface="Tahoma"/>
              </a:rPr>
              <a:t> </a:t>
            </a:r>
            <a:r>
              <a:rPr sz="1050" b="1" spc="5" dirty="0">
                <a:latin typeface="Tahoma"/>
                <a:cs typeface="Tahoma"/>
              </a:rPr>
              <a:t>is</a:t>
            </a:r>
            <a:r>
              <a:rPr sz="1050" b="1" spc="-55" dirty="0">
                <a:latin typeface="Tahoma"/>
                <a:cs typeface="Tahoma"/>
              </a:rPr>
              <a:t> </a:t>
            </a:r>
            <a:r>
              <a:rPr sz="1050" b="1" dirty="0">
                <a:latin typeface="Tahoma"/>
                <a:cs typeface="Tahoma"/>
              </a:rPr>
              <a:t>an</a:t>
            </a:r>
            <a:r>
              <a:rPr sz="1050" b="1" spc="-55" dirty="0">
                <a:latin typeface="Tahoma"/>
                <a:cs typeface="Tahoma"/>
              </a:rPr>
              <a:t> </a:t>
            </a:r>
            <a:r>
              <a:rPr sz="1050" b="1" spc="-15" dirty="0">
                <a:latin typeface="Tahoma"/>
                <a:cs typeface="Tahoma"/>
              </a:rPr>
              <a:t>open</a:t>
            </a:r>
            <a:r>
              <a:rPr sz="1050" b="1" spc="-55" dirty="0">
                <a:latin typeface="Tahoma"/>
                <a:cs typeface="Tahoma"/>
              </a:rPr>
              <a:t> </a:t>
            </a:r>
            <a:r>
              <a:rPr sz="1050" b="1" spc="-25" dirty="0">
                <a:latin typeface="Tahoma"/>
                <a:cs typeface="Tahoma"/>
              </a:rPr>
              <a:t>source</a:t>
            </a:r>
            <a:r>
              <a:rPr sz="1050" b="1" spc="-55" dirty="0">
                <a:latin typeface="Tahoma"/>
                <a:cs typeface="Tahoma"/>
              </a:rPr>
              <a:t> </a:t>
            </a:r>
            <a:r>
              <a:rPr sz="1050" b="1" spc="-20" dirty="0">
                <a:latin typeface="Tahoma"/>
                <a:cs typeface="Tahoma"/>
              </a:rPr>
              <a:t>project</a:t>
            </a:r>
            <a:r>
              <a:rPr sz="1050" b="1" spc="-55" dirty="0">
                <a:latin typeface="Tahoma"/>
                <a:cs typeface="Tahoma"/>
              </a:rPr>
              <a:t> </a:t>
            </a:r>
            <a:r>
              <a:rPr sz="1050" b="1" spc="15" dirty="0">
                <a:latin typeface="Tahoma"/>
                <a:cs typeface="Tahoma"/>
              </a:rPr>
              <a:t>written</a:t>
            </a:r>
            <a:r>
              <a:rPr sz="1050" b="1" spc="-55" dirty="0">
                <a:latin typeface="Tahoma"/>
                <a:cs typeface="Tahoma"/>
              </a:rPr>
              <a:t> </a:t>
            </a:r>
            <a:r>
              <a:rPr sz="1050" b="1" spc="20" dirty="0">
                <a:latin typeface="Tahoma"/>
                <a:cs typeface="Tahoma"/>
              </a:rPr>
              <a:t>in</a:t>
            </a:r>
            <a:r>
              <a:rPr sz="1050" b="1" spc="-55" dirty="0">
                <a:latin typeface="Tahoma"/>
                <a:cs typeface="Tahoma"/>
              </a:rPr>
              <a:t> </a:t>
            </a:r>
            <a:r>
              <a:rPr sz="1050" b="1" spc="-20" dirty="0">
                <a:latin typeface="Tahoma"/>
                <a:cs typeface="Tahoma"/>
              </a:rPr>
              <a:t>Java</a:t>
            </a:r>
            <a:r>
              <a:rPr sz="1050" b="1" spc="-55" dirty="0">
                <a:latin typeface="Tahoma"/>
                <a:cs typeface="Tahoma"/>
              </a:rPr>
              <a:t> </a:t>
            </a:r>
            <a:r>
              <a:rPr sz="1050" b="1" spc="25" dirty="0">
                <a:latin typeface="Tahoma"/>
                <a:cs typeface="Tahoma"/>
              </a:rPr>
              <a:t>by</a:t>
            </a:r>
            <a:r>
              <a:rPr sz="1050" b="1" spc="-50" dirty="0">
                <a:latin typeface="Tahoma"/>
                <a:cs typeface="Tahoma"/>
              </a:rPr>
              <a:t> </a:t>
            </a:r>
            <a:r>
              <a:rPr sz="1050" b="1" spc="-10" dirty="0">
                <a:latin typeface="Tahoma"/>
                <a:cs typeface="Tahoma"/>
              </a:rPr>
              <a:t>kohsuke</a:t>
            </a:r>
            <a:r>
              <a:rPr sz="1050" b="1" spc="-55" dirty="0">
                <a:latin typeface="Tahoma"/>
                <a:cs typeface="Tahoma"/>
              </a:rPr>
              <a:t> </a:t>
            </a:r>
            <a:r>
              <a:rPr sz="1050" b="1" spc="10" dirty="0">
                <a:latin typeface="Tahoma"/>
                <a:cs typeface="Tahoma"/>
              </a:rPr>
              <a:t>kawaguchi</a:t>
            </a:r>
            <a:endParaRPr sz="1050" b="1" dirty="0">
              <a:latin typeface="Tahoma"/>
              <a:cs typeface="Tahoma"/>
            </a:endParaRPr>
          </a:p>
          <a:p>
            <a:pPr marL="286385" marR="5080">
              <a:lnSpc>
                <a:spcPts val="1550"/>
              </a:lnSpc>
              <a:spcBef>
                <a:spcPts val="35"/>
              </a:spcBef>
            </a:pPr>
            <a:r>
              <a:rPr sz="1050" b="1" spc="-45" dirty="0">
                <a:latin typeface="Tahoma"/>
                <a:cs typeface="Tahoma"/>
              </a:rPr>
              <a:t>The </a:t>
            </a:r>
            <a:r>
              <a:rPr sz="1050" b="1" spc="5" dirty="0">
                <a:latin typeface="Tahoma"/>
                <a:cs typeface="Tahoma"/>
              </a:rPr>
              <a:t>leading</a:t>
            </a:r>
            <a:r>
              <a:rPr sz="1050" b="1" spc="-45" dirty="0">
                <a:latin typeface="Tahoma"/>
                <a:cs typeface="Tahoma"/>
              </a:rPr>
              <a:t> </a:t>
            </a:r>
            <a:r>
              <a:rPr sz="1050" b="1" spc="-15" dirty="0">
                <a:latin typeface="Tahoma"/>
                <a:cs typeface="Tahoma"/>
              </a:rPr>
              <a:t>open</a:t>
            </a:r>
            <a:r>
              <a:rPr sz="1050" b="1" spc="-45" dirty="0">
                <a:latin typeface="Tahoma"/>
                <a:cs typeface="Tahoma"/>
              </a:rPr>
              <a:t> </a:t>
            </a:r>
            <a:r>
              <a:rPr sz="1050" b="1" spc="-25" dirty="0">
                <a:latin typeface="Tahoma"/>
                <a:cs typeface="Tahoma"/>
              </a:rPr>
              <a:t>source</a:t>
            </a:r>
            <a:r>
              <a:rPr sz="1050" b="1" spc="-45" dirty="0">
                <a:latin typeface="Tahoma"/>
                <a:cs typeface="Tahoma"/>
              </a:rPr>
              <a:t> </a:t>
            </a:r>
            <a:r>
              <a:rPr sz="1050" b="1" spc="10" dirty="0">
                <a:latin typeface="Tahoma"/>
                <a:cs typeface="Tahoma"/>
              </a:rPr>
              <a:t>automation</a:t>
            </a:r>
            <a:r>
              <a:rPr sz="1050" b="1" spc="-45" dirty="0">
                <a:latin typeface="Tahoma"/>
                <a:cs typeface="Tahoma"/>
              </a:rPr>
              <a:t> </a:t>
            </a:r>
            <a:r>
              <a:rPr sz="1050" b="1" spc="-30" dirty="0">
                <a:latin typeface="Tahoma"/>
                <a:cs typeface="Tahoma"/>
              </a:rPr>
              <a:t>server,</a:t>
            </a:r>
            <a:r>
              <a:rPr sz="1050" b="1" spc="-45" dirty="0">
                <a:latin typeface="Tahoma"/>
                <a:cs typeface="Tahoma"/>
              </a:rPr>
              <a:t> </a:t>
            </a:r>
            <a:r>
              <a:rPr sz="1050" b="1" spc="-25" dirty="0">
                <a:latin typeface="Tahoma"/>
                <a:cs typeface="Tahoma"/>
              </a:rPr>
              <a:t>Jenkins</a:t>
            </a:r>
            <a:r>
              <a:rPr sz="1050" b="1" spc="-45" dirty="0">
                <a:latin typeface="Tahoma"/>
                <a:cs typeface="Tahoma"/>
              </a:rPr>
              <a:t> </a:t>
            </a:r>
            <a:r>
              <a:rPr sz="1050" b="1" spc="-5" dirty="0">
                <a:latin typeface="Tahoma"/>
                <a:cs typeface="Tahoma"/>
              </a:rPr>
              <a:t>provides</a:t>
            </a:r>
            <a:r>
              <a:rPr sz="1050" b="1" spc="-45" dirty="0">
                <a:latin typeface="Tahoma"/>
                <a:cs typeface="Tahoma"/>
              </a:rPr>
              <a:t> </a:t>
            </a:r>
            <a:r>
              <a:rPr sz="1050" b="1" spc="-10" dirty="0">
                <a:latin typeface="Tahoma"/>
                <a:cs typeface="Tahoma"/>
              </a:rPr>
              <a:t>hundreds</a:t>
            </a:r>
            <a:r>
              <a:rPr sz="1050" b="1" spc="-45" dirty="0">
                <a:latin typeface="Tahoma"/>
                <a:cs typeface="Tahoma"/>
              </a:rPr>
              <a:t> </a:t>
            </a:r>
            <a:r>
              <a:rPr sz="1050" b="1" spc="15" dirty="0">
                <a:latin typeface="Tahoma"/>
                <a:cs typeface="Tahoma"/>
              </a:rPr>
              <a:t>of</a:t>
            </a:r>
            <a:r>
              <a:rPr sz="1050" b="1" spc="-45" dirty="0">
                <a:latin typeface="Tahoma"/>
                <a:cs typeface="Tahoma"/>
              </a:rPr>
              <a:t> </a:t>
            </a:r>
            <a:r>
              <a:rPr sz="1050" b="1" spc="10" dirty="0">
                <a:latin typeface="Tahoma"/>
                <a:cs typeface="Tahoma"/>
              </a:rPr>
              <a:t>plugins</a:t>
            </a:r>
            <a:r>
              <a:rPr sz="1050" b="1" spc="-40" dirty="0">
                <a:latin typeface="Tahoma"/>
                <a:cs typeface="Tahoma"/>
              </a:rPr>
              <a:t> </a:t>
            </a:r>
            <a:r>
              <a:rPr sz="1050" b="1" dirty="0">
                <a:latin typeface="Tahoma"/>
                <a:cs typeface="Tahoma"/>
              </a:rPr>
              <a:t>to</a:t>
            </a:r>
            <a:r>
              <a:rPr sz="1050" b="1" spc="-45" dirty="0">
                <a:latin typeface="Tahoma"/>
                <a:cs typeface="Tahoma"/>
              </a:rPr>
              <a:t> </a:t>
            </a:r>
            <a:r>
              <a:rPr sz="1050" b="1" spc="5" dirty="0">
                <a:latin typeface="Tahoma"/>
                <a:cs typeface="Tahoma"/>
              </a:rPr>
              <a:t>support</a:t>
            </a:r>
            <a:r>
              <a:rPr sz="1050" b="1" spc="-45" dirty="0">
                <a:latin typeface="Tahoma"/>
                <a:cs typeface="Tahoma"/>
              </a:rPr>
              <a:t> </a:t>
            </a:r>
            <a:r>
              <a:rPr sz="1050" b="1" spc="5" dirty="0">
                <a:latin typeface="Tahoma"/>
                <a:cs typeface="Tahoma"/>
              </a:rPr>
              <a:t>building, </a:t>
            </a:r>
            <a:r>
              <a:rPr sz="1050" b="1" spc="-315" dirty="0">
                <a:latin typeface="Tahoma"/>
                <a:cs typeface="Tahoma"/>
              </a:rPr>
              <a:t> </a:t>
            </a:r>
            <a:r>
              <a:rPr sz="1050" b="1" spc="5" dirty="0">
                <a:latin typeface="Tahoma"/>
                <a:cs typeface="Tahoma"/>
              </a:rPr>
              <a:t>deploying</a:t>
            </a:r>
            <a:r>
              <a:rPr sz="1050" b="1" spc="-55" dirty="0">
                <a:latin typeface="Tahoma"/>
                <a:cs typeface="Tahoma"/>
              </a:rPr>
              <a:t> </a:t>
            </a:r>
            <a:r>
              <a:rPr sz="1050" b="1" dirty="0">
                <a:latin typeface="Tahoma"/>
                <a:cs typeface="Tahoma"/>
              </a:rPr>
              <a:t>and</a:t>
            </a:r>
            <a:r>
              <a:rPr sz="1050" b="1" spc="-55" dirty="0">
                <a:latin typeface="Tahoma"/>
                <a:cs typeface="Tahoma"/>
              </a:rPr>
              <a:t> </a:t>
            </a:r>
            <a:r>
              <a:rPr sz="1050" b="1" spc="10" dirty="0">
                <a:latin typeface="Tahoma"/>
                <a:cs typeface="Tahoma"/>
              </a:rPr>
              <a:t>automating</a:t>
            </a:r>
            <a:r>
              <a:rPr sz="1050" b="1" spc="-55" dirty="0">
                <a:latin typeface="Tahoma"/>
                <a:cs typeface="Tahoma"/>
              </a:rPr>
              <a:t> </a:t>
            </a:r>
            <a:r>
              <a:rPr sz="1050" b="1" spc="20" dirty="0">
                <a:latin typeface="Tahoma"/>
                <a:cs typeface="Tahoma"/>
              </a:rPr>
              <a:t>any</a:t>
            </a:r>
            <a:r>
              <a:rPr sz="1050" b="1" spc="-55" dirty="0">
                <a:latin typeface="Tahoma"/>
                <a:cs typeface="Tahoma"/>
              </a:rPr>
              <a:t> </a:t>
            </a:r>
            <a:r>
              <a:rPr sz="1050" b="1" spc="-20" dirty="0">
                <a:latin typeface="Tahoma"/>
                <a:cs typeface="Tahoma"/>
              </a:rPr>
              <a:t>project.</a:t>
            </a:r>
            <a:endParaRPr sz="1050" b="1" dirty="0">
              <a:latin typeface="Tahoma"/>
              <a:cs typeface="Tahoma"/>
            </a:endParaRPr>
          </a:p>
          <a:p>
            <a:pPr marL="286385">
              <a:lnSpc>
                <a:spcPct val="100000"/>
              </a:lnSpc>
              <a:spcBef>
                <a:spcPts val="120"/>
              </a:spcBef>
            </a:pPr>
            <a:r>
              <a:rPr sz="1050" b="1" spc="-114" dirty="0">
                <a:latin typeface="Tahoma"/>
                <a:cs typeface="Tahoma"/>
              </a:rPr>
              <a:t>I</a:t>
            </a:r>
            <a:r>
              <a:rPr sz="1050" b="1" spc="35" dirty="0">
                <a:latin typeface="Tahoma"/>
                <a:cs typeface="Tahoma"/>
              </a:rPr>
              <a:t>t</a:t>
            </a:r>
            <a:r>
              <a:rPr sz="1050" b="1" spc="-55" dirty="0">
                <a:latin typeface="Tahoma"/>
                <a:cs typeface="Tahoma"/>
              </a:rPr>
              <a:t> </a:t>
            </a:r>
            <a:r>
              <a:rPr sz="1050" b="1" spc="35" dirty="0">
                <a:latin typeface="Tahoma"/>
                <a:cs typeface="Tahoma"/>
              </a:rPr>
              <a:t>i</a:t>
            </a:r>
            <a:r>
              <a:rPr sz="1050" b="1" spc="-25" dirty="0">
                <a:latin typeface="Tahoma"/>
                <a:cs typeface="Tahoma"/>
              </a:rPr>
              <a:t>s</a:t>
            </a:r>
            <a:r>
              <a:rPr sz="1050" b="1" spc="-55" dirty="0">
                <a:latin typeface="Tahoma"/>
                <a:cs typeface="Tahoma"/>
              </a:rPr>
              <a:t> </a:t>
            </a:r>
            <a:r>
              <a:rPr sz="1050" b="1" dirty="0">
                <a:latin typeface="Tahoma"/>
                <a:cs typeface="Tahoma"/>
              </a:rPr>
              <a:t>p</a:t>
            </a:r>
            <a:r>
              <a:rPr sz="1050" b="1" spc="50" dirty="0">
                <a:latin typeface="Tahoma"/>
                <a:cs typeface="Tahoma"/>
              </a:rPr>
              <a:t>l</a:t>
            </a:r>
            <a:r>
              <a:rPr sz="1050" b="1" spc="25" dirty="0">
                <a:latin typeface="Tahoma"/>
                <a:cs typeface="Tahoma"/>
              </a:rPr>
              <a:t>a</a:t>
            </a:r>
            <a:r>
              <a:rPr sz="1050" b="1" spc="35" dirty="0">
                <a:latin typeface="Tahoma"/>
                <a:cs typeface="Tahoma"/>
              </a:rPr>
              <a:t>t</a:t>
            </a:r>
            <a:r>
              <a:rPr sz="1050" b="1" spc="10" dirty="0">
                <a:latin typeface="Tahoma"/>
                <a:cs typeface="Tahoma"/>
              </a:rPr>
              <a:t>f</a:t>
            </a:r>
            <a:r>
              <a:rPr sz="1050" b="1" spc="-15" dirty="0">
                <a:latin typeface="Tahoma"/>
                <a:cs typeface="Tahoma"/>
              </a:rPr>
              <a:t>o</a:t>
            </a:r>
            <a:r>
              <a:rPr sz="1050" b="1" spc="15" dirty="0">
                <a:latin typeface="Tahoma"/>
                <a:cs typeface="Tahoma"/>
              </a:rPr>
              <a:t>r</a:t>
            </a:r>
            <a:r>
              <a:rPr sz="1050" b="1" spc="-10" dirty="0">
                <a:latin typeface="Tahoma"/>
                <a:cs typeface="Tahoma"/>
              </a:rPr>
              <a:t>m</a:t>
            </a:r>
            <a:r>
              <a:rPr sz="1050" b="1" spc="-55" dirty="0">
                <a:latin typeface="Tahoma"/>
                <a:cs typeface="Tahoma"/>
              </a:rPr>
              <a:t> </a:t>
            </a:r>
            <a:r>
              <a:rPr sz="1050" b="1" spc="35" dirty="0">
                <a:latin typeface="Tahoma"/>
                <a:cs typeface="Tahoma"/>
              </a:rPr>
              <a:t>i</a:t>
            </a:r>
            <a:r>
              <a:rPr sz="1050" b="1" spc="5" dirty="0">
                <a:latin typeface="Tahoma"/>
                <a:cs typeface="Tahoma"/>
              </a:rPr>
              <a:t>n</a:t>
            </a:r>
            <a:r>
              <a:rPr sz="1050" b="1" spc="-5" dirty="0">
                <a:latin typeface="Tahoma"/>
                <a:cs typeface="Tahoma"/>
              </a:rPr>
              <a:t>d</a:t>
            </a:r>
            <a:r>
              <a:rPr sz="1050" b="1" spc="-45" dirty="0">
                <a:latin typeface="Tahoma"/>
                <a:cs typeface="Tahoma"/>
              </a:rPr>
              <a:t>e</a:t>
            </a:r>
            <a:r>
              <a:rPr sz="1050" b="1" dirty="0">
                <a:latin typeface="Tahoma"/>
                <a:cs typeface="Tahoma"/>
              </a:rPr>
              <a:t>p</a:t>
            </a:r>
            <a:r>
              <a:rPr sz="1050" b="1" spc="-45" dirty="0">
                <a:latin typeface="Tahoma"/>
                <a:cs typeface="Tahoma"/>
              </a:rPr>
              <a:t>e</a:t>
            </a:r>
            <a:r>
              <a:rPr sz="1050" b="1" spc="5" dirty="0">
                <a:latin typeface="Tahoma"/>
                <a:cs typeface="Tahoma"/>
              </a:rPr>
              <a:t>n</a:t>
            </a:r>
            <a:r>
              <a:rPr sz="1050" b="1" spc="-5" dirty="0">
                <a:latin typeface="Tahoma"/>
                <a:cs typeface="Tahoma"/>
              </a:rPr>
              <a:t>d</a:t>
            </a:r>
            <a:r>
              <a:rPr sz="1050" b="1" spc="-45" dirty="0">
                <a:latin typeface="Tahoma"/>
                <a:cs typeface="Tahoma"/>
              </a:rPr>
              <a:t>e</a:t>
            </a:r>
            <a:r>
              <a:rPr sz="1050" b="1" spc="5" dirty="0">
                <a:latin typeface="Tahoma"/>
                <a:cs typeface="Tahoma"/>
              </a:rPr>
              <a:t>n</a:t>
            </a:r>
            <a:r>
              <a:rPr sz="1050" b="1" spc="35" dirty="0">
                <a:latin typeface="Tahoma"/>
                <a:cs typeface="Tahoma"/>
              </a:rPr>
              <a:t>t</a:t>
            </a:r>
            <a:endParaRPr sz="1050" b="1" dirty="0">
              <a:latin typeface="Tahoma"/>
              <a:cs typeface="Tahoma"/>
            </a:endParaRPr>
          </a:p>
          <a:p>
            <a:pPr marL="286385" marR="3664585">
              <a:lnSpc>
                <a:spcPts val="1550"/>
              </a:lnSpc>
              <a:spcBef>
                <a:spcPts val="30"/>
              </a:spcBef>
            </a:pPr>
            <a:r>
              <a:rPr sz="1050" b="1" spc="-114" dirty="0">
                <a:latin typeface="Tahoma"/>
                <a:cs typeface="Tahoma"/>
              </a:rPr>
              <a:t>I</a:t>
            </a:r>
            <a:r>
              <a:rPr sz="1050" b="1" spc="35" dirty="0">
                <a:latin typeface="Tahoma"/>
                <a:cs typeface="Tahoma"/>
              </a:rPr>
              <a:t>t</a:t>
            </a:r>
            <a:r>
              <a:rPr sz="1050" b="1" spc="-55" dirty="0">
                <a:latin typeface="Tahoma"/>
                <a:cs typeface="Tahoma"/>
              </a:rPr>
              <a:t> </a:t>
            </a:r>
            <a:r>
              <a:rPr sz="1050" b="1" spc="35" dirty="0">
                <a:latin typeface="Tahoma"/>
                <a:cs typeface="Tahoma"/>
              </a:rPr>
              <a:t>i</a:t>
            </a:r>
            <a:r>
              <a:rPr sz="1050" b="1" spc="-25" dirty="0">
                <a:latin typeface="Tahoma"/>
                <a:cs typeface="Tahoma"/>
              </a:rPr>
              <a:t>s</a:t>
            </a:r>
            <a:r>
              <a:rPr sz="1050" b="1" spc="-55" dirty="0">
                <a:latin typeface="Tahoma"/>
                <a:cs typeface="Tahoma"/>
              </a:rPr>
              <a:t> </a:t>
            </a:r>
            <a:r>
              <a:rPr sz="1050" b="1" spc="-60" dirty="0">
                <a:latin typeface="Tahoma"/>
                <a:cs typeface="Tahoma"/>
              </a:rPr>
              <a:t>c</a:t>
            </a:r>
            <a:r>
              <a:rPr sz="1050" b="1" spc="-15" dirty="0">
                <a:latin typeface="Tahoma"/>
                <a:cs typeface="Tahoma"/>
              </a:rPr>
              <a:t>o</a:t>
            </a:r>
            <a:r>
              <a:rPr sz="1050" b="1" spc="-10" dirty="0">
                <a:latin typeface="Tahoma"/>
                <a:cs typeface="Tahoma"/>
              </a:rPr>
              <a:t>mm</a:t>
            </a:r>
            <a:r>
              <a:rPr sz="1050" b="1" spc="5" dirty="0">
                <a:latin typeface="Tahoma"/>
                <a:cs typeface="Tahoma"/>
              </a:rPr>
              <a:t>un</a:t>
            </a:r>
            <a:r>
              <a:rPr sz="1050" b="1" spc="30" dirty="0">
                <a:latin typeface="Tahoma"/>
                <a:cs typeface="Tahoma"/>
              </a:rPr>
              <a:t>i</a:t>
            </a:r>
            <a:r>
              <a:rPr sz="1050" b="1" spc="35" dirty="0">
                <a:latin typeface="Tahoma"/>
                <a:cs typeface="Tahoma"/>
              </a:rPr>
              <a:t>t</a:t>
            </a:r>
            <a:r>
              <a:rPr sz="1050" b="1" spc="55" dirty="0">
                <a:latin typeface="Tahoma"/>
                <a:cs typeface="Tahoma"/>
              </a:rPr>
              <a:t>y</a:t>
            </a:r>
            <a:r>
              <a:rPr sz="1050" b="1" spc="30" dirty="0">
                <a:latin typeface="Tahoma"/>
                <a:cs typeface="Tahoma"/>
              </a:rPr>
              <a:t>-</a:t>
            </a:r>
            <a:r>
              <a:rPr sz="1050" b="1" spc="-25" dirty="0">
                <a:latin typeface="Tahoma"/>
                <a:cs typeface="Tahoma"/>
              </a:rPr>
              <a:t>s</a:t>
            </a:r>
            <a:r>
              <a:rPr sz="1050" b="1" spc="5" dirty="0">
                <a:latin typeface="Tahoma"/>
                <a:cs typeface="Tahoma"/>
              </a:rPr>
              <a:t>u</a:t>
            </a:r>
            <a:r>
              <a:rPr sz="1050" b="1" dirty="0">
                <a:latin typeface="Tahoma"/>
                <a:cs typeface="Tahoma"/>
              </a:rPr>
              <a:t>pp</a:t>
            </a:r>
            <a:r>
              <a:rPr sz="1050" b="1" spc="-15" dirty="0">
                <a:latin typeface="Tahoma"/>
                <a:cs typeface="Tahoma"/>
              </a:rPr>
              <a:t>o</a:t>
            </a:r>
            <a:r>
              <a:rPr sz="1050" b="1" spc="25" dirty="0">
                <a:latin typeface="Tahoma"/>
                <a:cs typeface="Tahoma"/>
              </a:rPr>
              <a:t>r</a:t>
            </a:r>
            <a:r>
              <a:rPr sz="1050" b="1" spc="15" dirty="0">
                <a:latin typeface="Tahoma"/>
                <a:cs typeface="Tahoma"/>
              </a:rPr>
              <a:t>t</a:t>
            </a:r>
            <a:r>
              <a:rPr sz="1050" b="1" spc="-45" dirty="0">
                <a:latin typeface="Tahoma"/>
                <a:cs typeface="Tahoma"/>
              </a:rPr>
              <a:t>e</a:t>
            </a:r>
            <a:r>
              <a:rPr sz="1050" b="1" spc="-5" dirty="0">
                <a:latin typeface="Tahoma"/>
                <a:cs typeface="Tahoma"/>
              </a:rPr>
              <a:t>d</a:t>
            </a:r>
            <a:r>
              <a:rPr sz="1050" b="1" spc="-20" dirty="0">
                <a:latin typeface="Tahoma"/>
                <a:cs typeface="Tahoma"/>
              </a:rPr>
              <a:t>,</a:t>
            </a:r>
            <a:r>
              <a:rPr sz="1050" b="1" spc="-55" dirty="0">
                <a:latin typeface="Tahoma"/>
                <a:cs typeface="Tahoma"/>
              </a:rPr>
              <a:t> </a:t>
            </a:r>
            <a:r>
              <a:rPr sz="1050" b="1" spc="25" dirty="0">
                <a:latin typeface="Tahoma"/>
                <a:cs typeface="Tahoma"/>
              </a:rPr>
              <a:t>f</a:t>
            </a:r>
            <a:r>
              <a:rPr sz="1050" b="1" spc="-20" dirty="0">
                <a:latin typeface="Tahoma"/>
                <a:cs typeface="Tahoma"/>
              </a:rPr>
              <a:t>r</a:t>
            </a:r>
            <a:r>
              <a:rPr sz="1050" b="1" spc="-45" dirty="0">
                <a:latin typeface="Tahoma"/>
                <a:cs typeface="Tahoma"/>
              </a:rPr>
              <a:t>ee</a:t>
            </a:r>
            <a:r>
              <a:rPr sz="1050" b="1" spc="-55" dirty="0">
                <a:latin typeface="Tahoma"/>
                <a:cs typeface="Tahoma"/>
              </a:rPr>
              <a:t> </a:t>
            </a:r>
            <a:r>
              <a:rPr sz="1050" b="1" spc="15" dirty="0">
                <a:latin typeface="Tahoma"/>
                <a:cs typeface="Tahoma"/>
              </a:rPr>
              <a:t>t</a:t>
            </a:r>
            <a:r>
              <a:rPr sz="1050" b="1" spc="-15" dirty="0">
                <a:latin typeface="Tahoma"/>
                <a:cs typeface="Tahoma"/>
              </a:rPr>
              <a:t>o</a:t>
            </a:r>
            <a:r>
              <a:rPr sz="1050" b="1" spc="-55" dirty="0">
                <a:latin typeface="Tahoma"/>
                <a:cs typeface="Tahoma"/>
              </a:rPr>
              <a:t> </a:t>
            </a:r>
            <a:r>
              <a:rPr sz="1050" b="1" spc="5" dirty="0">
                <a:latin typeface="Tahoma"/>
                <a:cs typeface="Tahoma"/>
              </a:rPr>
              <a:t>u</a:t>
            </a:r>
            <a:r>
              <a:rPr sz="1050" b="1" spc="-25" dirty="0">
                <a:latin typeface="Tahoma"/>
                <a:cs typeface="Tahoma"/>
              </a:rPr>
              <a:t>s</a:t>
            </a:r>
            <a:r>
              <a:rPr sz="1050" b="1" spc="-35" dirty="0">
                <a:latin typeface="Tahoma"/>
                <a:cs typeface="Tahoma"/>
              </a:rPr>
              <a:t>e  </a:t>
            </a:r>
            <a:r>
              <a:rPr sz="1050" b="1" spc="-114" dirty="0">
                <a:latin typeface="Tahoma"/>
                <a:cs typeface="Tahoma"/>
              </a:rPr>
              <a:t>I</a:t>
            </a:r>
            <a:r>
              <a:rPr sz="1050" b="1" spc="35" dirty="0">
                <a:latin typeface="Tahoma"/>
                <a:cs typeface="Tahoma"/>
              </a:rPr>
              <a:t>t</a:t>
            </a:r>
            <a:r>
              <a:rPr sz="1050" b="1" spc="-55" dirty="0">
                <a:latin typeface="Tahoma"/>
                <a:cs typeface="Tahoma"/>
              </a:rPr>
              <a:t> </a:t>
            </a:r>
            <a:r>
              <a:rPr sz="1050" b="1" spc="35" dirty="0">
                <a:latin typeface="Tahoma"/>
                <a:cs typeface="Tahoma"/>
              </a:rPr>
              <a:t>i</a:t>
            </a:r>
            <a:r>
              <a:rPr sz="1050" b="1" spc="-25" dirty="0">
                <a:latin typeface="Tahoma"/>
                <a:cs typeface="Tahoma"/>
              </a:rPr>
              <a:t>s</a:t>
            </a:r>
            <a:r>
              <a:rPr sz="1050" b="1" spc="-55" dirty="0">
                <a:latin typeface="Tahoma"/>
                <a:cs typeface="Tahoma"/>
              </a:rPr>
              <a:t> </a:t>
            </a:r>
            <a:r>
              <a:rPr sz="1050" b="1" spc="5" dirty="0">
                <a:latin typeface="Tahoma"/>
                <a:cs typeface="Tahoma"/>
              </a:rPr>
              <a:t>u</a:t>
            </a:r>
            <a:r>
              <a:rPr sz="1050" b="1" spc="-25" dirty="0">
                <a:latin typeface="Tahoma"/>
                <a:cs typeface="Tahoma"/>
              </a:rPr>
              <a:t>s</a:t>
            </a:r>
            <a:r>
              <a:rPr sz="1050" b="1" spc="-45" dirty="0">
                <a:latin typeface="Tahoma"/>
                <a:cs typeface="Tahoma"/>
              </a:rPr>
              <a:t>e</a:t>
            </a:r>
            <a:r>
              <a:rPr sz="1050" b="1" spc="-5" dirty="0">
                <a:latin typeface="Tahoma"/>
                <a:cs typeface="Tahoma"/>
              </a:rPr>
              <a:t>d</a:t>
            </a:r>
            <a:r>
              <a:rPr sz="1050" b="1" spc="-55" dirty="0">
                <a:latin typeface="Tahoma"/>
                <a:cs typeface="Tahoma"/>
              </a:rPr>
              <a:t> </a:t>
            </a:r>
            <a:r>
              <a:rPr sz="1050" b="1" spc="10" dirty="0">
                <a:latin typeface="Tahoma"/>
                <a:cs typeface="Tahoma"/>
              </a:rPr>
              <a:t>f</a:t>
            </a:r>
            <a:r>
              <a:rPr sz="1050" b="1" spc="-15" dirty="0">
                <a:latin typeface="Tahoma"/>
                <a:cs typeface="Tahoma"/>
              </a:rPr>
              <a:t>o</a:t>
            </a:r>
            <a:r>
              <a:rPr sz="1050" b="1" spc="15" dirty="0">
                <a:latin typeface="Tahoma"/>
                <a:cs typeface="Tahoma"/>
              </a:rPr>
              <a:t>r</a:t>
            </a:r>
            <a:r>
              <a:rPr sz="1050" b="1" spc="-55" dirty="0">
                <a:latin typeface="Tahoma"/>
                <a:cs typeface="Tahoma"/>
              </a:rPr>
              <a:t> </a:t>
            </a:r>
            <a:r>
              <a:rPr sz="1050" b="1" spc="-70" dirty="0">
                <a:latin typeface="Tahoma"/>
                <a:cs typeface="Tahoma"/>
              </a:rPr>
              <a:t>C</a:t>
            </a:r>
            <a:r>
              <a:rPr sz="1050" b="1" spc="-114" dirty="0">
                <a:latin typeface="Tahoma"/>
                <a:cs typeface="Tahoma"/>
              </a:rPr>
              <a:t>I</a:t>
            </a:r>
            <a:r>
              <a:rPr sz="1050" b="1" spc="30" dirty="0">
                <a:latin typeface="Tahoma"/>
                <a:cs typeface="Tahoma"/>
              </a:rPr>
              <a:t>/</a:t>
            </a:r>
            <a:r>
              <a:rPr sz="1050" b="1" spc="-70" dirty="0">
                <a:latin typeface="Tahoma"/>
                <a:cs typeface="Tahoma"/>
              </a:rPr>
              <a:t>C</a:t>
            </a:r>
            <a:r>
              <a:rPr sz="1050" b="1" spc="-20" dirty="0">
                <a:latin typeface="Tahoma"/>
                <a:cs typeface="Tahoma"/>
              </a:rPr>
              <a:t>D</a:t>
            </a:r>
            <a:endParaRPr sz="1050" b="1" dirty="0">
              <a:latin typeface="Tahoma"/>
              <a:cs typeface="Tahoma"/>
            </a:endParaRPr>
          </a:p>
          <a:p>
            <a:pPr marL="286385">
              <a:lnSpc>
                <a:spcPct val="100000"/>
              </a:lnSpc>
              <a:spcBef>
                <a:spcPts val="120"/>
              </a:spcBef>
            </a:pPr>
            <a:r>
              <a:rPr sz="1050" b="1" spc="-35" dirty="0">
                <a:latin typeface="Tahoma"/>
                <a:cs typeface="Tahoma"/>
              </a:rPr>
              <a:t>If</a:t>
            </a:r>
            <a:r>
              <a:rPr sz="1050" b="1" spc="-50" dirty="0">
                <a:latin typeface="Tahoma"/>
                <a:cs typeface="Tahoma"/>
              </a:rPr>
              <a:t> </a:t>
            </a:r>
            <a:r>
              <a:rPr sz="1050" b="1" dirty="0">
                <a:latin typeface="Tahoma"/>
                <a:cs typeface="Tahoma"/>
              </a:rPr>
              <a:t>we</a:t>
            </a:r>
            <a:r>
              <a:rPr sz="1050" b="1" spc="-50" dirty="0">
                <a:latin typeface="Tahoma"/>
                <a:cs typeface="Tahoma"/>
              </a:rPr>
              <a:t> </a:t>
            </a:r>
            <a:r>
              <a:rPr sz="1050" b="1" spc="20" dirty="0">
                <a:latin typeface="Tahoma"/>
                <a:cs typeface="Tahoma"/>
              </a:rPr>
              <a:t>want</a:t>
            </a:r>
            <a:r>
              <a:rPr sz="1050" b="1" spc="-50" dirty="0">
                <a:latin typeface="Tahoma"/>
                <a:cs typeface="Tahoma"/>
              </a:rPr>
              <a:t> </a:t>
            </a:r>
            <a:r>
              <a:rPr sz="1050" b="1" dirty="0">
                <a:latin typeface="Tahoma"/>
                <a:cs typeface="Tahoma"/>
              </a:rPr>
              <a:t>to</a:t>
            </a:r>
            <a:r>
              <a:rPr sz="1050" b="1" spc="-50" dirty="0">
                <a:latin typeface="Tahoma"/>
                <a:cs typeface="Tahoma"/>
              </a:rPr>
              <a:t> </a:t>
            </a:r>
            <a:r>
              <a:rPr sz="1050" b="1" spc="-25" dirty="0">
                <a:latin typeface="Tahoma"/>
                <a:cs typeface="Tahoma"/>
              </a:rPr>
              <a:t>use</a:t>
            </a:r>
            <a:r>
              <a:rPr sz="1050" b="1" spc="-50" dirty="0">
                <a:latin typeface="Tahoma"/>
                <a:cs typeface="Tahoma"/>
              </a:rPr>
              <a:t> </a:t>
            </a:r>
            <a:r>
              <a:rPr sz="1050" b="1" spc="-5" dirty="0">
                <a:latin typeface="Tahoma"/>
                <a:cs typeface="Tahoma"/>
              </a:rPr>
              <a:t>continuous</a:t>
            </a:r>
            <a:r>
              <a:rPr sz="1050" b="1" spc="-45" dirty="0">
                <a:latin typeface="Tahoma"/>
                <a:cs typeface="Tahoma"/>
              </a:rPr>
              <a:t> </a:t>
            </a:r>
            <a:r>
              <a:rPr sz="1050" b="1" spc="5" dirty="0">
                <a:latin typeface="Tahoma"/>
                <a:cs typeface="Tahoma"/>
              </a:rPr>
              <a:t>integration</a:t>
            </a:r>
            <a:r>
              <a:rPr sz="1050" b="1" spc="-50" dirty="0">
                <a:latin typeface="Tahoma"/>
                <a:cs typeface="Tahoma"/>
              </a:rPr>
              <a:t> </a:t>
            </a:r>
            <a:r>
              <a:rPr sz="1050" b="1" spc="20" dirty="0">
                <a:latin typeface="Tahoma"/>
                <a:cs typeface="Tahoma"/>
              </a:rPr>
              <a:t>first</a:t>
            </a:r>
            <a:r>
              <a:rPr sz="1050" b="1" spc="-50" dirty="0">
                <a:latin typeface="Tahoma"/>
                <a:cs typeface="Tahoma"/>
              </a:rPr>
              <a:t> </a:t>
            </a:r>
            <a:r>
              <a:rPr sz="1050" b="1" spc="-25" dirty="0">
                <a:latin typeface="Tahoma"/>
                <a:cs typeface="Tahoma"/>
              </a:rPr>
              <a:t>choice</a:t>
            </a:r>
            <a:r>
              <a:rPr sz="1050" b="1" spc="-50" dirty="0">
                <a:latin typeface="Tahoma"/>
                <a:cs typeface="Tahoma"/>
              </a:rPr>
              <a:t> </a:t>
            </a:r>
            <a:r>
              <a:rPr sz="1050" b="1" spc="5" dirty="0">
                <a:latin typeface="Tahoma"/>
                <a:cs typeface="Tahoma"/>
              </a:rPr>
              <a:t>is</a:t>
            </a:r>
            <a:r>
              <a:rPr sz="1050" b="1" spc="-50" dirty="0">
                <a:latin typeface="Tahoma"/>
                <a:cs typeface="Tahoma"/>
              </a:rPr>
              <a:t> </a:t>
            </a:r>
            <a:r>
              <a:rPr sz="1050" b="1" spc="-5" dirty="0">
                <a:latin typeface="Tahoma"/>
                <a:cs typeface="Tahoma"/>
              </a:rPr>
              <a:t>jenkins</a:t>
            </a:r>
            <a:endParaRPr sz="1050" b="1"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3049" y="437383"/>
            <a:ext cx="59055" cy="59055"/>
          </a:xfrm>
          <a:custGeom>
            <a:avLst/>
            <a:gdLst/>
            <a:ahLst/>
            <a:cxnLst/>
            <a:rect l="l" t="t" r="r" b="b"/>
            <a:pathLst>
              <a:path w="59054" h="59054">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3" name="object 3"/>
          <p:cNvSpPr/>
          <p:nvPr/>
        </p:nvSpPr>
        <p:spPr>
          <a:xfrm>
            <a:off x="463049" y="822353"/>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4" name="object 4"/>
          <p:cNvSpPr/>
          <p:nvPr/>
        </p:nvSpPr>
        <p:spPr>
          <a:xfrm>
            <a:off x="463049" y="1010559"/>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5" name="object 5"/>
          <p:cNvSpPr/>
          <p:nvPr/>
        </p:nvSpPr>
        <p:spPr>
          <a:xfrm>
            <a:off x="463049" y="1207321"/>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6" name="object 6"/>
          <p:cNvSpPr/>
          <p:nvPr/>
        </p:nvSpPr>
        <p:spPr>
          <a:xfrm>
            <a:off x="463049" y="1395530"/>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7" name="object 7"/>
          <p:cNvSpPr/>
          <p:nvPr/>
        </p:nvSpPr>
        <p:spPr>
          <a:xfrm>
            <a:off x="463049" y="1583734"/>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8" name="object 8"/>
          <p:cNvSpPr/>
          <p:nvPr/>
        </p:nvSpPr>
        <p:spPr>
          <a:xfrm>
            <a:off x="463049" y="1780497"/>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9" name="object 9"/>
          <p:cNvSpPr/>
          <p:nvPr/>
        </p:nvSpPr>
        <p:spPr>
          <a:xfrm>
            <a:off x="463049" y="1968705"/>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0" name="object 10"/>
          <p:cNvSpPr/>
          <p:nvPr/>
        </p:nvSpPr>
        <p:spPr>
          <a:xfrm>
            <a:off x="463049" y="2165464"/>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1" name="object 11"/>
          <p:cNvSpPr/>
          <p:nvPr/>
        </p:nvSpPr>
        <p:spPr>
          <a:xfrm>
            <a:off x="463049" y="2541881"/>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2" name="object 12"/>
          <p:cNvSpPr/>
          <p:nvPr/>
        </p:nvSpPr>
        <p:spPr>
          <a:xfrm>
            <a:off x="463049" y="2738640"/>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13" name="object 13"/>
          <p:cNvSpPr/>
          <p:nvPr/>
        </p:nvSpPr>
        <p:spPr>
          <a:xfrm>
            <a:off x="463049" y="2926849"/>
            <a:ext cx="59055" cy="59055"/>
          </a:xfrm>
          <a:custGeom>
            <a:avLst/>
            <a:gdLst/>
            <a:ahLst/>
            <a:cxnLst/>
            <a:rect l="l" t="t" r="r" b="b"/>
            <a:pathLst>
              <a:path w="59054" h="59055">
                <a:moveTo>
                  <a:pt x="33331" y="58857"/>
                </a:moveTo>
                <a:lnTo>
                  <a:pt x="25526" y="58857"/>
                </a:lnTo>
                <a:lnTo>
                  <a:pt x="21772" y="58110"/>
                </a:lnTo>
                <a:lnTo>
                  <a:pt x="0" y="33331"/>
                </a:lnTo>
                <a:lnTo>
                  <a:pt x="0" y="25526"/>
                </a:lnTo>
                <a:lnTo>
                  <a:pt x="25526" y="0"/>
                </a:lnTo>
                <a:lnTo>
                  <a:pt x="33331" y="0"/>
                </a:lnTo>
                <a:lnTo>
                  <a:pt x="58857" y="29428"/>
                </a:lnTo>
                <a:lnTo>
                  <a:pt x="58857" y="33331"/>
                </a:lnTo>
                <a:lnTo>
                  <a:pt x="33331" y="58857"/>
                </a:lnTo>
                <a:close/>
              </a:path>
            </a:pathLst>
          </a:custGeom>
          <a:solidFill>
            <a:srgbClr val="000000"/>
          </a:solidFill>
        </p:spPr>
        <p:txBody>
          <a:bodyPr wrap="square" lIns="0" tIns="0" rIns="0" bIns="0" rtlCol="0"/>
          <a:lstStyle/>
          <a:p>
            <a:endParaRPr/>
          </a:p>
        </p:txBody>
      </p:sp>
      <p:sp>
        <p:nvSpPr>
          <p:cNvPr id="26" name="object 26"/>
          <p:cNvSpPr txBox="1"/>
          <p:nvPr/>
        </p:nvSpPr>
        <p:spPr>
          <a:xfrm>
            <a:off x="342900" y="327499"/>
            <a:ext cx="6155055" cy="3089435"/>
          </a:xfrm>
          <a:prstGeom prst="rect">
            <a:avLst/>
          </a:prstGeom>
        </p:spPr>
        <p:txBody>
          <a:bodyPr vert="horz" wrap="square" lIns="0" tIns="12065" rIns="0" bIns="0" rtlCol="0">
            <a:spAutoFit/>
          </a:bodyPr>
          <a:lstStyle/>
          <a:p>
            <a:pPr marL="286385" marR="249554">
              <a:lnSpc>
                <a:spcPct val="117600"/>
              </a:lnSpc>
              <a:spcBef>
                <a:spcPts val="95"/>
              </a:spcBef>
            </a:pPr>
            <a:r>
              <a:rPr sz="1050" spc="-40" dirty="0">
                <a:latin typeface="Tahoma"/>
                <a:cs typeface="Tahoma"/>
              </a:rPr>
              <a:t>It</a:t>
            </a:r>
            <a:r>
              <a:rPr sz="1050" spc="-50" dirty="0">
                <a:latin typeface="Tahoma"/>
                <a:cs typeface="Tahoma"/>
              </a:rPr>
              <a:t> </a:t>
            </a:r>
            <a:r>
              <a:rPr sz="1050" spc="-10" dirty="0">
                <a:latin typeface="Tahoma"/>
                <a:cs typeface="Tahoma"/>
              </a:rPr>
              <a:t>consists</a:t>
            </a:r>
            <a:r>
              <a:rPr sz="1050" spc="-45" dirty="0">
                <a:latin typeface="Tahoma"/>
                <a:cs typeface="Tahoma"/>
              </a:rPr>
              <a:t> </a:t>
            </a:r>
            <a:r>
              <a:rPr sz="1050" spc="15" dirty="0">
                <a:latin typeface="Tahoma"/>
                <a:cs typeface="Tahoma"/>
              </a:rPr>
              <a:t>of</a:t>
            </a:r>
            <a:r>
              <a:rPr sz="1050" spc="-45" dirty="0">
                <a:latin typeface="Tahoma"/>
                <a:cs typeface="Tahoma"/>
              </a:rPr>
              <a:t> </a:t>
            </a:r>
            <a:r>
              <a:rPr sz="1050" dirty="0">
                <a:latin typeface="Tahoma"/>
                <a:cs typeface="Tahoma"/>
              </a:rPr>
              <a:t>plugins.</a:t>
            </a:r>
            <a:r>
              <a:rPr sz="1050" spc="-45" dirty="0">
                <a:latin typeface="Tahoma"/>
                <a:cs typeface="Tahoma"/>
              </a:rPr>
              <a:t> </a:t>
            </a:r>
            <a:r>
              <a:rPr sz="1050" spc="-20" dirty="0">
                <a:latin typeface="Tahoma"/>
                <a:cs typeface="Tahoma"/>
              </a:rPr>
              <a:t>Through</a:t>
            </a:r>
            <a:r>
              <a:rPr sz="1050" spc="-45" dirty="0">
                <a:latin typeface="Tahoma"/>
                <a:cs typeface="Tahoma"/>
              </a:rPr>
              <a:t> </a:t>
            </a:r>
            <a:r>
              <a:rPr sz="1050" spc="10" dirty="0">
                <a:latin typeface="Tahoma"/>
                <a:cs typeface="Tahoma"/>
              </a:rPr>
              <a:t>plugins</a:t>
            </a:r>
            <a:r>
              <a:rPr sz="1050" spc="-50" dirty="0">
                <a:latin typeface="Tahoma"/>
                <a:cs typeface="Tahoma"/>
              </a:rPr>
              <a:t> </a:t>
            </a:r>
            <a:r>
              <a:rPr sz="1050" dirty="0">
                <a:latin typeface="Tahoma"/>
                <a:cs typeface="Tahoma"/>
              </a:rPr>
              <a:t>we</a:t>
            </a:r>
            <a:r>
              <a:rPr sz="1050" spc="-45" dirty="0">
                <a:latin typeface="Tahoma"/>
                <a:cs typeface="Tahoma"/>
              </a:rPr>
              <a:t> </a:t>
            </a:r>
            <a:r>
              <a:rPr sz="1050" spc="-20" dirty="0">
                <a:latin typeface="Tahoma"/>
                <a:cs typeface="Tahoma"/>
              </a:rPr>
              <a:t>can</a:t>
            </a:r>
            <a:r>
              <a:rPr sz="1050" spc="-45" dirty="0">
                <a:latin typeface="Tahoma"/>
                <a:cs typeface="Tahoma"/>
              </a:rPr>
              <a:t> </a:t>
            </a:r>
            <a:r>
              <a:rPr sz="1050" spc="-10" dirty="0">
                <a:latin typeface="Tahoma"/>
                <a:cs typeface="Tahoma"/>
              </a:rPr>
              <a:t>do</a:t>
            </a:r>
            <a:r>
              <a:rPr sz="1050" spc="-45" dirty="0">
                <a:latin typeface="Tahoma"/>
                <a:cs typeface="Tahoma"/>
              </a:rPr>
              <a:t> </a:t>
            </a:r>
            <a:r>
              <a:rPr sz="1050" spc="5" dirty="0">
                <a:latin typeface="Tahoma"/>
                <a:cs typeface="Tahoma"/>
              </a:rPr>
              <a:t>whatever</a:t>
            </a:r>
            <a:r>
              <a:rPr sz="1050" spc="-45" dirty="0">
                <a:latin typeface="Tahoma"/>
                <a:cs typeface="Tahoma"/>
              </a:rPr>
              <a:t> </a:t>
            </a:r>
            <a:r>
              <a:rPr sz="1050" dirty="0">
                <a:latin typeface="Tahoma"/>
                <a:cs typeface="Tahoma"/>
              </a:rPr>
              <a:t>we</a:t>
            </a:r>
            <a:r>
              <a:rPr sz="1050" spc="-50" dirty="0">
                <a:latin typeface="Tahoma"/>
                <a:cs typeface="Tahoma"/>
              </a:rPr>
              <a:t> </a:t>
            </a:r>
            <a:r>
              <a:rPr sz="1050" spc="10" dirty="0">
                <a:latin typeface="Tahoma"/>
                <a:cs typeface="Tahoma"/>
              </a:rPr>
              <a:t>want.</a:t>
            </a:r>
            <a:r>
              <a:rPr sz="1050" spc="-45" dirty="0">
                <a:latin typeface="Tahoma"/>
                <a:cs typeface="Tahoma"/>
              </a:rPr>
              <a:t> </a:t>
            </a:r>
            <a:r>
              <a:rPr sz="1050" spc="15" dirty="0">
                <a:latin typeface="Tahoma"/>
                <a:cs typeface="Tahoma"/>
              </a:rPr>
              <a:t>Overall</a:t>
            </a:r>
            <a:r>
              <a:rPr sz="1050" spc="-45" dirty="0">
                <a:latin typeface="Tahoma"/>
                <a:cs typeface="Tahoma"/>
              </a:rPr>
              <a:t> </a:t>
            </a:r>
            <a:r>
              <a:rPr sz="1050" spc="20" dirty="0">
                <a:latin typeface="Tahoma"/>
                <a:cs typeface="Tahoma"/>
              </a:rPr>
              <a:t>without</a:t>
            </a:r>
            <a:r>
              <a:rPr sz="1050" spc="-45" dirty="0">
                <a:latin typeface="Tahoma"/>
                <a:cs typeface="Tahoma"/>
              </a:rPr>
              <a:t> </a:t>
            </a:r>
            <a:r>
              <a:rPr sz="1050" spc="10" dirty="0">
                <a:latin typeface="Tahoma"/>
                <a:cs typeface="Tahoma"/>
              </a:rPr>
              <a:t>plugins</a:t>
            </a:r>
            <a:r>
              <a:rPr sz="1050" spc="-45" dirty="0">
                <a:latin typeface="Tahoma"/>
                <a:cs typeface="Tahoma"/>
              </a:rPr>
              <a:t> </a:t>
            </a:r>
            <a:r>
              <a:rPr sz="1050" dirty="0">
                <a:latin typeface="Tahoma"/>
                <a:cs typeface="Tahoma"/>
              </a:rPr>
              <a:t>we </a:t>
            </a:r>
            <a:r>
              <a:rPr sz="1050" spc="-315" dirty="0">
                <a:latin typeface="Tahoma"/>
                <a:cs typeface="Tahoma"/>
              </a:rPr>
              <a:t> </a:t>
            </a:r>
            <a:r>
              <a:rPr sz="1050" spc="-5" dirty="0">
                <a:latin typeface="Tahoma"/>
                <a:cs typeface="Tahoma"/>
              </a:rPr>
              <a:t>can’t</a:t>
            </a:r>
            <a:r>
              <a:rPr sz="1050" spc="-60" dirty="0">
                <a:latin typeface="Tahoma"/>
                <a:cs typeface="Tahoma"/>
              </a:rPr>
              <a:t> </a:t>
            </a:r>
            <a:r>
              <a:rPr sz="1050" spc="10" dirty="0">
                <a:latin typeface="Tahoma"/>
                <a:cs typeface="Tahoma"/>
              </a:rPr>
              <a:t>run</a:t>
            </a:r>
            <a:r>
              <a:rPr sz="1050" spc="-55" dirty="0">
                <a:latin typeface="Tahoma"/>
                <a:cs typeface="Tahoma"/>
              </a:rPr>
              <a:t> </a:t>
            </a:r>
            <a:r>
              <a:rPr sz="1050" spc="15" dirty="0">
                <a:latin typeface="Tahoma"/>
                <a:cs typeface="Tahoma"/>
              </a:rPr>
              <a:t>anything</a:t>
            </a:r>
            <a:r>
              <a:rPr sz="1050" spc="-55" dirty="0">
                <a:latin typeface="Tahoma"/>
                <a:cs typeface="Tahoma"/>
              </a:rPr>
              <a:t> </a:t>
            </a:r>
            <a:r>
              <a:rPr sz="1050" spc="20" dirty="0">
                <a:latin typeface="Tahoma"/>
                <a:cs typeface="Tahoma"/>
              </a:rPr>
              <a:t>in</a:t>
            </a:r>
            <a:r>
              <a:rPr sz="1050" spc="-55" dirty="0">
                <a:latin typeface="Tahoma"/>
                <a:cs typeface="Tahoma"/>
              </a:rPr>
              <a:t> </a:t>
            </a:r>
            <a:r>
              <a:rPr sz="1050" spc="-5" dirty="0">
                <a:latin typeface="Tahoma"/>
                <a:cs typeface="Tahoma"/>
              </a:rPr>
              <a:t>jenkins</a:t>
            </a:r>
            <a:endParaRPr sz="1050" dirty="0">
              <a:latin typeface="Tahoma"/>
              <a:cs typeface="Tahoma"/>
            </a:endParaRPr>
          </a:p>
          <a:p>
            <a:pPr marL="286385" marR="2503805">
              <a:lnSpc>
                <a:spcPct val="117600"/>
              </a:lnSpc>
              <a:spcBef>
                <a:spcPts val="65"/>
              </a:spcBef>
            </a:pPr>
            <a:r>
              <a:rPr sz="1050" spc="-40" dirty="0">
                <a:latin typeface="Tahoma"/>
                <a:cs typeface="Tahoma"/>
              </a:rPr>
              <a:t>It</a:t>
            </a:r>
            <a:r>
              <a:rPr sz="1050" spc="-55" dirty="0">
                <a:latin typeface="Tahoma"/>
                <a:cs typeface="Tahoma"/>
              </a:rPr>
              <a:t> </a:t>
            </a:r>
            <a:r>
              <a:rPr sz="1050" spc="5" dirty="0">
                <a:latin typeface="Tahoma"/>
                <a:cs typeface="Tahoma"/>
              </a:rPr>
              <a:t>is</a:t>
            </a:r>
            <a:r>
              <a:rPr sz="1050" spc="-55" dirty="0">
                <a:latin typeface="Tahoma"/>
                <a:cs typeface="Tahoma"/>
              </a:rPr>
              <a:t> </a:t>
            </a:r>
            <a:r>
              <a:rPr sz="1050" spc="-20" dirty="0">
                <a:latin typeface="Tahoma"/>
                <a:cs typeface="Tahoma"/>
              </a:rPr>
              <a:t>used</a:t>
            </a:r>
            <a:r>
              <a:rPr sz="1050" spc="-55" dirty="0">
                <a:latin typeface="Tahoma"/>
                <a:cs typeface="Tahoma"/>
              </a:rPr>
              <a:t> </a:t>
            </a:r>
            <a:r>
              <a:rPr sz="1050" dirty="0">
                <a:latin typeface="Tahoma"/>
                <a:cs typeface="Tahoma"/>
              </a:rPr>
              <a:t>to</a:t>
            </a:r>
            <a:r>
              <a:rPr sz="1050" spc="-55" dirty="0">
                <a:latin typeface="Tahoma"/>
                <a:cs typeface="Tahoma"/>
              </a:rPr>
              <a:t> </a:t>
            </a:r>
            <a:r>
              <a:rPr sz="1050" spc="-20" dirty="0">
                <a:latin typeface="Tahoma"/>
                <a:cs typeface="Tahoma"/>
              </a:rPr>
              <a:t>detect</a:t>
            </a:r>
            <a:r>
              <a:rPr sz="1050" spc="-50" dirty="0">
                <a:latin typeface="Tahoma"/>
                <a:cs typeface="Tahoma"/>
              </a:rPr>
              <a:t> </a:t>
            </a:r>
            <a:r>
              <a:rPr sz="1050" spc="-5" dirty="0">
                <a:latin typeface="Tahoma"/>
                <a:cs typeface="Tahoma"/>
              </a:rPr>
              <a:t>the</a:t>
            </a:r>
            <a:r>
              <a:rPr sz="1050" spc="-55" dirty="0">
                <a:latin typeface="Tahoma"/>
                <a:cs typeface="Tahoma"/>
              </a:rPr>
              <a:t> </a:t>
            </a:r>
            <a:r>
              <a:rPr sz="1050" spc="15" dirty="0">
                <a:latin typeface="Tahoma"/>
                <a:cs typeface="Tahoma"/>
              </a:rPr>
              <a:t>faults</a:t>
            </a:r>
            <a:r>
              <a:rPr sz="1050" spc="-55" dirty="0">
                <a:latin typeface="Tahoma"/>
                <a:cs typeface="Tahoma"/>
              </a:rPr>
              <a:t> </a:t>
            </a:r>
            <a:r>
              <a:rPr sz="1050" spc="20" dirty="0">
                <a:latin typeface="Tahoma"/>
                <a:cs typeface="Tahoma"/>
              </a:rPr>
              <a:t>in</a:t>
            </a:r>
            <a:r>
              <a:rPr sz="1050" spc="-55" dirty="0">
                <a:latin typeface="Tahoma"/>
                <a:cs typeface="Tahoma"/>
              </a:rPr>
              <a:t> </a:t>
            </a:r>
            <a:r>
              <a:rPr sz="1050" spc="-5" dirty="0">
                <a:latin typeface="Tahoma"/>
                <a:cs typeface="Tahoma"/>
              </a:rPr>
              <a:t>the</a:t>
            </a:r>
            <a:r>
              <a:rPr sz="1050" spc="-55" dirty="0">
                <a:latin typeface="Tahoma"/>
                <a:cs typeface="Tahoma"/>
              </a:rPr>
              <a:t> </a:t>
            </a:r>
            <a:r>
              <a:rPr sz="1050" spc="5" dirty="0">
                <a:latin typeface="Tahoma"/>
                <a:cs typeface="Tahoma"/>
              </a:rPr>
              <a:t>software</a:t>
            </a:r>
            <a:r>
              <a:rPr sz="1050" spc="-50" dirty="0">
                <a:latin typeface="Tahoma"/>
                <a:cs typeface="Tahoma"/>
              </a:rPr>
              <a:t> </a:t>
            </a:r>
            <a:r>
              <a:rPr sz="1050" spc="-5" dirty="0">
                <a:latin typeface="Tahoma"/>
                <a:cs typeface="Tahoma"/>
              </a:rPr>
              <a:t>development </a:t>
            </a:r>
            <a:r>
              <a:rPr sz="1050" spc="-315" dirty="0">
                <a:latin typeface="Tahoma"/>
                <a:cs typeface="Tahoma"/>
              </a:rPr>
              <a:t> </a:t>
            </a:r>
            <a:r>
              <a:rPr sz="1050" spc="-114" dirty="0">
                <a:latin typeface="Tahoma"/>
                <a:cs typeface="Tahoma"/>
              </a:rPr>
              <a:t>I</a:t>
            </a:r>
            <a:r>
              <a:rPr sz="1050" spc="35" dirty="0">
                <a:latin typeface="Tahoma"/>
                <a:cs typeface="Tahoma"/>
              </a:rPr>
              <a:t>t</a:t>
            </a:r>
            <a:r>
              <a:rPr sz="1050" spc="-55" dirty="0">
                <a:latin typeface="Tahoma"/>
                <a:cs typeface="Tahoma"/>
              </a:rPr>
              <a:t> </a:t>
            </a:r>
            <a:r>
              <a:rPr sz="1050" spc="25" dirty="0">
                <a:latin typeface="Tahoma"/>
                <a:cs typeface="Tahoma"/>
              </a:rPr>
              <a:t>a</a:t>
            </a:r>
            <a:r>
              <a:rPr sz="1050" spc="5" dirty="0">
                <a:latin typeface="Tahoma"/>
                <a:cs typeface="Tahoma"/>
              </a:rPr>
              <a:t>u</a:t>
            </a:r>
            <a:r>
              <a:rPr sz="1050" spc="15" dirty="0">
                <a:latin typeface="Tahoma"/>
                <a:cs typeface="Tahoma"/>
              </a:rPr>
              <a:t>t</a:t>
            </a:r>
            <a:r>
              <a:rPr sz="1050" spc="-15" dirty="0">
                <a:latin typeface="Tahoma"/>
                <a:cs typeface="Tahoma"/>
              </a:rPr>
              <a:t>o</a:t>
            </a:r>
            <a:r>
              <a:rPr sz="1050" spc="-10" dirty="0">
                <a:latin typeface="Tahoma"/>
                <a:cs typeface="Tahoma"/>
              </a:rPr>
              <a:t>m</a:t>
            </a:r>
            <a:r>
              <a:rPr sz="1050" spc="25" dirty="0">
                <a:latin typeface="Tahoma"/>
                <a:cs typeface="Tahoma"/>
              </a:rPr>
              <a:t>a</a:t>
            </a:r>
            <a:r>
              <a:rPr sz="1050" spc="15" dirty="0">
                <a:latin typeface="Tahoma"/>
                <a:cs typeface="Tahoma"/>
              </a:rPr>
              <a:t>t</a:t>
            </a:r>
            <a:r>
              <a:rPr sz="1050" spc="-45" dirty="0">
                <a:latin typeface="Tahoma"/>
                <a:cs typeface="Tahoma"/>
              </a:rPr>
              <a:t>e</a:t>
            </a:r>
            <a:r>
              <a:rPr sz="1050" spc="-25" dirty="0">
                <a:latin typeface="Tahoma"/>
                <a:cs typeface="Tahoma"/>
              </a:rPr>
              <a:t>s</a:t>
            </a:r>
            <a:r>
              <a:rPr sz="1050" spc="-55" dirty="0">
                <a:latin typeface="Tahoma"/>
                <a:cs typeface="Tahoma"/>
              </a:rPr>
              <a:t> </a:t>
            </a:r>
            <a:r>
              <a:rPr sz="1050" spc="35" dirty="0">
                <a:latin typeface="Tahoma"/>
                <a:cs typeface="Tahoma"/>
              </a:rPr>
              <a:t>t</a:t>
            </a:r>
            <a:r>
              <a:rPr sz="1050" spc="-5" dirty="0">
                <a:latin typeface="Tahoma"/>
                <a:cs typeface="Tahoma"/>
              </a:rPr>
              <a:t>h</a:t>
            </a:r>
            <a:r>
              <a:rPr sz="1050" spc="-45" dirty="0">
                <a:latin typeface="Tahoma"/>
                <a:cs typeface="Tahoma"/>
              </a:rPr>
              <a:t>e</a:t>
            </a:r>
            <a:r>
              <a:rPr sz="1050" spc="-55" dirty="0">
                <a:latin typeface="Tahoma"/>
                <a:cs typeface="Tahoma"/>
              </a:rPr>
              <a:t> </a:t>
            </a:r>
            <a:r>
              <a:rPr sz="1050" spc="-60" dirty="0">
                <a:latin typeface="Tahoma"/>
                <a:cs typeface="Tahoma"/>
              </a:rPr>
              <a:t>c</a:t>
            </a:r>
            <a:r>
              <a:rPr sz="1050" spc="-15" dirty="0">
                <a:latin typeface="Tahoma"/>
                <a:cs typeface="Tahoma"/>
              </a:rPr>
              <a:t>o</a:t>
            </a:r>
            <a:r>
              <a:rPr sz="1050" spc="-5" dirty="0">
                <a:latin typeface="Tahoma"/>
                <a:cs typeface="Tahoma"/>
              </a:rPr>
              <a:t>d</a:t>
            </a:r>
            <a:r>
              <a:rPr sz="1050" spc="-45" dirty="0">
                <a:latin typeface="Tahoma"/>
                <a:cs typeface="Tahoma"/>
              </a:rPr>
              <a:t>e</a:t>
            </a:r>
            <a:r>
              <a:rPr sz="1050" spc="-55" dirty="0">
                <a:latin typeface="Tahoma"/>
                <a:cs typeface="Tahoma"/>
              </a:rPr>
              <a:t> </a:t>
            </a:r>
            <a:r>
              <a:rPr sz="1050" spc="50" dirty="0">
                <a:latin typeface="Tahoma"/>
                <a:cs typeface="Tahoma"/>
              </a:rPr>
              <a:t>w</a:t>
            </a:r>
            <a:r>
              <a:rPr sz="1050" spc="-5" dirty="0">
                <a:latin typeface="Tahoma"/>
                <a:cs typeface="Tahoma"/>
              </a:rPr>
              <a:t>h</a:t>
            </a:r>
            <a:r>
              <a:rPr sz="1050" spc="-45" dirty="0">
                <a:latin typeface="Tahoma"/>
                <a:cs typeface="Tahoma"/>
              </a:rPr>
              <a:t>e</a:t>
            </a:r>
            <a:r>
              <a:rPr sz="1050" spc="5" dirty="0">
                <a:latin typeface="Tahoma"/>
                <a:cs typeface="Tahoma"/>
              </a:rPr>
              <a:t>n</a:t>
            </a:r>
            <a:r>
              <a:rPr sz="1050" spc="-60" dirty="0">
                <a:latin typeface="Tahoma"/>
                <a:cs typeface="Tahoma"/>
              </a:rPr>
              <a:t>e</a:t>
            </a:r>
            <a:r>
              <a:rPr sz="1050" spc="40" dirty="0">
                <a:latin typeface="Tahoma"/>
                <a:cs typeface="Tahoma"/>
              </a:rPr>
              <a:t>v</a:t>
            </a:r>
            <a:r>
              <a:rPr sz="1050" spc="-45" dirty="0">
                <a:latin typeface="Tahoma"/>
                <a:cs typeface="Tahoma"/>
              </a:rPr>
              <a:t>e</a:t>
            </a:r>
            <a:r>
              <a:rPr sz="1050" spc="15" dirty="0">
                <a:latin typeface="Tahoma"/>
                <a:cs typeface="Tahoma"/>
              </a:rPr>
              <a:t>r</a:t>
            </a:r>
            <a:r>
              <a:rPr sz="1050" spc="-55" dirty="0">
                <a:latin typeface="Tahoma"/>
                <a:cs typeface="Tahoma"/>
              </a:rPr>
              <a:t> </a:t>
            </a:r>
            <a:r>
              <a:rPr sz="1050" spc="-5" dirty="0">
                <a:latin typeface="Tahoma"/>
                <a:cs typeface="Tahoma"/>
              </a:rPr>
              <a:t>d</a:t>
            </a:r>
            <a:r>
              <a:rPr sz="1050" spc="-60" dirty="0">
                <a:latin typeface="Tahoma"/>
                <a:cs typeface="Tahoma"/>
              </a:rPr>
              <a:t>e</a:t>
            </a:r>
            <a:r>
              <a:rPr sz="1050" spc="40" dirty="0">
                <a:latin typeface="Tahoma"/>
                <a:cs typeface="Tahoma"/>
              </a:rPr>
              <a:t>v</a:t>
            </a:r>
            <a:r>
              <a:rPr sz="1050" spc="-45" dirty="0">
                <a:latin typeface="Tahoma"/>
                <a:cs typeface="Tahoma"/>
              </a:rPr>
              <a:t>e</a:t>
            </a:r>
            <a:r>
              <a:rPr sz="1050" spc="50" dirty="0">
                <a:latin typeface="Tahoma"/>
                <a:cs typeface="Tahoma"/>
              </a:rPr>
              <a:t>l</a:t>
            </a:r>
            <a:r>
              <a:rPr sz="1050" spc="-15" dirty="0">
                <a:latin typeface="Tahoma"/>
                <a:cs typeface="Tahoma"/>
              </a:rPr>
              <a:t>o</a:t>
            </a:r>
            <a:r>
              <a:rPr sz="1050" dirty="0">
                <a:latin typeface="Tahoma"/>
                <a:cs typeface="Tahoma"/>
              </a:rPr>
              <a:t>p</a:t>
            </a:r>
            <a:r>
              <a:rPr sz="1050" spc="-45" dirty="0">
                <a:latin typeface="Tahoma"/>
                <a:cs typeface="Tahoma"/>
              </a:rPr>
              <a:t>e</a:t>
            </a:r>
            <a:r>
              <a:rPr sz="1050" spc="15" dirty="0">
                <a:latin typeface="Tahoma"/>
                <a:cs typeface="Tahoma"/>
              </a:rPr>
              <a:t>r</a:t>
            </a:r>
            <a:r>
              <a:rPr sz="1050" spc="-55" dirty="0">
                <a:latin typeface="Tahoma"/>
                <a:cs typeface="Tahoma"/>
              </a:rPr>
              <a:t> </a:t>
            </a:r>
            <a:r>
              <a:rPr sz="1050" spc="-60" dirty="0">
                <a:latin typeface="Tahoma"/>
                <a:cs typeface="Tahoma"/>
              </a:rPr>
              <a:t>c</a:t>
            </a:r>
            <a:r>
              <a:rPr sz="1050" spc="-15" dirty="0">
                <a:latin typeface="Tahoma"/>
                <a:cs typeface="Tahoma"/>
              </a:rPr>
              <a:t>o</a:t>
            </a:r>
            <a:r>
              <a:rPr sz="1050" spc="-10" dirty="0">
                <a:latin typeface="Tahoma"/>
                <a:cs typeface="Tahoma"/>
              </a:rPr>
              <a:t>mm</a:t>
            </a:r>
            <a:r>
              <a:rPr sz="1050" spc="30" dirty="0">
                <a:latin typeface="Tahoma"/>
                <a:cs typeface="Tahoma"/>
              </a:rPr>
              <a:t>i</a:t>
            </a:r>
            <a:r>
              <a:rPr sz="1050" spc="35" dirty="0">
                <a:latin typeface="Tahoma"/>
                <a:cs typeface="Tahoma"/>
              </a:rPr>
              <a:t>t</a:t>
            </a:r>
            <a:r>
              <a:rPr sz="1050" spc="-25" dirty="0">
                <a:latin typeface="Tahoma"/>
                <a:cs typeface="Tahoma"/>
              </a:rPr>
              <a:t>s</a:t>
            </a:r>
            <a:endParaRPr sz="1050" dirty="0">
              <a:latin typeface="Tahoma"/>
              <a:cs typeface="Tahoma"/>
            </a:endParaRPr>
          </a:p>
          <a:p>
            <a:pPr marL="286385" marR="1861185">
              <a:lnSpc>
                <a:spcPct val="117600"/>
              </a:lnSpc>
              <a:spcBef>
                <a:spcPts val="70"/>
              </a:spcBef>
            </a:pPr>
            <a:r>
              <a:rPr sz="1050" spc="-40" dirty="0">
                <a:latin typeface="Tahoma"/>
                <a:cs typeface="Tahoma"/>
              </a:rPr>
              <a:t>It</a:t>
            </a:r>
            <a:r>
              <a:rPr sz="1050" spc="-55" dirty="0">
                <a:latin typeface="Tahoma"/>
                <a:cs typeface="Tahoma"/>
              </a:rPr>
              <a:t> </a:t>
            </a:r>
            <a:r>
              <a:rPr sz="1050" spc="15" dirty="0">
                <a:latin typeface="Tahoma"/>
                <a:cs typeface="Tahoma"/>
              </a:rPr>
              <a:t>was</a:t>
            </a:r>
            <a:r>
              <a:rPr sz="1050" spc="-50" dirty="0">
                <a:latin typeface="Tahoma"/>
                <a:cs typeface="Tahoma"/>
              </a:rPr>
              <a:t> </a:t>
            </a:r>
            <a:r>
              <a:rPr sz="1050" spc="30" dirty="0">
                <a:latin typeface="Tahoma"/>
                <a:cs typeface="Tahoma"/>
              </a:rPr>
              <a:t>originally</a:t>
            </a:r>
            <a:r>
              <a:rPr sz="1050" spc="-50" dirty="0">
                <a:latin typeface="Tahoma"/>
                <a:cs typeface="Tahoma"/>
              </a:rPr>
              <a:t> </a:t>
            </a:r>
            <a:r>
              <a:rPr sz="1050" spc="-10" dirty="0">
                <a:latin typeface="Tahoma"/>
                <a:cs typeface="Tahoma"/>
              </a:rPr>
              <a:t>developed</a:t>
            </a:r>
            <a:r>
              <a:rPr sz="1050" spc="-50" dirty="0">
                <a:latin typeface="Tahoma"/>
                <a:cs typeface="Tahoma"/>
              </a:rPr>
              <a:t> </a:t>
            </a:r>
            <a:r>
              <a:rPr sz="1050" spc="25" dirty="0">
                <a:latin typeface="Tahoma"/>
                <a:cs typeface="Tahoma"/>
              </a:rPr>
              <a:t>by</a:t>
            </a:r>
            <a:r>
              <a:rPr sz="1050" spc="-50" dirty="0">
                <a:latin typeface="Tahoma"/>
                <a:cs typeface="Tahoma"/>
              </a:rPr>
              <a:t> </a:t>
            </a:r>
            <a:r>
              <a:rPr sz="1050" spc="-15" dirty="0">
                <a:latin typeface="Tahoma"/>
                <a:cs typeface="Tahoma"/>
              </a:rPr>
              <a:t>SUN</a:t>
            </a:r>
            <a:r>
              <a:rPr sz="1050" spc="-55" dirty="0">
                <a:latin typeface="Tahoma"/>
                <a:cs typeface="Tahoma"/>
              </a:rPr>
              <a:t> </a:t>
            </a:r>
            <a:r>
              <a:rPr sz="1050" spc="-5" dirty="0">
                <a:latin typeface="Tahoma"/>
                <a:cs typeface="Tahoma"/>
              </a:rPr>
              <a:t>Microsystem</a:t>
            </a:r>
            <a:r>
              <a:rPr sz="1050" spc="-50" dirty="0">
                <a:latin typeface="Tahoma"/>
                <a:cs typeface="Tahoma"/>
              </a:rPr>
              <a:t> </a:t>
            </a:r>
            <a:r>
              <a:rPr sz="1050" spc="20" dirty="0">
                <a:latin typeface="Tahoma"/>
                <a:cs typeface="Tahoma"/>
              </a:rPr>
              <a:t>in</a:t>
            </a:r>
            <a:r>
              <a:rPr sz="1050" spc="-50" dirty="0">
                <a:latin typeface="Tahoma"/>
                <a:cs typeface="Tahoma"/>
              </a:rPr>
              <a:t> </a:t>
            </a:r>
            <a:r>
              <a:rPr sz="1050" dirty="0">
                <a:latin typeface="Tahoma"/>
                <a:cs typeface="Tahoma"/>
              </a:rPr>
              <a:t>2004</a:t>
            </a:r>
            <a:r>
              <a:rPr sz="1050" spc="-50" dirty="0">
                <a:latin typeface="Tahoma"/>
                <a:cs typeface="Tahoma"/>
              </a:rPr>
              <a:t> </a:t>
            </a:r>
            <a:r>
              <a:rPr sz="1050" dirty="0">
                <a:latin typeface="Tahoma"/>
                <a:cs typeface="Tahoma"/>
              </a:rPr>
              <a:t>as</a:t>
            </a:r>
            <a:r>
              <a:rPr sz="1050" spc="-50" dirty="0">
                <a:latin typeface="Tahoma"/>
                <a:cs typeface="Tahoma"/>
              </a:rPr>
              <a:t> </a:t>
            </a:r>
            <a:r>
              <a:rPr sz="1050" spc="-15" dirty="0">
                <a:latin typeface="Tahoma"/>
                <a:cs typeface="Tahoma"/>
              </a:rPr>
              <a:t>HUDSON </a:t>
            </a:r>
            <a:r>
              <a:rPr sz="1050" spc="-315" dirty="0">
                <a:latin typeface="Tahoma"/>
                <a:cs typeface="Tahoma"/>
              </a:rPr>
              <a:t> </a:t>
            </a:r>
            <a:r>
              <a:rPr sz="1050" spc="-15" dirty="0">
                <a:latin typeface="Tahoma"/>
                <a:cs typeface="Tahoma"/>
              </a:rPr>
              <a:t>HUDSON</a:t>
            </a:r>
            <a:r>
              <a:rPr sz="1050" spc="-55" dirty="0">
                <a:latin typeface="Tahoma"/>
                <a:cs typeface="Tahoma"/>
              </a:rPr>
              <a:t> </a:t>
            </a:r>
            <a:r>
              <a:rPr sz="1050" spc="15" dirty="0">
                <a:latin typeface="Tahoma"/>
                <a:cs typeface="Tahoma"/>
              </a:rPr>
              <a:t>was</a:t>
            </a:r>
            <a:r>
              <a:rPr sz="1050" spc="-55" dirty="0">
                <a:latin typeface="Tahoma"/>
                <a:cs typeface="Tahoma"/>
              </a:rPr>
              <a:t> </a:t>
            </a:r>
            <a:r>
              <a:rPr sz="1050" dirty="0">
                <a:latin typeface="Tahoma"/>
                <a:cs typeface="Tahoma"/>
              </a:rPr>
              <a:t>an</a:t>
            </a:r>
            <a:r>
              <a:rPr sz="1050" spc="-50" dirty="0">
                <a:latin typeface="Tahoma"/>
                <a:cs typeface="Tahoma"/>
              </a:rPr>
              <a:t> </a:t>
            </a:r>
            <a:r>
              <a:rPr sz="1050" spc="-10" dirty="0">
                <a:latin typeface="Tahoma"/>
                <a:cs typeface="Tahoma"/>
              </a:rPr>
              <a:t>enterprise</a:t>
            </a:r>
            <a:r>
              <a:rPr sz="1050" spc="-55" dirty="0">
                <a:latin typeface="Tahoma"/>
                <a:cs typeface="Tahoma"/>
              </a:rPr>
              <a:t> </a:t>
            </a:r>
            <a:r>
              <a:rPr sz="1050" spc="10" dirty="0">
                <a:latin typeface="Tahoma"/>
                <a:cs typeface="Tahoma"/>
              </a:rPr>
              <a:t>addition</a:t>
            </a:r>
            <a:r>
              <a:rPr sz="1050" spc="-50" dirty="0">
                <a:latin typeface="Tahoma"/>
                <a:cs typeface="Tahoma"/>
              </a:rPr>
              <a:t> </a:t>
            </a:r>
            <a:r>
              <a:rPr sz="1050" dirty="0">
                <a:latin typeface="Tahoma"/>
                <a:cs typeface="Tahoma"/>
              </a:rPr>
              <a:t>we</a:t>
            </a:r>
            <a:r>
              <a:rPr sz="1050" spc="-55" dirty="0">
                <a:latin typeface="Tahoma"/>
                <a:cs typeface="Tahoma"/>
              </a:rPr>
              <a:t> </a:t>
            </a:r>
            <a:r>
              <a:rPr sz="1050" spc="-25" dirty="0">
                <a:latin typeface="Tahoma"/>
                <a:cs typeface="Tahoma"/>
              </a:rPr>
              <a:t>need</a:t>
            </a:r>
            <a:r>
              <a:rPr sz="1050" spc="-50" dirty="0">
                <a:latin typeface="Tahoma"/>
                <a:cs typeface="Tahoma"/>
              </a:rPr>
              <a:t> </a:t>
            </a:r>
            <a:r>
              <a:rPr sz="1050" dirty="0">
                <a:latin typeface="Tahoma"/>
                <a:cs typeface="Tahoma"/>
              </a:rPr>
              <a:t>to</a:t>
            </a:r>
            <a:r>
              <a:rPr sz="1050" spc="-55" dirty="0">
                <a:latin typeface="Tahoma"/>
                <a:cs typeface="Tahoma"/>
              </a:rPr>
              <a:t> </a:t>
            </a:r>
            <a:r>
              <a:rPr sz="1050" spc="25" dirty="0">
                <a:latin typeface="Tahoma"/>
                <a:cs typeface="Tahoma"/>
              </a:rPr>
              <a:t>pay</a:t>
            </a:r>
            <a:r>
              <a:rPr sz="1050" spc="-50" dirty="0">
                <a:latin typeface="Tahoma"/>
                <a:cs typeface="Tahoma"/>
              </a:rPr>
              <a:t> </a:t>
            </a:r>
            <a:r>
              <a:rPr sz="1050" spc="5" dirty="0">
                <a:latin typeface="Tahoma"/>
                <a:cs typeface="Tahoma"/>
              </a:rPr>
              <a:t>for</a:t>
            </a:r>
            <a:r>
              <a:rPr sz="1050" spc="-55" dirty="0">
                <a:latin typeface="Tahoma"/>
                <a:cs typeface="Tahoma"/>
              </a:rPr>
              <a:t> </a:t>
            </a:r>
            <a:r>
              <a:rPr sz="1050" spc="30" dirty="0">
                <a:latin typeface="Tahoma"/>
                <a:cs typeface="Tahoma"/>
              </a:rPr>
              <a:t>it</a:t>
            </a:r>
            <a:endParaRPr sz="1050" dirty="0">
              <a:latin typeface="Tahoma"/>
              <a:cs typeface="Tahoma"/>
            </a:endParaRPr>
          </a:p>
          <a:p>
            <a:pPr marL="286385" marR="1690370">
              <a:lnSpc>
                <a:spcPts val="1550"/>
              </a:lnSpc>
              <a:spcBef>
                <a:spcPts val="30"/>
              </a:spcBef>
            </a:pPr>
            <a:r>
              <a:rPr sz="1050" spc="-45" dirty="0">
                <a:latin typeface="Tahoma"/>
                <a:cs typeface="Tahoma"/>
              </a:rPr>
              <a:t>The </a:t>
            </a:r>
            <a:r>
              <a:rPr sz="1050" spc="-20" dirty="0">
                <a:latin typeface="Tahoma"/>
                <a:cs typeface="Tahoma"/>
              </a:rPr>
              <a:t>project</a:t>
            </a:r>
            <a:r>
              <a:rPr sz="1050" spc="-45" dirty="0">
                <a:latin typeface="Tahoma"/>
                <a:cs typeface="Tahoma"/>
              </a:rPr>
              <a:t> </a:t>
            </a:r>
            <a:r>
              <a:rPr sz="1050" spc="15" dirty="0">
                <a:latin typeface="Tahoma"/>
                <a:cs typeface="Tahoma"/>
              </a:rPr>
              <a:t>was</a:t>
            </a:r>
            <a:r>
              <a:rPr sz="1050" spc="-45" dirty="0">
                <a:latin typeface="Tahoma"/>
                <a:cs typeface="Tahoma"/>
              </a:rPr>
              <a:t> </a:t>
            </a:r>
            <a:r>
              <a:rPr sz="1050" spc="-20" dirty="0">
                <a:latin typeface="Tahoma"/>
                <a:cs typeface="Tahoma"/>
              </a:rPr>
              <a:t>renamed</a:t>
            </a:r>
            <a:r>
              <a:rPr sz="1050" spc="-45" dirty="0">
                <a:latin typeface="Tahoma"/>
                <a:cs typeface="Tahoma"/>
              </a:rPr>
              <a:t> </a:t>
            </a:r>
            <a:r>
              <a:rPr sz="1050" spc="-5" dirty="0">
                <a:latin typeface="Tahoma"/>
                <a:cs typeface="Tahoma"/>
              </a:rPr>
              <a:t>jenkins</a:t>
            </a:r>
            <a:r>
              <a:rPr sz="1050" spc="-40" dirty="0">
                <a:latin typeface="Tahoma"/>
                <a:cs typeface="Tahoma"/>
              </a:rPr>
              <a:t> </a:t>
            </a:r>
            <a:r>
              <a:rPr sz="1050" dirty="0">
                <a:latin typeface="Tahoma"/>
                <a:cs typeface="Tahoma"/>
              </a:rPr>
              <a:t>when</a:t>
            </a:r>
            <a:r>
              <a:rPr sz="1050" spc="-45" dirty="0">
                <a:latin typeface="Tahoma"/>
                <a:cs typeface="Tahoma"/>
              </a:rPr>
              <a:t> </a:t>
            </a:r>
            <a:r>
              <a:rPr sz="1050" spc="-10" dirty="0">
                <a:latin typeface="Tahoma"/>
                <a:cs typeface="Tahoma"/>
              </a:rPr>
              <a:t>oracle</a:t>
            </a:r>
            <a:r>
              <a:rPr sz="1050" spc="-45" dirty="0">
                <a:latin typeface="Tahoma"/>
                <a:cs typeface="Tahoma"/>
              </a:rPr>
              <a:t> </a:t>
            </a:r>
            <a:r>
              <a:rPr sz="1050" spc="-5" dirty="0">
                <a:latin typeface="Tahoma"/>
                <a:cs typeface="Tahoma"/>
              </a:rPr>
              <a:t>brought</a:t>
            </a:r>
            <a:r>
              <a:rPr sz="1050" spc="-45" dirty="0">
                <a:latin typeface="Tahoma"/>
                <a:cs typeface="Tahoma"/>
              </a:rPr>
              <a:t> </a:t>
            </a:r>
            <a:r>
              <a:rPr sz="1050" spc="-5" dirty="0">
                <a:latin typeface="Tahoma"/>
                <a:cs typeface="Tahoma"/>
              </a:rPr>
              <a:t>the</a:t>
            </a:r>
            <a:r>
              <a:rPr sz="1050" spc="-40" dirty="0">
                <a:latin typeface="Tahoma"/>
                <a:cs typeface="Tahoma"/>
              </a:rPr>
              <a:t> </a:t>
            </a:r>
            <a:r>
              <a:rPr sz="1050" spc="-10" dirty="0">
                <a:latin typeface="Tahoma"/>
                <a:cs typeface="Tahoma"/>
              </a:rPr>
              <a:t>microsystems </a:t>
            </a:r>
            <a:r>
              <a:rPr sz="1050" spc="-315" dirty="0">
                <a:latin typeface="Tahoma"/>
                <a:cs typeface="Tahoma"/>
              </a:rPr>
              <a:t> </a:t>
            </a:r>
            <a:r>
              <a:rPr sz="1050" spc="55" dirty="0">
                <a:latin typeface="Tahoma"/>
                <a:cs typeface="Tahoma"/>
              </a:rPr>
              <a:t>M</a:t>
            </a:r>
            <a:r>
              <a:rPr sz="1050" spc="25" dirty="0">
                <a:latin typeface="Tahoma"/>
                <a:cs typeface="Tahoma"/>
              </a:rPr>
              <a:t>a</a:t>
            </a:r>
            <a:r>
              <a:rPr sz="1050" spc="35" dirty="0">
                <a:latin typeface="Tahoma"/>
                <a:cs typeface="Tahoma"/>
              </a:rPr>
              <a:t>i</a:t>
            </a:r>
            <a:r>
              <a:rPr sz="1050" spc="5" dirty="0">
                <a:latin typeface="Tahoma"/>
                <a:cs typeface="Tahoma"/>
              </a:rPr>
              <a:t>n</a:t>
            </a:r>
            <a:r>
              <a:rPr sz="1050" spc="-55" dirty="0">
                <a:latin typeface="Tahoma"/>
                <a:cs typeface="Tahoma"/>
              </a:rPr>
              <a:t> </a:t>
            </a:r>
            <a:r>
              <a:rPr sz="1050" spc="35" dirty="0">
                <a:latin typeface="Tahoma"/>
                <a:cs typeface="Tahoma"/>
              </a:rPr>
              <a:t>t</a:t>
            </a:r>
            <a:r>
              <a:rPr sz="1050" spc="-5" dirty="0">
                <a:latin typeface="Tahoma"/>
                <a:cs typeface="Tahoma"/>
              </a:rPr>
              <a:t>h</a:t>
            </a:r>
            <a:r>
              <a:rPr sz="1050" spc="35" dirty="0">
                <a:latin typeface="Tahoma"/>
                <a:cs typeface="Tahoma"/>
              </a:rPr>
              <a:t>i</a:t>
            </a:r>
            <a:r>
              <a:rPr sz="1050" spc="5" dirty="0">
                <a:latin typeface="Tahoma"/>
                <a:cs typeface="Tahoma"/>
              </a:rPr>
              <a:t>n</a:t>
            </a:r>
            <a:r>
              <a:rPr sz="1050" spc="-10" dirty="0">
                <a:latin typeface="Tahoma"/>
                <a:cs typeface="Tahoma"/>
              </a:rPr>
              <a:t>g</a:t>
            </a:r>
            <a:r>
              <a:rPr sz="1050" spc="-55" dirty="0">
                <a:latin typeface="Tahoma"/>
                <a:cs typeface="Tahoma"/>
              </a:rPr>
              <a:t> </a:t>
            </a:r>
            <a:r>
              <a:rPr sz="1050" spc="35" dirty="0">
                <a:latin typeface="Tahoma"/>
                <a:cs typeface="Tahoma"/>
              </a:rPr>
              <a:t>i</a:t>
            </a:r>
            <a:r>
              <a:rPr sz="1050" spc="-25" dirty="0">
                <a:latin typeface="Tahoma"/>
                <a:cs typeface="Tahoma"/>
              </a:rPr>
              <a:t>s</a:t>
            </a:r>
            <a:r>
              <a:rPr sz="1050" spc="-55" dirty="0">
                <a:latin typeface="Tahoma"/>
                <a:cs typeface="Tahoma"/>
              </a:rPr>
              <a:t> </a:t>
            </a:r>
            <a:r>
              <a:rPr sz="1050" spc="-114" dirty="0">
                <a:latin typeface="Tahoma"/>
                <a:cs typeface="Tahoma"/>
              </a:rPr>
              <a:t>I</a:t>
            </a:r>
            <a:r>
              <a:rPr sz="1050" spc="35" dirty="0">
                <a:latin typeface="Tahoma"/>
                <a:cs typeface="Tahoma"/>
              </a:rPr>
              <a:t>t</a:t>
            </a:r>
            <a:r>
              <a:rPr sz="1050" spc="-55" dirty="0">
                <a:latin typeface="Tahoma"/>
                <a:cs typeface="Tahoma"/>
              </a:rPr>
              <a:t> </a:t>
            </a:r>
            <a:r>
              <a:rPr sz="1050" spc="-25" dirty="0">
                <a:latin typeface="Tahoma"/>
                <a:cs typeface="Tahoma"/>
              </a:rPr>
              <a:t>s</a:t>
            </a:r>
            <a:r>
              <a:rPr sz="1050" spc="5" dirty="0">
                <a:latin typeface="Tahoma"/>
                <a:cs typeface="Tahoma"/>
              </a:rPr>
              <a:t>u</a:t>
            </a:r>
            <a:r>
              <a:rPr sz="1050" dirty="0">
                <a:latin typeface="Tahoma"/>
                <a:cs typeface="Tahoma"/>
              </a:rPr>
              <a:t>pp</a:t>
            </a:r>
            <a:r>
              <a:rPr sz="1050" spc="-15" dirty="0">
                <a:latin typeface="Tahoma"/>
                <a:cs typeface="Tahoma"/>
              </a:rPr>
              <a:t>o</a:t>
            </a:r>
            <a:r>
              <a:rPr sz="1050" spc="25" dirty="0">
                <a:latin typeface="Tahoma"/>
                <a:cs typeface="Tahoma"/>
              </a:rPr>
              <a:t>r</a:t>
            </a:r>
            <a:r>
              <a:rPr sz="1050" spc="35" dirty="0">
                <a:latin typeface="Tahoma"/>
                <a:cs typeface="Tahoma"/>
              </a:rPr>
              <a:t>t</a:t>
            </a:r>
            <a:r>
              <a:rPr sz="1050" spc="-25" dirty="0">
                <a:latin typeface="Tahoma"/>
                <a:cs typeface="Tahoma"/>
              </a:rPr>
              <a:t>s</a:t>
            </a:r>
            <a:r>
              <a:rPr sz="1050" spc="-55" dirty="0">
                <a:latin typeface="Tahoma"/>
                <a:cs typeface="Tahoma"/>
              </a:rPr>
              <a:t> </a:t>
            </a:r>
            <a:r>
              <a:rPr sz="1050" spc="-10" dirty="0">
                <a:latin typeface="Tahoma"/>
                <a:cs typeface="Tahoma"/>
              </a:rPr>
              <a:t>m</a:t>
            </a:r>
            <a:r>
              <a:rPr sz="1050" spc="25" dirty="0">
                <a:latin typeface="Tahoma"/>
                <a:cs typeface="Tahoma"/>
              </a:rPr>
              <a:t>a</a:t>
            </a:r>
            <a:r>
              <a:rPr sz="1050" spc="-25" dirty="0">
                <a:latin typeface="Tahoma"/>
                <a:cs typeface="Tahoma"/>
              </a:rPr>
              <a:t>s</a:t>
            </a:r>
            <a:r>
              <a:rPr sz="1050" spc="15" dirty="0">
                <a:latin typeface="Tahoma"/>
                <a:cs typeface="Tahoma"/>
              </a:rPr>
              <a:t>t</a:t>
            </a:r>
            <a:r>
              <a:rPr sz="1050" spc="-45" dirty="0">
                <a:latin typeface="Tahoma"/>
                <a:cs typeface="Tahoma"/>
              </a:rPr>
              <a:t>e</a:t>
            </a:r>
            <a:r>
              <a:rPr sz="1050" spc="15" dirty="0">
                <a:latin typeface="Tahoma"/>
                <a:cs typeface="Tahoma"/>
              </a:rPr>
              <a:t>r</a:t>
            </a:r>
            <a:r>
              <a:rPr sz="1050" spc="-55" dirty="0">
                <a:latin typeface="Tahoma"/>
                <a:cs typeface="Tahoma"/>
              </a:rPr>
              <a:t> </a:t>
            </a:r>
            <a:r>
              <a:rPr sz="1050" spc="-90" dirty="0">
                <a:latin typeface="Tahoma"/>
                <a:cs typeface="Tahoma"/>
              </a:rPr>
              <a:t>&amp;</a:t>
            </a:r>
            <a:r>
              <a:rPr sz="1050" spc="-55" dirty="0">
                <a:latin typeface="Tahoma"/>
                <a:cs typeface="Tahoma"/>
              </a:rPr>
              <a:t> </a:t>
            </a:r>
            <a:r>
              <a:rPr sz="1050" spc="-25" dirty="0">
                <a:latin typeface="Tahoma"/>
                <a:cs typeface="Tahoma"/>
              </a:rPr>
              <a:t>s</a:t>
            </a:r>
            <a:r>
              <a:rPr sz="1050" spc="50" dirty="0">
                <a:latin typeface="Tahoma"/>
                <a:cs typeface="Tahoma"/>
              </a:rPr>
              <a:t>l</a:t>
            </a:r>
            <a:r>
              <a:rPr sz="1050" spc="25" dirty="0">
                <a:latin typeface="Tahoma"/>
                <a:cs typeface="Tahoma"/>
              </a:rPr>
              <a:t>a</a:t>
            </a:r>
            <a:r>
              <a:rPr sz="1050" spc="40" dirty="0">
                <a:latin typeface="Tahoma"/>
                <a:cs typeface="Tahoma"/>
              </a:rPr>
              <a:t>v</a:t>
            </a:r>
            <a:r>
              <a:rPr sz="1050" spc="-45" dirty="0">
                <a:latin typeface="Tahoma"/>
                <a:cs typeface="Tahoma"/>
              </a:rPr>
              <a:t>e</a:t>
            </a:r>
            <a:r>
              <a:rPr sz="1050" spc="-55" dirty="0">
                <a:latin typeface="Tahoma"/>
                <a:cs typeface="Tahoma"/>
              </a:rPr>
              <a:t> </a:t>
            </a:r>
            <a:r>
              <a:rPr sz="1050" spc="-60" dirty="0">
                <a:latin typeface="Tahoma"/>
                <a:cs typeface="Tahoma"/>
              </a:rPr>
              <a:t>c</a:t>
            </a:r>
            <a:r>
              <a:rPr sz="1050" spc="-15" dirty="0">
                <a:latin typeface="Tahoma"/>
                <a:cs typeface="Tahoma"/>
              </a:rPr>
              <a:t>o</a:t>
            </a:r>
            <a:r>
              <a:rPr sz="1050" spc="5" dirty="0">
                <a:latin typeface="Tahoma"/>
                <a:cs typeface="Tahoma"/>
              </a:rPr>
              <a:t>n</a:t>
            </a:r>
            <a:r>
              <a:rPr sz="1050" spc="-60" dirty="0">
                <a:latin typeface="Tahoma"/>
                <a:cs typeface="Tahoma"/>
              </a:rPr>
              <a:t>c</a:t>
            </a:r>
            <a:r>
              <a:rPr sz="1050" spc="-45" dirty="0">
                <a:latin typeface="Tahoma"/>
                <a:cs typeface="Tahoma"/>
              </a:rPr>
              <a:t>e</a:t>
            </a:r>
            <a:r>
              <a:rPr sz="1050" dirty="0">
                <a:latin typeface="Tahoma"/>
                <a:cs typeface="Tahoma"/>
              </a:rPr>
              <a:t>p</a:t>
            </a:r>
            <a:r>
              <a:rPr sz="1050" spc="35" dirty="0">
                <a:latin typeface="Tahoma"/>
                <a:cs typeface="Tahoma"/>
              </a:rPr>
              <a:t>t</a:t>
            </a:r>
            <a:r>
              <a:rPr sz="1050" spc="-25" dirty="0">
                <a:latin typeface="Tahoma"/>
                <a:cs typeface="Tahoma"/>
              </a:rPr>
              <a:t>s</a:t>
            </a:r>
            <a:endParaRPr sz="1050" dirty="0">
              <a:latin typeface="Tahoma"/>
              <a:cs typeface="Tahoma"/>
            </a:endParaRPr>
          </a:p>
          <a:p>
            <a:pPr marL="286385">
              <a:lnSpc>
                <a:spcPct val="100000"/>
              </a:lnSpc>
              <a:spcBef>
                <a:spcPts val="120"/>
              </a:spcBef>
            </a:pPr>
            <a:r>
              <a:rPr sz="1050" spc="-114" dirty="0">
                <a:latin typeface="Tahoma"/>
                <a:cs typeface="Tahoma"/>
              </a:rPr>
              <a:t>I</a:t>
            </a:r>
            <a:r>
              <a:rPr sz="1050" spc="35" dirty="0">
                <a:latin typeface="Tahoma"/>
                <a:cs typeface="Tahoma"/>
              </a:rPr>
              <a:t>t</a:t>
            </a:r>
            <a:r>
              <a:rPr sz="1050" spc="-55" dirty="0">
                <a:latin typeface="Tahoma"/>
                <a:cs typeface="Tahoma"/>
              </a:rPr>
              <a:t> </a:t>
            </a:r>
            <a:r>
              <a:rPr sz="1050" spc="-60" dirty="0">
                <a:latin typeface="Tahoma"/>
                <a:cs typeface="Tahoma"/>
              </a:rPr>
              <a:t>c</a:t>
            </a:r>
            <a:r>
              <a:rPr sz="1050" dirty="0">
                <a:latin typeface="Tahoma"/>
                <a:cs typeface="Tahoma"/>
              </a:rPr>
              <a:t>a</a:t>
            </a:r>
            <a:r>
              <a:rPr sz="1050" spc="5" dirty="0">
                <a:latin typeface="Tahoma"/>
                <a:cs typeface="Tahoma"/>
              </a:rPr>
              <a:t>n</a:t>
            </a:r>
            <a:r>
              <a:rPr sz="1050" spc="-55" dirty="0">
                <a:latin typeface="Tahoma"/>
                <a:cs typeface="Tahoma"/>
              </a:rPr>
              <a:t> </a:t>
            </a:r>
            <a:r>
              <a:rPr sz="1050" spc="15" dirty="0">
                <a:latin typeface="Tahoma"/>
                <a:cs typeface="Tahoma"/>
              </a:rPr>
              <a:t>r</a:t>
            </a:r>
            <a:r>
              <a:rPr sz="1050" spc="5" dirty="0">
                <a:latin typeface="Tahoma"/>
                <a:cs typeface="Tahoma"/>
              </a:rPr>
              <a:t>un</a:t>
            </a:r>
            <a:r>
              <a:rPr sz="1050" spc="-55" dirty="0">
                <a:latin typeface="Tahoma"/>
                <a:cs typeface="Tahoma"/>
              </a:rPr>
              <a:t> </a:t>
            </a:r>
            <a:r>
              <a:rPr sz="1050" spc="-15" dirty="0">
                <a:latin typeface="Tahoma"/>
                <a:cs typeface="Tahoma"/>
              </a:rPr>
              <a:t>o</a:t>
            </a:r>
            <a:r>
              <a:rPr sz="1050" spc="5" dirty="0">
                <a:latin typeface="Tahoma"/>
                <a:cs typeface="Tahoma"/>
              </a:rPr>
              <a:t>n</a:t>
            </a:r>
            <a:r>
              <a:rPr sz="1050" spc="-55" dirty="0">
                <a:latin typeface="Tahoma"/>
                <a:cs typeface="Tahoma"/>
              </a:rPr>
              <a:t> </a:t>
            </a:r>
            <a:r>
              <a:rPr sz="1050" dirty="0">
                <a:latin typeface="Tahoma"/>
                <a:cs typeface="Tahoma"/>
              </a:rPr>
              <a:t>a</a:t>
            </a:r>
            <a:r>
              <a:rPr sz="1050" spc="5" dirty="0">
                <a:latin typeface="Tahoma"/>
                <a:cs typeface="Tahoma"/>
              </a:rPr>
              <a:t>n</a:t>
            </a:r>
            <a:r>
              <a:rPr sz="1050" spc="55" dirty="0">
                <a:latin typeface="Tahoma"/>
                <a:cs typeface="Tahoma"/>
              </a:rPr>
              <a:t>y</a:t>
            </a:r>
            <a:r>
              <a:rPr sz="1050" spc="-55" dirty="0">
                <a:latin typeface="Tahoma"/>
                <a:cs typeface="Tahoma"/>
              </a:rPr>
              <a:t> </a:t>
            </a:r>
            <a:r>
              <a:rPr sz="1050" spc="-10" dirty="0">
                <a:latin typeface="Tahoma"/>
                <a:cs typeface="Tahoma"/>
              </a:rPr>
              <a:t>m</a:t>
            </a:r>
            <a:r>
              <a:rPr sz="1050" spc="25" dirty="0">
                <a:latin typeface="Tahoma"/>
                <a:cs typeface="Tahoma"/>
              </a:rPr>
              <a:t>a</a:t>
            </a:r>
            <a:r>
              <a:rPr sz="1050" spc="-35" dirty="0">
                <a:latin typeface="Tahoma"/>
                <a:cs typeface="Tahoma"/>
              </a:rPr>
              <a:t>j</a:t>
            </a:r>
            <a:r>
              <a:rPr sz="1050" spc="-15" dirty="0">
                <a:latin typeface="Tahoma"/>
                <a:cs typeface="Tahoma"/>
              </a:rPr>
              <a:t>o</a:t>
            </a:r>
            <a:r>
              <a:rPr sz="1050" spc="15" dirty="0">
                <a:latin typeface="Tahoma"/>
                <a:cs typeface="Tahoma"/>
              </a:rPr>
              <a:t>r</a:t>
            </a:r>
            <a:r>
              <a:rPr sz="1050" spc="-55" dirty="0">
                <a:latin typeface="Tahoma"/>
                <a:cs typeface="Tahoma"/>
              </a:rPr>
              <a:t> </a:t>
            </a:r>
            <a:r>
              <a:rPr sz="1050" dirty="0">
                <a:latin typeface="Tahoma"/>
                <a:cs typeface="Tahoma"/>
              </a:rPr>
              <a:t>p</a:t>
            </a:r>
            <a:r>
              <a:rPr sz="1050" spc="50" dirty="0">
                <a:latin typeface="Tahoma"/>
                <a:cs typeface="Tahoma"/>
              </a:rPr>
              <a:t>l</a:t>
            </a:r>
            <a:r>
              <a:rPr sz="1050" spc="25" dirty="0">
                <a:latin typeface="Tahoma"/>
                <a:cs typeface="Tahoma"/>
              </a:rPr>
              <a:t>a</a:t>
            </a:r>
            <a:r>
              <a:rPr sz="1050" spc="35" dirty="0">
                <a:latin typeface="Tahoma"/>
                <a:cs typeface="Tahoma"/>
              </a:rPr>
              <a:t>t</a:t>
            </a:r>
            <a:r>
              <a:rPr sz="1050" spc="10" dirty="0">
                <a:latin typeface="Tahoma"/>
                <a:cs typeface="Tahoma"/>
              </a:rPr>
              <a:t>f</a:t>
            </a:r>
            <a:r>
              <a:rPr sz="1050" spc="-15" dirty="0">
                <a:latin typeface="Tahoma"/>
                <a:cs typeface="Tahoma"/>
              </a:rPr>
              <a:t>o</a:t>
            </a:r>
            <a:r>
              <a:rPr sz="1050" spc="15" dirty="0">
                <a:latin typeface="Tahoma"/>
                <a:cs typeface="Tahoma"/>
              </a:rPr>
              <a:t>r</a:t>
            </a:r>
            <a:r>
              <a:rPr sz="1050" spc="-10" dirty="0">
                <a:latin typeface="Tahoma"/>
                <a:cs typeface="Tahoma"/>
              </a:rPr>
              <a:t>m</a:t>
            </a:r>
            <a:r>
              <a:rPr sz="1050" spc="-55" dirty="0">
                <a:latin typeface="Tahoma"/>
                <a:cs typeface="Tahoma"/>
              </a:rPr>
              <a:t> </a:t>
            </a:r>
            <a:r>
              <a:rPr sz="1050" spc="50" dirty="0">
                <a:latin typeface="Tahoma"/>
                <a:cs typeface="Tahoma"/>
              </a:rPr>
              <a:t>w</a:t>
            </a:r>
            <a:r>
              <a:rPr sz="1050" spc="30" dirty="0">
                <a:latin typeface="Tahoma"/>
                <a:cs typeface="Tahoma"/>
              </a:rPr>
              <a:t>i</a:t>
            </a:r>
            <a:r>
              <a:rPr sz="1050" spc="35" dirty="0">
                <a:latin typeface="Tahoma"/>
                <a:cs typeface="Tahoma"/>
              </a:rPr>
              <a:t>t</a:t>
            </a:r>
            <a:r>
              <a:rPr sz="1050" spc="-5" dirty="0">
                <a:latin typeface="Tahoma"/>
                <a:cs typeface="Tahoma"/>
              </a:rPr>
              <a:t>h</a:t>
            </a:r>
            <a:r>
              <a:rPr sz="1050" spc="-15" dirty="0">
                <a:latin typeface="Tahoma"/>
                <a:cs typeface="Tahoma"/>
              </a:rPr>
              <a:t>o</a:t>
            </a:r>
            <a:r>
              <a:rPr sz="1050" spc="5" dirty="0">
                <a:latin typeface="Tahoma"/>
                <a:cs typeface="Tahoma"/>
              </a:rPr>
              <a:t>u</a:t>
            </a:r>
            <a:r>
              <a:rPr sz="1050" spc="35" dirty="0">
                <a:latin typeface="Tahoma"/>
                <a:cs typeface="Tahoma"/>
              </a:rPr>
              <a:t>t</a:t>
            </a:r>
            <a:r>
              <a:rPr sz="1050" spc="-55" dirty="0">
                <a:latin typeface="Tahoma"/>
                <a:cs typeface="Tahoma"/>
              </a:rPr>
              <a:t> </a:t>
            </a:r>
            <a:r>
              <a:rPr sz="1050" spc="-60" dirty="0">
                <a:latin typeface="Tahoma"/>
                <a:cs typeface="Tahoma"/>
              </a:rPr>
              <a:t>c</a:t>
            </a:r>
            <a:r>
              <a:rPr sz="1050" spc="-15" dirty="0">
                <a:latin typeface="Tahoma"/>
                <a:cs typeface="Tahoma"/>
              </a:rPr>
              <a:t>o</a:t>
            </a:r>
            <a:r>
              <a:rPr sz="1050" spc="-10" dirty="0">
                <a:latin typeface="Tahoma"/>
                <a:cs typeface="Tahoma"/>
              </a:rPr>
              <a:t>m</a:t>
            </a:r>
            <a:r>
              <a:rPr sz="1050" dirty="0">
                <a:latin typeface="Tahoma"/>
                <a:cs typeface="Tahoma"/>
              </a:rPr>
              <a:t>p</a:t>
            </a:r>
            <a:r>
              <a:rPr sz="1050" spc="50" dirty="0">
                <a:latin typeface="Tahoma"/>
                <a:cs typeface="Tahoma"/>
              </a:rPr>
              <a:t>l</a:t>
            </a:r>
            <a:r>
              <a:rPr sz="1050" spc="-45" dirty="0">
                <a:latin typeface="Tahoma"/>
                <a:cs typeface="Tahoma"/>
              </a:rPr>
              <a:t>e</a:t>
            </a:r>
            <a:r>
              <a:rPr sz="1050" spc="-5" dirty="0">
                <a:latin typeface="Tahoma"/>
                <a:cs typeface="Tahoma"/>
              </a:rPr>
              <a:t>x</a:t>
            </a:r>
            <a:r>
              <a:rPr sz="1050" spc="30" dirty="0">
                <a:latin typeface="Tahoma"/>
                <a:cs typeface="Tahoma"/>
              </a:rPr>
              <a:t>i</a:t>
            </a:r>
            <a:r>
              <a:rPr sz="1050" spc="35" dirty="0">
                <a:latin typeface="Tahoma"/>
                <a:cs typeface="Tahoma"/>
              </a:rPr>
              <a:t>t</a:t>
            </a:r>
            <a:r>
              <a:rPr sz="1050" spc="55" dirty="0">
                <a:latin typeface="Tahoma"/>
                <a:cs typeface="Tahoma"/>
              </a:rPr>
              <a:t>y</a:t>
            </a:r>
            <a:r>
              <a:rPr sz="1050" spc="-55" dirty="0">
                <a:latin typeface="Tahoma"/>
                <a:cs typeface="Tahoma"/>
              </a:rPr>
              <a:t> </a:t>
            </a:r>
            <a:r>
              <a:rPr sz="1050" spc="35" dirty="0">
                <a:latin typeface="Tahoma"/>
                <a:cs typeface="Tahoma"/>
              </a:rPr>
              <a:t>i</a:t>
            </a:r>
            <a:r>
              <a:rPr sz="1050" spc="-25" dirty="0">
                <a:latin typeface="Tahoma"/>
                <a:cs typeface="Tahoma"/>
              </a:rPr>
              <a:t>ss</a:t>
            </a:r>
            <a:r>
              <a:rPr sz="1050" spc="5" dirty="0">
                <a:latin typeface="Tahoma"/>
                <a:cs typeface="Tahoma"/>
              </a:rPr>
              <a:t>u</a:t>
            </a:r>
            <a:r>
              <a:rPr sz="1050" spc="-45" dirty="0">
                <a:latin typeface="Tahoma"/>
                <a:cs typeface="Tahoma"/>
              </a:rPr>
              <a:t>e</a:t>
            </a:r>
            <a:r>
              <a:rPr sz="1050" spc="-25" dirty="0">
                <a:latin typeface="Tahoma"/>
                <a:cs typeface="Tahoma"/>
              </a:rPr>
              <a:t>s</a:t>
            </a:r>
            <a:endParaRPr sz="1050" dirty="0">
              <a:latin typeface="Tahoma"/>
              <a:cs typeface="Tahoma"/>
            </a:endParaRPr>
          </a:p>
          <a:p>
            <a:pPr marL="286385" marR="5080">
              <a:lnSpc>
                <a:spcPct val="117600"/>
              </a:lnSpc>
              <a:spcBef>
                <a:spcPts val="70"/>
              </a:spcBef>
            </a:pPr>
            <a:r>
              <a:rPr sz="1050" spc="-15" dirty="0">
                <a:latin typeface="Tahoma"/>
                <a:cs typeface="Tahoma"/>
              </a:rPr>
              <a:t>Whenever</a:t>
            </a:r>
            <a:r>
              <a:rPr sz="1050" spc="-50" dirty="0">
                <a:latin typeface="Tahoma"/>
                <a:cs typeface="Tahoma"/>
              </a:rPr>
              <a:t> </a:t>
            </a:r>
            <a:r>
              <a:rPr sz="1050" spc="-10" dirty="0">
                <a:latin typeface="Tahoma"/>
                <a:cs typeface="Tahoma"/>
              </a:rPr>
              <a:t>developers</a:t>
            </a:r>
            <a:r>
              <a:rPr sz="1050" spc="-50" dirty="0">
                <a:latin typeface="Tahoma"/>
                <a:cs typeface="Tahoma"/>
              </a:rPr>
              <a:t> </a:t>
            </a:r>
            <a:r>
              <a:rPr sz="1050" spc="15" dirty="0">
                <a:latin typeface="Tahoma"/>
                <a:cs typeface="Tahoma"/>
              </a:rPr>
              <a:t>write</a:t>
            </a:r>
            <a:r>
              <a:rPr sz="1050" spc="-50" dirty="0">
                <a:latin typeface="Tahoma"/>
                <a:cs typeface="Tahoma"/>
              </a:rPr>
              <a:t> </a:t>
            </a:r>
            <a:r>
              <a:rPr sz="1050" spc="-30" dirty="0">
                <a:latin typeface="Tahoma"/>
                <a:cs typeface="Tahoma"/>
              </a:rPr>
              <a:t>code</a:t>
            </a:r>
            <a:r>
              <a:rPr sz="1050" spc="-50" dirty="0">
                <a:latin typeface="Tahoma"/>
                <a:cs typeface="Tahoma"/>
              </a:rPr>
              <a:t> </a:t>
            </a:r>
            <a:r>
              <a:rPr sz="1050" dirty="0">
                <a:latin typeface="Tahoma"/>
                <a:cs typeface="Tahoma"/>
              </a:rPr>
              <a:t>we</a:t>
            </a:r>
            <a:r>
              <a:rPr sz="1050" spc="-45" dirty="0">
                <a:latin typeface="Tahoma"/>
                <a:cs typeface="Tahoma"/>
              </a:rPr>
              <a:t> </a:t>
            </a:r>
            <a:r>
              <a:rPr sz="1050" spc="-5" dirty="0">
                <a:latin typeface="Tahoma"/>
                <a:cs typeface="Tahoma"/>
              </a:rPr>
              <a:t>integrate</a:t>
            </a:r>
            <a:r>
              <a:rPr sz="1050" spc="-50" dirty="0">
                <a:latin typeface="Tahoma"/>
                <a:cs typeface="Tahoma"/>
              </a:rPr>
              <a:t> </a:t>
            </a:r>
            <a:r>
              <a:rPr sz="1050" spc="55" dirty="0">
                <a:latin typeface="Tahoma"/>
                <a:cs typeface="Tahoma"/>
              </a:rPr>
              <a:t>all</a:t>
            </a:r>
            <a:r>
              <a:rPr sz="1050" spc="-50" dirty="0">
                <a:latin typeface="Tahoma"/>
                <a:cs typeface="Tahoma"/>
              </a:rPr>
              <a:t> </a:t>
            </a:r>
            <a:r>
              <a:rPr sz="1050" spc="-5" dirty="0">
                <a:latin typeface="Tahoma"/>
                <a:cs typeface="Tahoma"/>
              </a:rPr>
              <a:t>the</a:t>
            </a:r>
            <a:r>
              <a:rPr sz="1050" spc="-50" dirty="0">
                <a:latin typeface="Tahoma"/>
                <a:cs typeface="Tahoma"/>
              </a:rPr>
              <a:t> </a:t>
            </a:r>
            <a:r>
              <a:rPr sz="1050" spc="-30" dirty="0">
                <a:latin typeface="Tahoma"/>
                <a:cs typeface="Tahoma"/>
              </a:rPr>
              <a:t>code</a:t>
            </a:r>
            <a:r>
              <a:rPr sz="1050" spc="-45" dirty="0">
                <a:latin typeface="Tahoma"/>
                <a:cs typeface="Tahoma"/>
              </a:rPr>
              <a:t> </a:t>
            </a:r>
            <a:r>
              <a:rPr sz="1050" spc="15" dirty="0">
                <a:latin typeface="Tahoma"/>
                <a:cs typeface="Tahoma"/>
              </a:rPr>
              <a:t>of</a:t>
            </a:r>
            <a:r>
              <a:rPr sz="1050" spc="-50" dirty="0">
                <a:latin typeface="Tahoma"/>
                <a:cs typeface="Tahoma"/>
              </a:rPr>
              <a:t> </a:t>
            </a:r>
            <a:r>
              <a:rPr sz="1050" spc="55" dirty="0">
                <a:latin typeface="Tahoma"/>
                <a:cs typeface="Tahoma"/>
              </a:rPr>
              <a:t>all</a:t>
            </a:r>
            <a:r>
              <a:rPr sz="1050" spc="-50" dirty="0">
                <a:latin typeface="Tahoma"/>
                <a:cs typeface="Tahoma"/>
              </a:rPr>
              <a:t> </a:t>
            </a:r>
            <a:r>
              <a:rPr sz="1050" spc="-10" dirty="0">
                <a:latin typeface="Tahoma"/>
                <a:cs typeface="Tahoma"/>
              </a:rPr>
              <a:t>developers</a:t>
            </a:r>
            <a:r>
              <a:rPr sz="1050" spc="-50" dirty="0">
                <a:latin typeface="Tahoma"/>
                <a:cs typeface="Tahoma"/>
              </a:rPr>
              <a:t> </a:t>
            </a:r>
            <a:r>
              <a:rPr sz="1050" spc="30" dirty="0">
                <a:latin typeface="Tahoma"/>
                <a:cs typeface="Tahoma"/>
              </a:rPr>
              <a:t>at</a:t>
            </a:r>
            <a:r>
              <a:rPr sz="1050" spc="-45" dirty="0">
                <a:latin typeface="Tahoma"/>
                <a:cs typeface="Tahoma"/>
              </a:rPr>
              <a:t> </a:t>
            </a:r>
            <a:r>
              <a:rPr sz="1050" spc="20" dirty="0">
                <a:latin typeface="Tahoma"/>
                <a:cs typeface="Tahoma"/>
              </a:rPr>
              <a:t>any</a:t>
            </a:r>
            <a:r>
              <a:rPr sz="1050" spc="-50" dirty="0">
                <a:latin typeface="Tahoma"/>
                <a:cs typeface="Tahoma"/>
              </a:rPr>
              <a:t> </a:t>
            </a:r>
            <a:r>
              <a:rPr sz="1050" spc="10" dirty="0">
                <a:latin typeface="Tahoma"/>
                <a:cs typeface="Tahoma"/>
              </a:rPr>
              <a:t>point</a:t>
            </a:r>
            <a:r>
              <a:rPr sz="1050" spc="-50" dirty="0">
                <a:latin typeface="Tahoma"/>
                <a:cs typeface="Tahoma"/>
              </a:rPr>
              <a:t> </a:t>
            </a:r>
            <a:r>
              <a:rPr sz="1050" spc="25" dirty="0">
                <a:latin typeface="Tahoma"/>
                <a:cs typeface="Tahoma"/>
              </a:rPr>
              <a:t>int</a:t>
            </a:r>
            <a:r>
              <a:rPr sz="1050" spc="-50" dirty="0">
                <a:latin typeface="Tahoma"/>
                <a:cs typeface="Tahoma"/>
              </a:rPr>
              <a:t> </a:t>
            </a:r>
            <a:r>
              <a:rPr sz="1050" spc="5" dirty="0">
                <a:latin typeface="Tahoma"/>
                <a:cs typeface="Tahoma"/>
              </a:rPr>
              <a:t>time</a:t>
            </a:r>
            <a:r>
              <a:rPr sz="1050" spc="-45" dirty="0">
                <a:latin typeface="Tahoma"/>
                <a:cs typeface="Tahoma"/>
              </a:rPr>
              <a:t> </a:t>
            </a:r>
            <a:r>
              <a:rPr sz="1050" dirty="0">
                <a:latin typeface="Tahoma"/>
                <a:cs typeface="Tahoma"/>
              </a:rPr>
              <a:t>and </a:t>
            </a:r>
            <a:r>
              <a:rPr sz="1050" spc="-315" dirty="0">
                <a:latin typeface="Tahoma"/>
                <a:cs typeface="Tahoma"/>
              </a:rPr>
              <a:t> </a:t>
            </a:r>
            <a:r>
              <a:rPr sz="1050" dirty="0">
                <a:latin typeface="Tahoma"/>
                <a:cs typeface="Tahoma"/>
              </a:rPr>
              <a:t>we</a:t>
            </a:r>
            <a:r>
              <a:rPr sz="1050" spc="-55" dirty="0">
                <a:latin typeface="Tahoma"/>
                <a:cs typeface="Tahoma"/>
              </a:rPr>
              <a:t> </a:t>
            </a:r>
            <a:r>
              <a:rPr sz="1050" spc="10" dirty="0">
                <a:latin typeface="Tahoma"/>
                <a:cs typeface="Tahoma"/>
              </a:rPr>
              <a:t>build,</a:t>
            </a:r>
            <a:r>
              <a:rPr sz="1050" spc="-55" dirty="0">
                <a:latin typeface="Tahoma"/>
                <a:cs typeface="Tahoma"/>
              </a:rPr>
              <a:t> </a:t>
            </a:r>
            <a:r>
              <a:rPr sz="1050" spc="-5" dirty="0">
                <a:latin typeface="Tahoma"/>
                <a:cs typeface="Tahoma"/>
              </a:rPr>
              <a:t>test</a:t>
            </a:r>
            <a:r>
              <a:rPr sz="1050" spc="-55" dirty="0">
                <a:latin typeface="Tahoma"/>
                <a:cs typeface="Tahoma"/>
              </a:rPr>
              <a:t> </a:t>
            </a:r>
            <a:r>
              <a:rPr sz="1050" dirty="0">
                <a:latin typeface="Tahoma"/>
                <a:cs typeface="Tahoma"/>
              </a:rPr>
              <a:t>and</a:t>
            </a:r>
            <a:r>
              <a:rPr sz="1050" spc="-55" dirty="0">
                <a:latin typeface="Tahoma"/>
                <a:cs typeface="Tahoma"/>
              </a:rPr>
              <a:t> </a:t>
            </a:r>
            <a:r>
              <a:rPr sz="1050" dirty="0">
                <a:latin typeface="Tahoma"/>
                <a:cs typeface="Tahoma"/>
              </a:rPr>
              <a:t>deliver/deploy</a:t>
            </a:r>
            <a:r>
              <a:rPr sz="1050" spc="-50" dirty="0">
                <a:latin typeface="Tahoma"/>
                <a:cs typeface="Tahoma"/>
              </a:rPr>
              <a:t> </a:t>
            </a:r>
            <a:r>
              <a:rPr sz="1050" spc="30" dirty="0">
                <a:latin typeface="Tahoma"/>
                <a:cs typeface="Tahoma"/>
              </a:rPr>
              <a:t>it</a:t>
            </a:r>
            <a:r>
              <a:rPr sz="1050" spc="-55" dirty="0">
                <a:latin typeface="Tahoma"/>
                <a:cs typeface="Tahoma"/>
              </a:rPr>
              <a:t> </a:t>
            </a:r>
            <a:r>
              <a:rPr sz="1050" dirty="0">
                <a:latin typeface="Tahoma"/>
                <a:cs typeface="Tahoma"/>
              </a:rPr>
              <a:t>to</a:t>
            </a:r>
            <a:r>
              <a:rPr sz="1050" spc="-55" dirty="0">
                <a:latin typeface="Tahoma"/>
                <a:cs typeface="Tahoma"/>
              </a:rPr>
              <a:t> </a:t>
            </a:r>
            <a:r>
              <a:rPr sz="1050" spc="-5" dirty="0">
                <a:latin typeface="Tahoma"/>
                <a:cs typeface="Tahoma"/>
              </a:rPr>
              <a:t>the</a:t>
            </a:r>
            <a:r>
              <a:rPr sz="1050" spc="-55" dirty="0">
                <a:latin typeface="Tahoma"/>
                <a:cs typeface="Tahoma"/>
              </a:rPr>
              <a:t> </a:t>
            </a:r>
            <a:r>
              <a:rPr sz="1050" spc="5" dirty="0">
                <a:latin typeface="Tahoma"/>
                <a:cs typeface="Tahoma"/>
              </a:rPr>
              <a:t>client.</a:t>
            </a:r>
            <a:r>
              <a:rPr sz="1050" spc="-55" dirty="0">
                <a:latin typeface="Tahoma"/>
                <a:cs typeface="Tahoma"/>
              </a:rPr>
              <a:t> </a:t>
            </a:r>
            <a:r>
              <a:rPr sz="1050" spc="-20" dirty="0">
                <a:latin typeface="Tahoma"/>
                <a:cs typeface="Tahoma"/>
              </a:rPr>
              <a:t>This</a:t>
            </a:r>
            <a:r>
              <a:rPr sz="1050" spc="-50" dirty="0">
                <a:latin typeface="Tahoma"/>
                <a:cs typeface="Tahoma"/>
              </a:rPr>
              <a:t> </a:t>
            </a:r>
            <a:r>
              <a:rPr sz="1050" spc="5" dirty="0">
                <a:latin typeface="Tahoma"/>
                <a:cs typeface="Tahoma"/>
              </a:rPr>
              <a:t>is</a:t>
            </a:r>
            <a:r>
              <a:rPr sz="1050" spc="-55" dirty="0">
                <a:latin typeface="Tahoma"/>
                <a:cs typeface="Tahoma"/>
              </a:rPr>
              <a:t> </a:t>
            </a:r>
            <a:r>
              <a:rPr sz="1050" spc="5" dirty="0">
                <a:latin typeface="Tahoma"/>
                <a:cs typeface="Tahoma"/>
              </a:rPr>
              <a:t>called</a:t>
            </a:r>
            <a:r>
              <a:rPr sz="1050" spc="-55" dirty="0">
                <a:latin typeface="Tahoma"/>
                <a:cs typeface="Tahoma"/>
              </a:rPr>
              <a:t> </a:t>
            </a:r>
            <a:r>
              <a:rPr sz="1050" spc="-50" dirty="0">
                <a:latin typeface="Tahoma"/>
                <a:cs typeface="Tahoma"/>
              </a:rPr>
              <a:t>CI/CD</a:t>
            </a:r>
            <a:endParaRPr sz="1050" dirty="0">
              <a:latin typeface="Tahoma"/>
              <a:cs typeface="Tahoma"/>
            </a:endParaRPr>
          </a:p>
          <a:p>
            <a:pPr marL="286385" marR="3581400">
              <a:lnSpc>
                <a:spcPts val="1550"/>
              </a:lnSpc>
              <a:spcBef>
                <a:spcPts val="30"/>
              </a:spcBef>
            </a:pPr>
            <a:r>
              <a:rPr sz="1050" spc="-50" dirty="0">
                <a:latin typeface="Tahoma"/>
                <a:cs typeface="Tahoma"/>
              </a:rPr>
              <a:t>W</a:t>
            </a:r>
            <a:r>
              <a:rPr sz="1050" spc="-45" dirty="0">
                <a:latin typeface="Tahoma"/>
                <a:cs typeface="Tahoma"/>
              </a:rPr>
              <a:t>e</a:t>
            </a:r>
            <a:r>
              <a:rPr sz="1050" spc="-55" dirty="0">
                <a:latin typeface="Tahoma"/>
                <a:cs typeface="Tahoma"/>
              </a:rPr>
              <a:t> </a:t>
            </a:r>
            <a:r>
              <a:rPr sz="1050" spc="-60" dirty="0">
                <a:latin typeface="Tahoma"/>
                <a:cs typeface="Tahoma"/>
              </a:rPr>
              <a:t>c</a:t>
            </a:r>
            <a:r>
              <a:rPr sz="1050" dirty="0">
                <a:latin typeface="Tahoma"/>
                <a:cs typeface="Tahoma"/>
              </a:rPr>
              <a:t>a</a:t>
            </a:r>
            <a:r>
              <a:rPr sz="1050" spc="5" dirty="0">
                <a:latin typeface="Tahoma"/>
                <a:cs typeface="Tahoma"/>
              </a:rPr>
              <a:t>n</a:t>
            </a:r>
            <a:r>
              <a:rPr sz="1050" spc="-55" dirty="0">
                <a:latin typeface="Tahoma"/>
                <a:cs typeface="Tahoma"/>
              </a:rPr>
              <a:t> </a:t>
            </a:r>
            <a:r>
              <a:rPr sz="1050" spc="-45" dirty="0">
                <a:latin typeface="Tahoma"/>
                <a:cs typeface="Tahoma"/>
              </a:rPr>
              <a:t>c</a:t>
            </a:r>
            <a:r>
              <a:rPr sz="1050" spc="-20" dirty="0">
                <a:latin typeface="Tahoma"/>
                <a:cs typeface="Tahoma"/>
              </a:rPr>
              <a:t>r</a:t>
            </a:r>
            <a:r>
              <a:rPr sz="1050" spc="-45" dirty="0">
                <a:latin typeface="Tahoma"/>
                <a:cs typeface="Tahoma"/>
              </a:rPr>
              <a:t>e</a:t>
            </a:r>
            <a:r>
              <a:rPr sz="1050" spc="25" dirty="0">
                <a:latin typeface="Tahoma"/>
                <a:cs typeface="Tahoma"/>
              </a:rPr>
              <a:t>a</a:t>
            </a:r>
            <a:r>
              <a:rPr sz="1050" spc="15" dirty="0">
                <a:latin typeface="Tahoma"/>
                <a:cs typeface="Tahoma"/>
              </a:rPr>
              <a:t>t</a:t>
            </a:r>
            <a:r>
              <a:rPr sz="1050" spc="-45" dirty="0">
                <a:latin typeface="Tahoma"/>
                <a:cs typeface="Tahoma"/>
              </a:rPr>
              <a:t>e</a:t>
            </a:r>
            <a:r>
              <a:rPr sz="1050" spc="-55" dirty="0">
                <a:latin typeface="Tahoma"/>
                <a:cs typeface="Tahoma"/>
              </a:rPr>
              <a:t> </a:t>
            </a:r>
            <a:r>
              <a:rPr sz="1050" spc="35" dirty="0">
                <a:latin typeface="Tahoma"/>
                <a:cs typeface="Tahoma"/>
              </a:rPr>
              <a:t>t</a:t>
            </a:r>
            <a:r>
              <a:rPr sz="1050" spc="-5" dirty="0">
                <a:latin typeface="Tahoma"/>
                <a:cs typeface="Tahoma"/>
              </a:rPr>
              <a:t>h</a:t>
            </a:r>
            <a:r>
              <a:rPr sz="1050" spc="-45" dirty="0">
                <a:latin typeface="Tahoma"/>
                <a:cs typeface="Tahoma"/>
              </a:rPr>
              <a:t>e</a:t>
            </a:r>
            <a:r>
              <a:rPr sz="1050" spc="-55" dirty="0">
                <a:latin typeface="Tahoma"/>
                <a:cs typeface="Tahoma"/>
              </a:rPr>
              <a:t> </a:t>
            </a:r>
            <a:r>
              <a:rPr sz="1050" dirty="0">
                <a:latin typeface="Tahoma"/>
                <a:cs typeface="Tahoma"/>
              </a:rPr>
              <a:t>p</a:t>
            </a:r>
            <a:r>
              <a:rPr sz="1050" spc="35" dirty="0">
                <a:latin typeface="Tahoma"/>
                <a:cs typeface="Tahoma"/>
              </a:rPr>
              <a:t>i</a:t>
            </a:r>
            <a:r>
              <a:rPr sz="1050" dirty="0">
                <a:latin typeface="Tahoma"/>
                <a:cs typeface="Tahoma"/>
              </a:rPr>
              <a:t>p</a:t>
            </a:r>
            <a:r>
              <a:rPr sz="1050" spc="-45" dirty="0">
                <a:latin typeface="Tahoma"/>
                <a:cs typeface="Tahoma"/>
              </a:rPr>
              <a:t>e</a:t>
            </a:r>
            <a:r>
              <a:rPr sz="1050" spc="70" dirty="0">
                <a:latin typeface="Tahoma"/>
                <a:cs typeface="Tahoma"/>
              </a:rPr>
              <a:t>l</a:t>
            </a:r>
            <a:r>
              <a:rPr sz="1050" spc="35" dirty="0">
                <a:latin typeface="Tahoma"/>
                <a:cs typeface="Tahoma"/>
              </a:rPr>
              <a:t>i</a:t>
            </a:r>
            <a:r>
              <a:rPr sz="1050" spc="5" dirty="0">
                <a:latin typeface="Tahoma"/>
                <a:cs typeface="Tahoma"/>
              </a:rPr>
              <a:t>n</a:t>
            </a:r>
            <a:r>
              <a:rPr sz="1050" spc="-45" dirty="0">
                <a:latin typeface="Tahoma"/>
                <a:cs typeface="Tahoma"/>
              </a:rPr>
              <a:t>e</a:t>
            </a:r>
            <a:r>
              <a:rPr sz="1050" spc="-25" dirty="0">
                <a:latin typeface="Tahoma"/>
                <a:cs typeface="Tahoma"/>
              </a:rPr>
              <a:t>s</a:t>
            </a:r>
            <a:r>
              <a:rPr sz="1050" spc="-55" dirty="0">
                <a:latin typeface="Tahoma"/>
                <a:cs typeface="Tahoma"/>
              </a:rPr>
              <a:t> </a:t>
            </a:r>
            <a:r>
              <a:rPr sz="1050" spc="-10" dirty="0">
                <a:latin typeface="Tahoma"/>
                <a:cs typeface="Tahoma"/>
              </a:rPr>
              <a:t>b</a:t>
            </a:r>
            <a:r>
              <a:rPr sz="1050" spc="55" dirty="0">
                <a:latin typeface="Tahoma"/>
                <a:cs typeface="Tahoma"/>
              </a:rPr>
              <a:t>y</a:t>
            </a:r>
            <a:r>
              <a:rPr sz="1050" spc="-55" dirty="0">
                <a:latin typeface="Tahoma"/>
                <a:cs typeface="Tahoma"/>
              </a:rPr>
              <a:t> </a:t>
            </a:r>
            <a:r>
              <a:rPr sz="1050" spc="-15" dirty="0">
                <a:latin typeface="Tahoma"/>
                <a:cs typeface="Tahoma"/>
              </a:rPr>
              <a:t>o</a:t>
            </a:r>
            <a:r>
              <a:rPr sz="1050" spc="5" dirty="0">
                <a:latin typeface="Tahoma"/>
                <a:cs typeface="Tahoma"/>
              </a:rPr>
              <a:t>u</a:t>
            </a:r>
            <a:r>
              <a:rPr sz="1050" spc="15" dirty="0">
                <a:latin typeface="Tahoma"/>
                <a:cs typeface="Tahoma"/>
              </a:rPr>
              <a:t>r</a:t>
            </a:r>
            <a:r>
              <a:rPr sz="1050" spc="-55" dirty="0">
                <a:latin typeface="Tahoma"/>
                <a:cs typeface="Tahoma"/>
              </a:rPr>
              <a:t> </a:t>
            </a:r>
            <a:r>
              <a:rPr sz="1050" spc="-15" dirty="0">
                <a:latin typeface="Tahoma"/>
                <a:cs typeface="Tahoma"/>
              </a:rPr>
              <a:t>o</a:t>
            </a:r>
            <a:r>
              <a:rPr sz="1050" spc="50" dirty="0">
                <a:latin typeface="Tahoma"/>
                <a:cs typeface="Tahoma"/>
              </a:rPr>
              <a:t>w</a:t>
            </a:r>
            <a:r>
              <a:rPr sz="1050" dirty="0">
                <a:latin typeface="Tahoma"/>
                <a:cs typeface="Tahoma"/>
              </a:rPr>
              <a:t>n  </a:t>
            </a:r>
            <a:r>
              <a:rPr sz="1050" spc="-50" dirty="0">
                <a:latin typeface="Tahoma"/>
                <a:cs typeface="Tahoma"/>
              </a:rPr>
              <a:t>W</a:t>
            </a:r>
            <a:r>
              <a:rPr sz="1050" spc="-45" dirty="0">
                <a:latin typeface="Tahoma"/>
                <a:cs typeface="Tahoma"/>
              </a:rPr>
              <a:t>e</a:t>
            </a:r>
            <a:r>
              <a:rPr sz="1050" spc="-55" dirty="0">
                <a:latin typeface="Tahoma"/>
                <a:cs typeface="Tahoma"/>
              </a:rPr>
              <a:t> </a:t>
            </a:r>
            <a:r>
              <a:rPr sz="1050" spc="-5" dirty="0">
                <a:latin typeface="Tahoma"/>
                <a:cs typeface="Tahoma"/>
              </a:rPr>
              <a:t>h</a:t>
            </a:r>
            <a:r>
              <a:rPr sz="1050" spc="25" dirty="0">
                <a:latin typeface="Tahoma"/>
                <a:cs typeface="Tahoma"/>
              </a:rPr>
              <a:t>a</a:t>
            </a:r>
            <a:r>
              <a:rPr sz="1050" spc="40" dirty="0">
                <a:latin typeface="Tahoma"/>
                <a:cs typeface="Tahoma"/>
              </a:rPr>
              <a:t>v</a:t>
            </a:r>
            <a:r>
              <a:rPr sz="1050" spc="-45" dirty="0">
                <a:latin typeface="Tahoma"/>
                <a:cs typeface="Tahoma"/>
              </a:rPr>
              <a:t>e</a:t>
            </a:r>
            <a:r>
              <a:rPr sz="1050" spc="-55" dirty="0">
                <a:latin typeface="Tahoma"/>
                <a:cs typeface="Tahoma"/>
              </a:rPr>
              <a:t> </a:t>
            </a:r>
            <a:r>
              <a:rPr sz="1050" spc="-25" dirty="0">
                <a:latin typeface="Tahoma"/>
                <a:cs typeface="Tahoma"/>
              </a:rPr>
              <a:t>s</a:t>
            </a:r>
            <a:r>
              <a:rPr sz="1050" dirty="0">
                <a:latin typeface="Tahoma"/>
                <a:cs typeface="Tahoma"/>
              </a:rPr>
              <a:t>p</a:t>
            </a:r>
            <a:r>
              <a:rPr sz="1050" spc="-45" dirty="0">
                <a:latin typeface="Tahoma"/>
                <a:cs typeface="Tahoma"/>
              </a:rPr>
              <a:t>ee</a:t>
            </a:r>
            <a:r>
              <a:rPr sz="1050" spc="-5" dirty="0">
                <a:latin typeface="Tahoma"/>
                <a:cs typeface="Tahoma"/>
              </a:rPr>
              <a:t>d</a:t>
            </a:r>
            <a:r>
              <a:rPr sz="1050" spc="-55" dirty="0">
                <a:latin typeface="Tahoma"/>
                <a:cs typeface="Tahoma"/>
              </a:rPr>
              <a:t> </a:t>
            </a:r>
            <a:r>
              <a:rPr sz="1050" spc="-20" dirty="0">
                <a:latin typeface="Tahoma"/>
                <a:cs typeface="Tahoma"/>
              </a:rPr>
              <a:t>r</a:t>
            </a:r>
            <a:r>
              <a:rPr sz="1050" spc="-45" dirty="0">
                <a:latin typeface="Tahoma"/>
                <a:cs typeface="Tahoma"/>
              </a:rPr>
              <a:t>e</a:t>
            </a:r>
            <a:r>
              <a:rPr sz="1050" spc="50" dirty="0">
                <a:latin typeface="Tahoma"/>
                <a:cs typeface="Tahoma"/>
              </a:rPr>
              <a:t>l</a:t>
            </a:r>
            <a:r>
              <a:rPr sz="1050" spc="-45" dirty="0">
                <a:latin typeface="Tahoma"/>
                <a:cs typeface="Tahoma"/>
              </a:rPr>
              <a:t>e</a:t>
            </a:r>
            <a:r>
              <a:rPr sz="1050" spc="25" dirty="0">
                <a:latin typeface="Tahoma"/>
                <a:cs typeface="Tahoma"/>
              </a:rPr>
              <a:t>a</a:t>
            </a:r>
            <a:r>
              <a:rPr sz="1050" spc="-25" dirty="0">
                <a:latin typeface="Tahoma"/>
                <a:cs typeface="Tahoma"/>
              </a:rPr>
              <a:t>s</a:t>
            </a:r>
            <a:r>
              <a:rPr sz="1050" spc="-45" dirty="0">
                <a:latin typeface="Tahoma"/>
                <a:cs typeface="Tahoma"/>
              </a:rPr>
              <a:t>e</a:t>
            </a:r>
            <a:r>
              <a:rPr sz="1050" spc="-55" dirty="0">
                <a:latin typeface="Tahoma"/>
                <a:cs typeface="Tahoma"/>
              </a:rPr>
              <a:t> </a:t>
            </a:r>
            <a:r>
              <a:rPr sz="1050" spc="-45" dirty="0">
                <a:latin typeface="Tahoma"/>
                <a:cs typeface="Tahoma"/>
              </a:rPr>
              <a:t>c</a:t>
            </a:r>
            <a:r>
              <a:rPr sz="1050" spc="55" dirty="0">
                <a:latin typeface="Tahoma"/>
                <a:cs typeface="Tahoma"/>
              </a:rPr>
              <a:t>y</a:t>
            </a:r>
            <a:r>
              <a:rPr sz="1050" spc="-45" dirty="0">
                <a:latin typeface="Tahoma"/>
                <a:cs typeface="Tahoma"/>
              </a:rPr>
              <a:t>c</a:t>
            </a:r>
            <a:r>
              <a:rPr sz="1050" spc="50" dirty="0">
                <a:latin typeface="Tahoma"/>
                <a:cs typeface="Tahoma"/>
              </a:rPr>
              <a:t>l</a:t>
            </a:r>
            <a:r>
              <a:rPr sz="1050" spc="-45" dirty="0">
                <a:latin typeface="Tahoma"/>
                <a:cs typeface="Tahoma"/>
              </a:rPr>
              <a:t>e</a:t>
            </a:r>
            <a:r>
              <a:rPr sz="1050" spc="-25" dirty="0">
                <a:latin typeface="Tahoma"/>
                <a:cs typeface="Tahoma"/>
              </a:rPr>
              <a:t>s</a:t>
            </a:r>
            <a:endParaRPr sz="1050" dirty="0">
              <a:latin typeface="Tahoma"/>
              <a:cs typeface="Tahoma"/>
            </a:endParaRPr>
          </a:p>
          <a:p>
            <a:pPr marL="286385">
              <a:lnSpc>
                <a:spcPct val="100000"/>
              </a:lnSpc>
              <a:spcBef>
                <a:spcPts val="120"/>
              </a:spcBef>
            </a:pPr>
            <a:r>
              <a:rPr sz="1050" spc="-170" dirty="0">
                <a:latin typeface="Tahoma"/>
                <a:cs typeface="Tahoma"/>
              </a:rPr>
              <a:t>J</a:t>
            </a:r>
            <a:r>
              <a:rPr sz="1050" spc="-45" dirty="0">
                <a:latin typeface="Tahoma"/>
                <a:cs typeface="Tahoma"/>
              </a:rPr>
              <a:t>e</a:t>
            </a:r>
            <a:r>
              <a:rPr sz="1050" spc="5" dirty="0">
                <a:latin typeface="Tahoma"/>
                <a:cs typeface="Tahoma"/>
              </a:rPr>
              <a:t>n</a:t>
            </a:r>
            <a:r>
              <a:rPr sz="1050" spc="35" dirty="0">
                <a:latin typeface="Tahoma"/>
                <a:cs typeface="Tahoma"/>
              </a:rPr>
              <a:t>ki</a:t>
            </a:r>
            <a:r>
              <a:rPr sz="1050" spc="5" dirty="0">
                <a:latin typeface="Tahoma"/>
                <a:cs typeface="Tahoma"/>
              </a:rPr>
              <a:t>n</a:t>
            </a:r>
            <a:r>
              <a:rPr sz="1050" spc="-25" dirty="0">
                <a:latin typeface="Tahoma"/>
                <a:cs typeface="Tahoma"/>
              </a:rPr>
              <a:t>s</a:t>
            </a:r>
            <a:r>
              <a:rPr sz="1050" spc="-55" dirty="0">
                <a:latin typeface="Tahoma"/>
                <a:cs typeface="Tahoma"/>
              </a:rPr>
              <a:t> </a:t>
            </a:r>
            <a:r>
              <a:rPr sz="1050" spc="-5" dirty="0">
                <a:latin typeface="Tahoma"/>
                <a:cs typeface="Tahoma"/>
              </a:rPr>
              <a:t>d</a:t>
            </a:r>
            <a:r>
              <a:rPr sz="1050" spc="-45" dirty="0">
                <a:latin typeface="Tahoma"/>
                <a:cs typeface="Tahoma"/>
              </a:rPr>
              <a:t>e</a:t>
            </a:r>
            <a:r>
              <a:rPr sz="1050" spc="10" dirty="0">
                <a:latin typeface="Tahoma"/>
                <a:cs typeface="Tahoma"/>
              </a:rPr>
              <a:t>f</a:t>
            </a:r>
            <a:r>
              <a:rPr sz="1050" spc="25" dirty="0">
                <a:latin typeface="Tahoma"/>
                <a:cs typeface="Tahoma"/>
              </a:rPr>
              <a:t>a</a:t>
            </a:r>
            <a:r>
              <a:rPr sz="1050" spc="5" dirty="0">
                <a:latin typeface="Tahoma"/>
                <a:cs typeface="Tahoma"/>
              </a:rPr>
              <a:t>u</a:t>
            </a:r>
            <a:r>
              <a:rPr sz="1050" spc="40" dirty="0">
                <a:latin typeface="Tahoma"/>
                <a:cs typeface="Tahoma"/>
              </a:rPr>
              <a:t>l</a:t>
            </a:r>
            <a:r>
              <a:rPr sz="1050" spc="35" dirty="0">
                <a:latin typeface="Tahoma"/>
                <a:cs typeface="Tahoma"/>
              </a:rPr>
              <a:t>t</a:t>
            </a:r>
            <a:r>
              <a:rPr sz="1050" spc="-55" dirty="0">
                <a:latin typeface="Tahoma"/>
                <a:cs typeface="Tahoma"/>
              </a:rPr>
              <a:t> </a:t>
            </a:r>
            <a:r>
              <a:rPr sz="1050" dirty="0">
                <a:latin typeface="Tahoma"/>
                <a:cs typeface="Tahoma"/>
              </a:rPr>
              <a:t>p</a:t>
            </a:r>
            <a:r>
              <a:rPr sz="1050" spc="-15" dirty="0">
                <a:latin typeface="Tahoma"/>
                <a:cs typeface="Tahoma"/>
              </a:rPr>
              <a:t>o</a:t>
            </a:r>
            <a:r>
              <a:rPr sz="1050" spc="25" dirty="0">
                <a:latin typeface="Tahoma"/>
                <a:cs typeface="Tahoma"/>
              </a:rPr>
              <a:t>r</a:t>
            </a:r>
            <a:r>
              <a:rPr sz="1050" spc="35" dirty="0">
                <a:latin typeface="Tahoma"/>
                <a:cs typeface="Tahoma"/>
              </a:rPr>
              <a:t>t</a:t>
            </a:r>
            <a:r>
              <a:rPr sz="1050" spc="-55" dirty="0">
                <a:latin typeface="Tahoma"/>
                <a:cs typeface="Tahoma"/>
              </a:rPr>
              <a:t> </a:t>
            </a:r>
            <a:r>
              <a:rPr sz="1050" spc="5" dirty="0">
                <a:latin typeface="Tahoma"/>
                <a:cs typeface="Tahoma"/>
              </a:rPr>
              <a:t>nu</a:t>
            </a:r>
            <a:r>
              <a:rPr sz="1050" spc="-10" dirty="0">
                <a:latin typeface="Tahoma"/>
                <a:cs typeface="Tahoma"/>
              </a:rPr>
              <a:t>mb</a:t>
            </a:r>
            <a:r>
              <a:rPr sz="1050" spc="-45" dirty="0">
                <a:latin typeface="Tahoma"/>
                <a:cs typeface="Tahoma"/>
              </a:rPr>
              <a:t>e</a:t>
            </a:r>
            <a:r>
              <a:rPr sz="1050" spc="15" dirty="0">
                <a:latin typeface="Tahoma"/>
                <a:cs typeface="Tahoma"/>
              </a:rPr>
              <a:t>r</a:t>
            </a:r>
            <a:r>
              <a:rPr sz="1050" spc="-55" dirty="0">
                <a:latin typeface="Tahoma"/>
                <a:cs typeface="Tahoma"/>
              </a:rPr>
              <a:t> </a:t>
            </a:r>
            <a:r>
              <a:rPr sz="1050" spc="35" dirty="0">
                <a:latin typeface="Tahoma"/>
                <a:cs typeface="Tahoma"/>
              </a:rPr>
              <a:t>i</a:t>
            </a:r>
            <a:r>
              <a:rPr sz="1050" spc="-25" dirty="0">
                <a:latin typeface="Tahoma"/>
                <a:cs typeface="Tahoma"/>
              </a:rPr>
              <a:t>s</a:t>
            </a:r>
            <a:r>
              <a:rPr sz="1050" spc="-55" dirty="0">
                <a:latin typeface="Tahoma"/>
                <a:cs typeface="Tahoma"/>
              </a:rPr>
              <a:t> </a:t>
            </a:r>
            <a:r>
              <a:rPr sz="1050" spc="-10" dirty="0">
                <a:latin typeface="Tahoma"/>
                <a:cs typeface="Tahoma"/>
              </a:rPr>
              <a:t>8</a:t>
            </a:r>
            <a:r>
              <a:rPr sz="1050" spc="30" dirty="0">
                <a:latin typeface="Tahoma"/>
                <a:cs typeface="Tahoma"/>
              </a:rPr>
              <a:t>0</a:t>
            </a:r>
            <a:r>
              <a:rPr sz="1050" spc="-10" dirty="0">
                <a:latin typeface="Tahoma"/>
                <a:cs typeface="Tahoma"/>
              </a:rPr>
              <a:t>8</a:t>
            </a:r>
            <a:r>
              <a:rPr sz="1050" spc="30" dirty="0">
                <a:latin typeface="Tahoma"/>
                <a:cs typeface="Tahoma"/>
              </a:rPr>
              <a:t>0</a:t>
            </a:r>
            <a:endParaRPr sz="1050" dirty="0">
              <a:latin typeface="Tahoma"/>
              <a:cs typeface="Tahoma"/>
            </a:endParaRPr>
          </a:p>
          <a:p>
            <a:pPr>
              <a:lnSpc>
                <a:spcPct val="100000"/>
              </a:lnSpc>
              <a:spcBef>
                <a:spcPts val="15"/>
              </a:spcBef>
            </a:pPr>
            <a:endParaRPr sz="1000" dirty="0">
              <a:latin typeface="Tahoma"/>
              <a:cs typeface="Tahoma"/>
            </a:endParaRPr>
          </a:p>
          <a:p>
            <a:pPr>
              <a:lnSpc>
                <a:spcPct val="100000"/>
              </a:lnSpc>
              <a:spcBef>
                <a:spcPts val="50"/>
              </a:spcBef>
            </a:pPr>
            <a:endParaRPr sz="115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54050"/>
            <a:ext cx="6324600" cy="1815882"/>
          </a:xfrm>
          <a:prstGeom prst="rect">
            <a:avLst/>
          </a:prstGeom>
        </p:spPr>
        <p:txBody>
          <a:bodyPr wrap="square">
            <a:spAutoFit/>
          </a:bodyPr>
          <a:lstStyle/>
          <a:p>
            <a:pPr fontAlgn="base"/>
            <a:r>
              <a:rPr lang="en-IN" sz="1600" b="1" dirty="0"/>
              <a:t>Sample Project – To Build A CI/CD Pipeline Using Jenkins</a:t>
            </a:r>
          </a:p>
          <a:p>
            <a:pPr fontAlgn="base"/>
            <a:r>
              <a:rPr lang="en-IN" sz="1600" dirty="0"/>
              <a:t>In this project, we will try to learn a basic CI/CD pipeline that is required to build a Java web application .war file by using </a:t>
            </a:r>
            <a:r>
              <a:rPr lang="en-IN" sz="1600" dirty="0">
                <a:hlinkClick r:id="rId2"/>
              </a:rPr>
              <a:t>Jenkins</a:t>
            </a:r>
            <a:r>
              <a:rPr lang="en-IN" sz="1600" dirty="0"/>
              <a:t>. To install Jenkins refers to the </a:t>
            </a:r>
            <a:r>
              <a:rPr lang="en-IN" sz="1600" u="sng" dirty="0">
                <a:hlinkClick r:id="rId3"/>
              </a:rPr>
              <a:t>Jenkins installation</a:t>
            </a:r>
            <a:r>
              <a:rPr lang="en-IN" sz="1600" u="sng" dirty="0"/>
              <a:t>.</a:t>
            </a:r>
          </a:p>
          <a:p>
            <a:pPr fontAlgn="base"/>
            <a:r>
              <a:rPr lang="en-IN" sz="1600" b="1" dirty="0"/>
              <a:t>Step 1:</a:t>
            </a:r>
            <a:r>
              <a:rPr lang="en-IN" sz="1600" dirty="0"/>
              <a:t> Login into your Jenkins account as shown below. </a:t>
            </a:r>
          </a:p>
          <a:p>
            <a:pPr fontAlgn="base"/>
            <a:r>
              <a:rPr lang="en-IN" sz="1600" b="1" dirty="0"/>
              <a:t>Step 2. </a:t>
            </a:r>
            <a:r>
              <a:rPr lang="en-IN" sz="1600" dirty="0"/>
              <a:t>Once logged in, the user will be redirected to the Jenkins console, here’s the reference for the same.</a:t>
            </a:r>
          </a:p>
        </p:txBody>
      </p:sp>
      <p:pic>
        <p:nvPicPr>
          <p:cNvPr id="3" name="Picture 2" descr="Jenkins login"/>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92450"/>
            <a:ext cx="6096000" cy="5638800"/>
          </a:xfrm>
          <a:prstGeom prst="rect">
            <a:avLst/>
          </a:prstGeom>
          <a:noFill/>
          <a:ln>
            <a:noFill/>
          </a:ln>
        </p:spPr>
      </p:pic>
    </p:spTree>
    <p:extLst>
      <p:ext uri="{BB962C8B-B14F-4D97-AF65-F5344CB8AC3E}">
        <p14:creationId xmlns:p14="http://schemas.microsoft.com/office/powerpoint/2010/main" val="141260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933" y="273050"/>
            <a:ext cx="6324600" cy="923330"/>
          </a:xfrm>
          <a:prstGeom prst="rect">
            <a:avLst/>
          </a:prstGeom>
        </p:spPr>
        <p:txBody>
          <a:bodyPr wrap="square">
            <a:spAutoFit/>
          </a:bodyPr>
          <a:lstStyle/>
          <a:p>
            <a:pPr fontAlgn="base"/>
            <a:r>
              <a:rPr lang="en-IN" b="1" dirty="0"/>
              <a:t>Step 3</a:t>
            </a:r>
            <a:r>
              <a:rPr lang="en-IN" dirty="0"/>
              <a:t>. To create a new project select the option available in the Dashboard which is </a:t>
            </a:r>
            <a:r>
              <a:rPr lang="en-IN" b="1" dirty="0"/>
              <a:t>“New Item”</a:t>
            </a:r>
            <a:r>
              <a:rPr lang="en-IN" dirty="0"/>
              <a:t> Refer to the image provided below:</a:t>
            </a:r>
          </a:p>
        </p:txBody>
      </p:sp>
      <p:pic>
        <p:nvPicPr>
          <p:cNvPr id="3" name="Picture 2" descr="New Item "/>
          <p:cNvPicPr/>
          <p:nvPr/>
        </p:nvPicPr>
        <p:blipFill>
          <a:blip r:embed="rId2">
            <a:extLst>
              <a:ext uri="{28A0092B-C50C-407E-A947-70E740481C1C}">
                <a14:useLocalDpi xmlns:a14="http://schemas.microsoft.com/office/drawing/2010/main" val="0"/>
              </a:ext>
            </a:extLst>
          </a:blip>
          <a:srcRect/>
          <a:stretch>
            <a:fillRect/>
          </a:stretch>
        </p:blipFill>
        <p:spPr bwMode="auto">
          <a:xfrm>
            <a:off x="118533" y="2679700"/>
            <a:ext cx="6629400" cy="5215467"/>
          </a:xfrm>
          <a:prstGeom prst="rect">
            <a:avLst/>
          </a:prstGeom>
          <a:noFill/>
          <a:ln>
            <a:noFill/>
          </a:ln>
        </p:spPr>
      </p:pic>
    </p:spTree>
    <p:extLst>
      <p:ext uri="{BB962C8B-B14F-4D97-AF65-F5344CB8AC3E}">
        <p14:creationId xmlns:p14="http://schemas.microsoft.com/office/powerpoint/2010/main" val="349925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133" y="577850"/>
            <a:ext cx="6019800" cy="1200329"/>
          </a:xfrm>
          <a:prstGeom prst="rect">
            <a:avLst/>
          </a:prstGeom>
        </p:spPr>
        <p:txBody>
          <a:bodyPr wrap="square">
            <a:spAutoFit/>
          </a:bodyPr>
          <a:lstStyle/>
          <a:p>
            <a:r>
              <a:rPr lang="en-IN" b="1" dirty="0"/>
              <a:t>Step 4</a:t>
            </a:r>
            <a:r>
              <a:rPr lang="en-IN" dirty="0"/>
              <a:t>. Now a list of options will be visible on the screen, along with a field to name the pipeline. Add a suitable name and select the </a:t>
            </a:r>
            <a:r>
              <a:rPr lang="en-IN" b="1" dirty="0"/>
              <a:t>“Pipeline”</a:t>
            </a:r>
            <a:r>
              <a:rPr lang="en-IN" dirty="0"/>
              <a:t> option to proceed. Refer to this screenshot</a:t>
            </a:r>
          </a:p>
        </p:txBody>
      </p:sp>
      <p:pic>
        <p:nvPicPr>
          <p:cNvPr id="3" name="Picture 2" descr="item name &amp; Type"/>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49450"/>
            <a:ext cx="6400800" cy="5238750"/>
          </a:xfrm>
          <a:prstGeom prst="rect">
            <a:avLst/>
          </a:prstGeom>
          <a:noFill/>
          <a:ln>
            <a:noFill/>
          </a:ln>
        </p:spPr>
      </p:pic>
    </p:spTree>
    <p:extLst>
      <p:ext uri="{BB962C8B-B14F-4D97-AF65-F5344CB8AC3E}">
        <p14:creationId xmlns:p14="http://schemas.microsoft.com/office/powerpoint/2010/main" val="135091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867" y="120650"/>
            <a:ext cx="6553200" cy="2031325"/>
          </a:xfrm>
          <a:prstGeom prst="rect">
            <a:avLst/>
          </a:prstGeom>
        </p:spPr>
        <p:txBody>
          <a:bodyPr wrap="square">
            <a:spAutoFit/>
          </a:bodyPr>
          <a:lstStyle/>
          <a:p>
            <a:pPr fontAlgn="base"/>
            <a:r>
              <a:rPr lang="en-IN" b="1" dirty="0"/>
              <a:t>Step 5: </a:t>
            </a:r>
            <a:r>
              <a:rPr lang="en-IN" dirty="0"/>
              <a:t>Once redirected, the configuration page will appear. This is the most important page as here all the details will be filled in. At first, there is the </a:t>
            </a:r>
            <a:r>
              <a:rPr lang="en-IN" b="1" dirty="0"/>
              <a:t>General</a:t>
            </a:r>
            <a:r>
              <a:rPr lang="en-IN" dirty="0"/>
              <a:t> section where the user can add a description based on the project for which the pipeline has to be created. And establish the connection to compute from where the pipeline will access the project. Refer to the screenshot to understand better.</a:t>
            </a:r>
          </a:p>
        </p:txBody>
      </p:sp>
      <p:pic>
        <p:nvPicPr>
          <p:cNvPr id="3" name="Picture 2" descr="https://media.geeksforgeeks.org/wp-content/uploads/20220819170625/ss6.png"/>
          <p:cNvPicPr/>
          <p:nvPr/>
        </p:nvPicPr>
        <p:blipFill>
          <a:blip r:embed="rId2">
            <a:extLst>
              <a:ext uri="{28A0092B-C50C-407E-A947-70E740481C1C}">
                <a14:useLocalDpi xmlns:a14="http://schemas.microsoft.com/office/drawing/2010/main" val="0"/>
              </a:ext>
            </a:extLst>
          </a:blip>
          <a:srcRect/>
          <a:stretch>
            <a:fillRect/>
          </a:stretch>
        </p:blipFill>
        <p:spPr bwMode="auto">
          <a:xfrm>
            <a:off x="313267" y="2559050"/>
            <a:ext cx="6400800" cy="4305300"/>
          </a:xfrm>
          <a:prstGeom prst="rect">
            <a:avLst/>
          </a:prstGeom>
          <a:noFill/>
          <a:ln>
            <a:noFill/>
          </a:ln>
        </p:spPr>
      </p:pic>
    </p:spTree>
    <p:extLst>
      <p:ext uri="{BB962C8B-B14F-4D97-AF65-F5344CB8AC3E}">
        <p14:creationId xmlns:p14="http://schemas.microsoft.com/office/powerpoint/2010/main" val="130967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577850"/>
            <a:ext cx="6553199" cy="1200329"/>
          </a:xfrm>
          <a:prstGeom prst="rect">
            <a:avLst/>
          </a:prstGeom>
        </p:spPr>
        <p:txBody>
          <a:bodyPr wrap="square">
            <a:spAutoFit/>
          </a:bodyPr>
          <a:lstStyle/>
          <a:p>
            <a:r>
              <a:rPr lang="en-IN" b="1" dirty="0"/>
              <a:t>Step 6. </a:t>
            </a:r>
            <a:r>
              <a:rPr lang="en-IN" dirty="0"/>
              <a:t>Now comes the second section, i.e. </a:t>
            </a:r>
            <a:r>
              <a:rPr lang="en-IN" b="1" dirty="0"/>
              <a:t>“Build triggers”. </a:t>
            </a:r>
            <a:r>
              <a:rPr lang="en-IN" dirty="0"/>
              <a:t>Here, we need to specify the branch and repository and give the credentials too. And add additional behaviors if required so far. Refer to the screenshot to have a better understanding.</a:t>
            </a:r>
          </a:p>
        </p:txBody>
      </p:sp>
      <p:pic>
        <p:nvPicPr>
          <p:cNvPr id="3" name="Picture 2" descr="https://media.geeksforgeeks.org/wp-content/uploads/20220819170835/ss7.png"/>
          <p:cNvPicPr/>
          <p:nvPr/>
        </p:nvPicPr>
        <p:blipFill>
          <a:blip r:embed="rId2">
            <a:extLst>
              <a:ext uri="{28A0092B-C50C-407E-A947-70E740481C1C}">
                <a14:useLocalDpi xmlns:a14="http://schemas.microsoft.com/office/drawing/2010/main" val="0"/>
              </a:ext>
            </a:extLst>
          </a:blip>
          <a:srcRect/>
          <a:stretch>
            <a:fillRect/>
          </a:stretch>
        </p:blipFill>
        <p:spPr bwMode="auto">
          <a:xfrm>
            <a:off x="152401" y="2311082"/>
            <a:ext cx="6409372" cy="5372735"/>
          </a:xfrm>
          <a:prstGeom prst="rect">
            <a:avLst/>
          </a:prstGeom>
          <a:noFill/>
          <a:ln>
            <a:noFill/>
          </a:ln>
        </p:spPr>
      </p:pic>
    </p:spTree>
    <p:extLst>
      <p:ext uri="{BB962C8B-B14F-4D97-AF65-F5344CB8AC3E}">
        <p14:creationId xmlns:p14="http://schemas.microsoft.com/office/powerpoint/2010/main" val="3709455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1547</Words>
  <Application>Microsoft Office PowerPoint</Application>
  <PresentationFormat>Custom</PresentationFormat>
  <Paragraphs>196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cp:lastModifiedBy>My-Moon</cp:lastModifiedBy>
  <cp:revision>8</cp:revision>
  <dcterms:created xsi:type="dcterms:W3CDTF">2024-09-03T04:52:49Z</dcterms:created>
  <dcterms:modified xsi:type="dcterms:W3CDTF">2024-09-03T06:46:59Z</dcterms:modified>
</cp:coreProperties>
</file>