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8" r:id="rId5"/>
    <p:sldId id="272" r:id="rId6"/>
    <p:sldId id="276" r:id="rId7"/>
    <p:sldId id="277" r:id="rId8"/>
    <p:sldId id="274" r:id="rId9"/>
    <p:sldId id="275" r:id="rId10"/>
    <p:sldId id="273" r:id="rId11"/>
    <p:sldId id="258" r:id="rId12"/>
    <p:sldId id="266" r:id="rId13"/>
    <p:sldId id="261" r:id="rId14"/>
    <p:sldId id="279" r:id="rId15"/>
    <p:sldId id="280" r:id="rId16"/>
    <p:sldId id="281" r:id="rId17"/>
    <p:sldId id="282" r:id="rId18"/>
    <p:sldId id="267" r:id="rId19"/>
    <p:sldId id="268" r:id="rId20"/>
    <p:sldId id="260" r:id="rId21"/>
    <p:sldId id="259" r:id="rId22"/>
    <p:sldId id="262" r:id="rId23"/>
    <p:sldId id="263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04ED-9C87-4694-BEB1-B6FD6DA6DDB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2A28-1A7A-4E9A-A0CE-CA39D773B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57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04ED-9C87-4694-BEB1-B6FD6DA6DDB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2A28-1A7A-4E9A-A0CE-CA39D773B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04ED-9C87-4694-BEB1-B6FD6DA6DDB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2A28-1A7A-4E9A-A0CE-CA39D773B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92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04ED-9C87-4694-BEB1-B6FD6DA6DDB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2A28-1A7A-4E9A-A0CE-CA39D773B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6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04ED-9C87-4694-BEB1-B6FD6DA6DDB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2A28-1A7A-4E9A-A0CE-CA39D773B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06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04ED-9C87-4694-BEB1-B6FD6DA6DDB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2A28-1A7A-4E9A-A0CE-CA39D773B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80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04ED-9C87-4694-BEB1-B6FD6DA6DDB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2A28-1A7A-4E9A-A0CE-CA39D773B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39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04ED-9C87-4694-BEB1-B6FD6DA6DDB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2A28-1A7A-4E9A-A0CE-CA39D773B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30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04ED-9C87-4694-BEB1-B6FD6DA6DDB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2A28-1A7A-4E9A-A0CE-CA39D773B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86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04ED-9C87-4694-BEB1-B6FD6DA6DDB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2A28-1A7A-4E9A-A0CE-CA39D773B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1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04ED-9C87-4694-BEB1-B6FD6DA6DDB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2A28-1A7A-4E9A-A0CE-CA39D773B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00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804ED-9C87-4694-BEB1-B6FD6DA6DDB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2A28-1A7A-4E9A-A0CE-CA39D773B6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00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2263"/>
            <a:ext cx="7344816" cy="621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08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7632848" cy="38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53136"/>
            <a:ext cx="7200800" cy="11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73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8208911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35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9"/>
            <a:ext cx="8568952" cy="388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52875"/>
            <a:ext cx="8136904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493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31813"/>
            <a:ext cx="8064895" cy="579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02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ForLoopExample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752528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ForLoopExample</a:t>
            </a:r>
            <a:r>
              <a:rPr lang="en-IN" dirty="0" smtClean="0"/>
              <a:t> {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 {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for (</a:t>
            </a:r>
            <a:r>
              <a:rPr lang="en-IN" dirty="0" err="1" smtClean="0"/>
              <a:t>int</a:t>
            </a:r>
            <a:r>
              <a:rPr lang="en-IN" dirty="0" smtClean="0"/>
              <a:t> i = 1; i &lt;= 5; i++) {</a:t>
            </a:r>
          </a:p>
          <a:p>
            <a:pPr marL="0" indent="0">
              <a:buNone/>
            </a:pPr>
            <a:r>
              <a:rPr lang="en-IN" dirty="0" smtClean="0"/>
              <a:t>  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(i);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}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040" y="1600200"/>
            <a:ext cx="3754760" cy="470912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b="1" dirty="0" smtClean="0"/>
              <a:t>for (</a:t>
            </a:r>
            <a:r>
              <a:rPr lang="en-US" b="1" dirty="0" err="1" smtClean="0"/>
              <a:t>int</a:t>
            </a:r>
            <a:r>
              <a:rPr lang="en-US" b="1" dirty="0" smtClean="0"/>
              <a:t> i = 1; i &lt;= 5; i++)</a:t>
            </a:r>
            <a:r>
              <a:rPr lang="en-US" dirty="0" smtClean="0"/>
              <a:t>: This is the for loop statement.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int</a:t>
            </a:r>
            <a:r>
              <a:rPr lang="en-US" dirty="0" smtClean="0"/>
              <a:t> i = 1: Initializes a variable i with the value 1. This is executed only once, before the loop starts.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 &lt;= 5: This is the condition. The loop continues as long as i is less than or equal to 5.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i++: Increments the value of i by 1 after each iteration.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(i);</a:t>
            </a:r>
            <a:r>
              <a:rPr lang="en-US" dirty="0" smtClean="0"/>
              <a:t>: This line prints the current value of i to the console.</a:t>
            </a:r>
          </a:p>
          <a:p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09120"/>
            <a:ext cx="9429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78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DoWhile</a:t>
            </a:r>
            <a:r>
              <a:rPr lang="en-IN" dirty="0" smtClean="0"/>
              <a:t>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DoWhileExample</a:t>
            </a:r>
            <a:r>
              <a:rPr lang="en-IN" dirty="0" smtClean="0"/>
              <a:t> {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int</a:t>
            </a:r>
            <a:r>
              <a:rPr lang="en-IN" dirty="0" smtClean="0"/>
              <a:t> i = 1;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</a:p>
          <a:p>
            <a:pPr marL="0" indent="0">
              <a:buNone/>
            </a:pPr>
            <a:r>
              <a:rPr lang="en-IN" dirty="0" smtClean="0"/>
              <a:t>        do {</a:t>
            </a:r>
          </a:p>
          <a:p>
            <a:pPr marL="0" indent="0">
              <a:buNone/>
            </a:pPr>
            <a:r>
              <a:rPr lang="en-IN" dirty="0" smtClean="0"/>
              <a:t>  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(i);</a:t>
            </a:r>
          </a:p>
          <a:p>
            <a:pPr marL="0" indent="0">
              <a:buNone/>
            </a:pPr>
            <a:r>
              <a:rPr lang="en-IN" dirty="0" smtClean="0"/>
              <a:t>            i++;</a:t>
            </a:r>
          </a:p>
          <a:p>
            <a:pPr marL="0" indent="0">
              <a:buNone/>
            </a:pPr>
            <a:r>
              <a:rPr lang="en-IN" dirty="0" smtClean="0"/>
              <a:t>        } while (i &lt;= 5);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8024" y="1600200"/>
            <a:ext cx="389877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Explanation: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 i variable is initialized to 1.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 do block starts, and the value of i is printed.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 value of i is incremented by 1.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 condition i &lt;= 5 is checked. Since i is currently 2, the condition is true, and the loop repeats.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This process continues until i becomes 6.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When i is 6, the condition i &lt;= 5 becomes false, and the loop ends.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365104"/>
            <a:ext cx="9429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86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WhileLoopExample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count = 1;</a:t>
            </a:r>
          </a:p>
          <a:p>
            <a:pPr marL="0" indent="0">
              <a:buNone/>
            </a:pPr>
            <a:r>
              <a:rPr lang="en-US" dirty="0" smtClean="0"/>
              <a:t>        while (count &lt;= 5)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("Count: " + count);</a:t>
            </a:r>
          </a:p>
          <a:p>
            <a:pPr marL="0" indent="0">
              <a:buNone/>
            </a:pPr>
            <a:r>
              <a:rPr lang="en-US" dirty="0" smtClean="0"/>
              <a:t>            count++;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Explanation: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Initialization:</a:t>
            </a:r>
            <a:r>
              <a:rPr lang="en-US" dirty="0" smtClean="0"/>
              <a:t> An integer variable count is declared and initialized to 1.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Condition Check:</a:t>
            </a:r>
            <a:r>
              <a:rPr lang="en-US" dirty="0" smtClean="0"/>
              <a:t> The while loop checks if the value of count is less than or equal to 5. If true, the loop body executes.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Loop Body:</a:t>
            </a:r>
            <a:r>
              <a:rPr lang="en-US" dirty="0" smtClean="0"/>
              <a:t> The current value of count is printed to the console.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Increment:</a:t>
            </a:r>
            <a:r>
              <a:rPr lang="en-US" dirty="0" smtClean="0"/>
              <a:t> The value of count is increased by 1.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Iteration:</a:t>
            </a:r>
            <a:r>
              <a:rPr lang="en-US" dirty="0" smtClean="0"/>
              <a:t> The loop repeats from step 2 until the condition becomes false (i.e., count is greater than 5).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400" y="4437112"/>
            <a:ext cx="16478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873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Each Loop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ForEachLoopExample</a:t>
            </a: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   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pPr marL="0" indent="0">
              <a:buNone/>
            </a:pPr>
            <a:r>
              <a:rPr lang="en-IN" dirty="0" smtClean="0"/>
              <a:t>        // Create an array of integers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int</a:t>
            </a:r>
            <a:r>
              <a:rPr lang="en-IN" dirty="0" smtClean="0"/>
              <a:t>[] numbers = {1, 2, 3, 4, 5};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// Iterate over the array using for-each loop</a:t>
            </a:r>
          </a:p>
          <a:p>
            <a:pPr marL="0" indent="0">
              <a:buNone/>
            </a:pPr>
            <a:r>
              <a:rPr lang="en-IN" dirty="0" smtClean="0"/>
              <a:t>        for (</a:t>
            </a:r>
            <a:r>
              <a:rPr lang="en-IN" dirty="0" err="1" smtClean="0"/>
              <a:t>int</a:t>
            </a:r>
            <a:r>
              <a:rPr lang="en-IN" dirty="0" smtClean="0"/>
              <a:t> number : numbers) {</a:t>
            </a:r>
          </a:p>
          <a:p>
            <a:pPr marL="0" indent="0">
              <a:buNone/>
            </a:pPr>
            <a:r>
              <a:rPr lang="en-IN" dirty="0" smtClean="0"/>
              <a:t>            </a:t>
            </a:r>
            <a:r>
              <a:rPr lang="en-IN" dirty="0" err="1" smtClean="0"/>
              <a:t>System.out.println</a:t>
            </a:r>
            <a:r>
              <a:rPr lang="en-IN" dirty="0" smtClean="0"/>
              <a:t>(number);</a:t>
            </a:r>
          </a:p>
          <a:p>
            <a:pPr marL="0" indent="0">
              <a:buNone/>
            </a:pPr>
            <a:r>
              <a:rPr lang="en-IN" dirty="0" smtClean="0"/>
              <a:t>        }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Explanation: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Array creation:</a:t>
            </a:r>
            <a:r>
              <a:rPr lang="en-US" dirty="0" smtClean="0"/>
              <a:t> An integer array named numbers is created with values 1, 2, 3, 4, and 5.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For-each loop: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number : numbers): This line declares a loop variable number of type int. The colon (:) indicates that number will take on the value of each element in the numbers array.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err="1" smtClean="0"/>
              <a:t>System.out.println</a:t>
            </a:r>
            <a:r>
              <a:rPr lang="en-US" dirty="0" smtClean="0"/>
              <a:t>(number): This line prints the current value of number to the console.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4" y="4581128"/>
            <a:ext cx="13239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883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7992888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95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632848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22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7488831" cy="583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534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548681"/>
            <a:ext cx="8352928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121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9000999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7823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590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085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335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92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9579"/>
            <a:ext cx="7704856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70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54" y="327049"/>
            <a:ext cx="7920881" cy="625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74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0" y="764704"/>
            <a:ext cx="756084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69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8280920" cy="1652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75511"/>
            <a:ext cx="7848872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22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709613"/>
            <a:ext cx="7776864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35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9863"/>
            <a:ext cx="6259785" cy="651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9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"/>
            <a:ext cx="7848872" cy="16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23988"/>
            <a:ext cx="7632848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98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539</Words>
  <Application>Microsoft Office PowerPoint</Application>
  <PresentationFormat>On-screen Show (4:3)</PresentationFormat>
  <Paragraphs>74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ForLoopExample</vt:lpstr>
      <vt:lpstr>DoWhile Example</vt:lpstr>
      <vt:lpstr>While Loop Example</vt:lpstr>
      <vt:lpstr>For Each Loop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MYMOON</dc:creator>
  <cp:lastModifiedBy>MYMOON</cp:lastModifiedBy>
  <cp:revision>7</cp:revision>
  <dcterms:created xsi:type="dcterms:W3CDTF">2024-07-30T05:26:13Z</dcterms:created>
  <dcterms:modified xsi:type="dcterms:W3CDTF">2024-07-30T06:34:14Z</dcterms:modified>
</cp:coreProperties>
</file>