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293088A-FB03-4715-AA17-FB283838C344}"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251942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93088A-FB03-4715-AA17-FB283838C344}"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174162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93088A-FB03-4715-AA17-FB283838C344}"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194346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93088A-FB03-4715-AA17-FB283838C344}"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358213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3088A-FB03-4715-AA17-FB283838C344}"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389512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293088A-FB03-4715-AA17-FB283838C344}" type="datetimeFigureOut">
              <a:rPr lang="en-IN" smtClean="0"/>
              <a:t>16-03-2024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114058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293088A-FB03-4715-AA17-FB283838C344}" type="datetimeFigureOut">
              <a:rPr lang="en-IN" smtClean="0"/>
              <a:t>16-03-2024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103047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293088A-FB03-4715-AA17-FB283838C344}" type="datetimeFigureOut">
              <a:rPr lang="en-IN" smtClean="0"/>
              <a:t>16-03-2024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46490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3088A-FB03-4715-AA17-FB283838C344}" type="datetimeFigureOut">
              <a:rPr lang="en-IN" smtClean="0"/>
              <a:t>16-03-2024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243041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3088A-FB03-4715-AA17-FB283838C344}" type="datetimeFigureOut">
              <a:rPr lang="en-IN" smtClean="0"/>
              <a:t>16-03-2024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106836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3088A-FB03-4715-AA17-FB283838C344}" type="datetimeFigureOut">
              <a:rPr lang="en-IN" smtClean="0"/>
              <a:t>16-03-2024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79F8A4-04E9-4CC6-93A0-0A981243A8EC}" type="slidenum">
              <a:rPr lang="en-IN" smtClean="0"/>
              <a:t>‹#›</a:t>
            </a:fld>
            <a:endParaRPr lang="en-IN"/>
          </a:p>
        </p:txBody>
      </p:sp>
    </p:spTree>
    <p:extLst>
      <p:ext uri="{BB962C8B-B14F-4D97-AF65-F5344CB8AC3E}">
        <p14:creationId xmlns:p14="http://schemas.microsoft.com/office/powerpoint/2010/main" val="186893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3088A-FB03-4715-AA17-FB283838C344}" type="datetimeFigureOut">
              <a:rPr lang="en-IN" smtClean="0"/>
              <a:t>16-03-2024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8A4-04E9-4CC6-93A0-0A981243A8EC}" type="slidenum">
              <a:rPr lang="en-IN" smtClean="0"/>
              <a:t>‹#›</a:t>
            </a:fld>
            <a:endParaRPr lang="en-IN"/>
          </a:p>
        </p:txBody>
      </p:sp>
    </p:spTree>
    <p:extLst>
      <p:ext uri="{BB962C8B-B14F-4D97-AF65-F5344CB8AC3E}">
        <p14:creationId xmlns:p14="http://schemas.microsoft.com/office/powerpoint/2010/main" val="3565697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p:spPr>
        <p:txBody>
          <a:bodyPr/>
          <a:lstStyle/>
          <a:p>
            <a:r>
              <a:rPr lang="en-US" dirty="0" smtClean="0"/>
              <a:t>Appium Set Up</a:t>
            </a:r>
            <a:endParaRPr lang="en-IN" dirty="0"/>
          </a:p>
        </p:txBody>
      </p:sp>
      <p:sp>
        <p:nvSpPr>
          <p:cNvPr id="3" name="Subtitle 2"/>
          <p:cNvSpPr>
            <a:spLocks noGrp="1"/>
          </p:cNvSpPr>
          <p:nvPr>
            <p:ph type="subTitle" idx="1"/>
          </p:nvPr>
        </p:nvSpPr>
        <p:spPr>
          <a:xfrm>
            <a:off x="683568" y="2276872"/>
            <a:ext cx="7848872" cy="3744416"/>
          </a:xfrm>
        </p:spPr>
        <p:txBody>
          <a:bodyPr/>
          <a:lstStyle/>
          <a:p>
            <a:endParaRPr lang="en-IN" dirty="0"/>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725" y="2348880"/>
            <a:ext cx="7448550" cy="3238326"/>
          </a:xfrm>
        </p:spPr>
      </p:pic>
    </p:spTree>
    <p:extLst>
      <p:ext uri="{BB962C8B-B14F-4D97-AF65-F5344CB8AC3E}">
        <p14:creationId xmlns:p14="http://schemas.microsoft.com/office/powerpoint/2010/main" val="41778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b="1" dirty="0"/>
              <a:t>1. </a:t>
            </a:r>
            <a:r>
              <a:rPr lang="en-US" dirty="0"/>
              <a:t>Download the </a:t>
            </a:r>
            <a:r>
              <a:rPr lang="en-US" dirty="0" err="1"/>
              <a:t>NodeJs</a:t>
            </a:r>
            <a:r>
              <a:rPr lang="en-US" dirty="0"/>
              <a:t> installation packages from this website</a:t>
            </a:r>
            <a:r>
              <a:rPr lang="en-US" b="1" dirty="0"/>
              <a:t> </a:t>
            </a:r>
            <a:r>
              <a:rPr lang="en-US" b="1" dirty="0">
                <a:hlinkClick r:id="rId2"/>
              </a:rPr>
              <a:t>https://nodejs.org/en/download/</a:t>
            </a:r>
            <a:r>
              <a:rPr lang="en-US" b="1" dirty="0"/>
              <a:t> </a:t>
            </a:r>
            <a:r>
              <a:rPr lang="en-US" dirty="0"/>
              <a:t>and run the installer.</a:t>
            </a:r>
            <a:br>
              <a:rPr lang="en-US" dirty="0"/>
            </a:br>
            <a:r>
              <a:rPr lang="en-US" dirty="0"/>
              <a:t>2. Launch Command prompt</a:t>
            </a:r>
            <a:br>
              <a:rPr lang="en-US" dirty="0"/>
            </a:br>
            <a:r>
              <a:rPr lang="en-US" dirty="0"/>
              <a:t>3. Enter the command npm i -g appium</a:t>
            </a:r>
            <a:br>
              <a:rPr lang="en-US" dirty="0"/>
            </a:br>
            <a:r>
              <a:rPr lang="en-US" dirty="0"/>
              <a:t>4. It will install appium server</a:t>
            </a:r>
          </a:p>
          <a:p>
            <a:pPr marL="0" indent="0">
              <a:buNone/>
            </a:pPr>
            <a:r>
              <a:rPr lang="en-US" dirty="0"/>
              <a:t>After installing, run the command appium. The result would be</a:t>
            </a:r>
          </a:p>
          <a:p>
            <a:pPr marL="0" indent="0">
              <a:buNone/>
            </a:pPr>
            <a:endParaRPr lang="en-IN" dirty="0"/>
          </a:p>
        </p:txBody>
      </p:sp>
    </p:spTree>
    <p:extLst>
      <p:ext uri="{BB962C8B-B14F-4D97-AF65-F5344CB8AC3E}">
        <p14:creationId xmlns:p14="http://schemas.microsoft.com/office/powerpoint/2010/main" val="1320821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sz="2700" b="1" dirty="0" smtClean="0"/>
              <a:t/>
            </a:r>
            <a:br>
              <a:rPr lang="en-US" sz="2700" b="1" dirty="0" smtClean="0"/>
            </a:br>
            <a:r>
              <a:rPr lang="en-US" sz="2700" b="1" dirty="0"/>
              <a:t/>
            </a:r>
            <a:br>
              <a:rPr lang="en-US" sz="2700" b="1" dirty="0"/>
            </a:br>
            <a:r>
              <a:rPr lang="en-US" sz="2700" b="1" dirty="0" smtClean="0"/>
              <a:t>Android Read Device Setup</a:t>
            </a:r>
            <a:r>
              <a:rPr lang="en-US" b="1" dirty="0" smtClean="0"/>
              <a:t/>
            </a:r>
            <a:br>
              <a:rPr lang="en-US" b="1" dirty="0" smtClean="0"/>
            </a:br>
            <a:endParaRPr lang="en-IN" dirty="0"/>
          </a:p>
        </p:txBody>
      </p:sp>
      <p:sp>
        <p:nvSpPr>
          <p:cNvPr id="3" name="Content Placeholder 2"/>
          <p:cNvSpPr>
            <a:spLocks noGrp="1"/>
          </p:cNvSpPr>
          <p:nvPr>
            <p:ph idx="1"/>
          </p:nvPr>
        </p:nvSpPr>
        <p:spPr>
          <a:xfrm>
            <a:off x="457200" y="1124744"/>
            <a:ext cx="8229600" cy="5001419"/>
          </a:xfrm>
        </p:spPr>
        <p:txBody>
          <a:bodyPr>
            <a:normAutofit fontScale="62500" lnSpcReduction="20000"/>
          </a:bodyPr>
          <a:lstStyle/>
          <a:p>
            <a:pPr marL="0" indent="0">
              <a:buNone/>
            </a:pPr>
            <a:r>
              <a:rPr lang="en-US" dirty="0" smtClean="0"/>
              <a:t>The </a:t>
            </a:r>
            <a:r>
              <a:rPr lang="en-US" dirty="0"/>
              <a:t>Android Real device should be setup with Appium to execute the automation scripts on Mobile. There are few steps to connect Android Real device with Appium,</a:t>
            </a:r>
          </a:p>
          <a:p>
            <a:pPr marL="0" indent="0">
              <a:buNone/>
            </a:pPr>
            <a:r>
              <a:rPr lang="en-US" b="1" dirty="0"/>
              <a:t>Preconditions:</a:t>
            </a:r>
          </a:p>
          <a:p>
            <a:pPr marL="0" indent="0">
              <a:buNone/>
            </a:pPr>
            <a:r>
              <a:rPr lang="en-US" dirty="0"/>
              <a:t>1. Java JDK should be installed.</a:t>
            </a:r>
            <a:br>
              <a:rPr lang="en-US" dirty="0"/>
            </a:br>
            <a:r>
              <a:rPr lang="en-US" dirty="0"/>
              <a:t>2. Android Studio should be installed.</a:t>
            </a:r>
            <a:br>
              <a:rPr lang="en-US" dirty="0"/>
            </a:br>
            <a:r>
              <a:rPr lang="en-US" dirty="0"/>
              <a:t>3. Appium and Appium Inspector should be installed.</a:t>
            </a:r>
          </a:p>
          <a:p>
            <a:pPr marL="0" indent="0">
              <a:buNone/>
            </a:pPr>
            <a:r>
              <a:rPr lang="en-US" b="1" dirty="0"/>
              <a:t>Steps:</a:t>
            </a:r>
            <a:endParaRPr lang="en-US" dirty="0"/>
          </a:p>
          <a:p>
            <a:pPr marL="0" indent="0">
              <a:buNone/>
            </a:pPr>
            <a:r>
              <a:rPr lang="en-US" dirty="0"/>
              <a:t>1. Enable USB Debugging on Android Device:</a:t>
            </a:r>
          </a:p>
          <a:p>
            <a:pPr marL="0" indent="0">
              <a:buNone/>
            </a:pPr>
            <a:r>
              <a:rPr lang="en-US" dirty="0"/>
              <a:t>This is usually found in Settings&gt;Developer Options. If you don't see "Developer Options," you may need to enable it by tapping the "Build number" seven times (more or less based on the phone) in the "About phone" section.</a:t>
            </a:r>
          </a:p>
          <a:p>
            <a:pPr marL="0" indent="0">
              <a:buNone/>
            </a:pPr>
            <a:r>
              <a:rPr lang="en-US" dirty="0"/>
              <a:t>2. Connect your Android device to your computer using a USB cable.</a:t>
            </a:r>
            <a:br>
              <a:rPr lang="en-US" dirty="0"/>
            </a:br>
            <a:r>
              <a:rPr lang="en-US" dirty="0"/>
              <a:t>3. Check your ADB connection - Ensure that the Android Debug Bridge (ADB) recognizes your connected device. You can check this by running </a:t>
            </a:r>
            <a:r>
              <a:rPr lang="en-US" dirty="0" err="1"/>
              <a:t>adb</a:t>
            </a:r>
            <a:r>
              <a:rPr lang="en-US" dirty="0"/>
              <a:t> devices in the command prompt or terminal. </a:t>
            </a:r>
          </a:p>
          <a:p>
            <a:pPr marL="0" indent="0">
              <a:buNone/>
            </a:pPr>
            <a:endParaRPr lang="en-IN" dirty="0"/>
          </a:p>
        </p:txBody>
      </p:sp>
    </p:spTree>
    <p:extLst>
      <p:ext uri="{BB962C8B-B14F-4D97-AF65-F5344CB8AC3E}">
        <p14:creationId xmlns:p14="http://schemas.microsoft.com/office/powerpoint/2010/main" val="402366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z="3100" b="1" dirty="0" smtClean="0"/>
              <a:t/>
            </a:r>
            <a:br>
              <a:rPr lang="en-US" sz="3100" b="1" dirty="0" smtClean="0"/>
            </a:br>
            <a:r>
              <a:rPr lang="en-US" sz="3100" b="1" dirty="0" smtClean="0"/>
              <a:t>Steps to connect a real android device with Appium:</a:t>
            </a:r>
            <a:r>
              <a:rPr lang="en-US" dirty="0" smtClean="0"/>
              <a:t/>
            </a:r>
            <a:br>
              <a:rPr lang="en-US" dirty="0" smtClean="0"/>
            </a:br>
            <a:endParaRPr lang="en-IN" dirty="0"/>
          </a:p>
        </p:txBody>
      </p:sp>
      <p:sp>
        <p:nvSpPr>
          <p:cNvPr id="3" name="Content Placeholder 2"/>
          <p:cNvSpPr>
            <a:spLocks noGrp="1"/>
          </p:cNvSpPr>
          <p:nvPr>
            <p:ph idx="1"/>
          </p:nvPr>
        </p:nvSpPr>
        <p:spPr>
          <a:xfrm>
            <a:off x="457200" y="836712"/>
            <a:ext cx="8229600" cy="5289451"/>
          </a:xfrm>
        </p:spPr>
        <p:txBody>
          <a:bodyPr/>
          <a:lstStyle/>
          <a:p>
            <a:pPr marL="0" indent="0">
              <a:buNone/>
            </a:pPr>
            <a:r>
              <a:rPr lang="en-US" dirty="0" smtClean="0"/>
              <a:t>1</a:t>
            </a:r>
            <a:r>
              <a:rPr lang="en-US" dirty="0"/>
              <a:t>. </a:t>
            </a:r>
            <a:r>
              <a:rPr lang="en-US" sz="2400" dirty="0"/>
              <a:t>Launch Appium Server GUI and start the server with the checkbox Allow CORS is checked in Advanced tab</a:t>
            </a:r>
          </a:p>
          <a:p>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1" y="1916832"/>
            <a:ext cx="6696744" cy="4464496"/>
          </a:xfrm>
          <a:prstGeom prst="rect">
            <a:avLst/>
          </a:prstGeom>
        </p:spPr>
      </p:pic>
    </p:spTree>
    <p:extLst>
      <p:ext uri="{BB962C8B-B14F-4D97-AF65-F5344CB8AC3E}">
        <p14:creationId xmlns:p14="http://schemas.microsoft.com/office/powerpoint/2010/main" val="111064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32656"/>
            <a:ext cx="8229600" cy="6192688"/>
          </a:xfrm>
        </p:spPr>
        <p:txBody>
          <a:bodyPr/>
          <a:lstStyle/>
          <a:p>
            <a:pPr marL="0" indent="0">
              <a:buNone/>
            </a:pPr>
            <a:r>
              <a:rPr lang="en-US" sz="2400" dirty="0"/>
              <a:t>2. Launch Appium Inspector and enter the host and port values that matches the Appium Server and set Remote Path as “/</a:t>
            </a:r>
            <a:r>
              <a:rPr lang="en-US" sz="2400" dirty="0" err="1"/>
              <a:t>wd</a:t>
            </a:r>
            <a:r>
              <a:rPr lang="en-US" sz="2400" dirty="0"/>
              <a:t>/hub/” and enter the desired capabilities(can check via https://appium.io/docs/en/2.2/guides/caps/) that matches the </a:t>
            </a:r>
            <a:r>
              <a:rPr lang="en-US" sz="2400" dirty="0" smtClean="0"/>
              <a:t>Real </a:t>
            </a:r>
            <a:r>
              <a:rPr lang="en-US" sz="2400" dirty="0"/>
              <a:t>devices connected via USB cable like below. We have</a:t>
            </a:r>
            <a:r>
              <a:rPr lang="en-US" dirty="0"/>
              <a:t> </a:t>
            </a:r>
            <a:endParaRPr lang="en-US" dirty="0" smtClean="0"/>
          </a:p>
          <a:p>
            <a:pPr marL="0" indent="0">
              <a:buNone/>
            </a:pPr>
            <a:endParaRPr lang="en-IN"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348880"/>
            <a:ext cx="7488832" cy="4032448"/>
          </a:xfrm>
          <a:prstGeom prst="rect">
            <a:avLst/>
          </a:prstGeom>
        </p:spPr>
      </p:pic>
    </p:spTree>
    <p:extLst>
      <p:ext uri="{BB962C8B-B14F-4D97-AF65-F5344CB8AC3E}">
        <p14:creationId xmlns:p14="http://schemas.microsoft.com/office/powerpoint/2010/main" val="320775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US" dirty="0"/>
              <a:t>3. Click “Start Session” button and the output should be like below </a:t>
            </a:r>
            <a:r>
              <a:rPr lang="en-US" dirty="0" smtClean="0"/>
              <a:t>image</a:t>
            </a:r>
          </a:p>
          <a:p>
            <a:endParaRPr lang="en-IN"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600200"/>
            <a:ext cx="7560840" cy="4525963"/>
          </a:xfrm>
          <a:prstGeom prst="rect">
            <a:avLst/>
          </a:prstGeom>
        </p:spPr>
      </p:pic>
    </p:spTree>
    <p:extLst>
      <p:ext uri="{BB962C8B-B14F-4D97-AF65-F5344CB8AC3E}">
        <p14:creationId xmlns:p14="http://schemas.microsoft.com/office/powerpoint/2010/main" val="343011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476672"/>
            <a:ext cx="8229600" cy="5649491"/>
          </a:xfrm>
        </p:spPr>
        <p:txBody>
          <a:bodyPr/>
          <a:lstStyle/>
          <a:p>
            <a:pPr marL="0" indent="0">
              <a:buNone/>
            </a:pPr>
            <a:endParaRPr lang="en-US" dirty="0"/>
          </a:p>
          <a:p>
            <a:endParaRPr lang="en-US" dirty="0" smtClean="0"/>
          </a:p>
          <a:p>
            <a:pPr marL="0" indent="0">
              <a:buNone/>
            </a:pPr>
            <a:r>
              <a:rPr lang="en-US" dirty="0" smtClean="0"/>
              <a:t>                           </a:t>
            </a:r>
          </a:p>
          <a:p>
            <a:pPr marL="0" indent="0">
              <a:buNone/>
            </a:pPr>
            <a:endParaRPr lang="en-US" dirty="0"/>
          </a:p>
          <a:p>
            <a:pPr marL="0" indent="0">
              <a:buNone/>
            </a:pPr>
            <a:r>
              <a:rPr lang="en-US" dirty="0" smtClean="0"/>
              <a:t>                                  Thank You</a:t>
            </a:r>
            <a:endParaRPr lang="en-IN" dirty="0"/>
          </a:p>
        </p:txBody>
      </p:sp>
    </p:spTree>
    <p:extLst>
      <p:ext uri="{BB962C8B-B14F-4D97-AF65-F5344CB8AC3E}">
        <p14:creationId xmlns:p14="http://schemas.microsoft.com/office/powerpoint/2010/main" val="4028166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134</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Appium Set Up</vt:lpstr>
      <vt:lpstr>PowerPoint Presentation</vt:lpstr>
      <vt:lpstr>  Android Read Device Setup </vt:lpstr>
      <vt:lpstr> Steps to connect a real android device with Appium: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MYMOON</dc:creator>
  <cp:lastModifiedBy>MYMOON</cp:lastModifiedBy>
  <cp:revision>5</cp:revision>
  <dcterms:created xsi:type="dcterms:W3CDTF">2024-03-16T08:25:55Z</dcterms:created>
  <dcterms:modified xsi:type="dcterms:W3CDTF">2024-03-16T09:28:42Z</dcterms:modified>
</cp:coreProperties>
</file>