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046-C072-47C9-A200-5A142E95795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E6BC-B5AB-41A4-8880-BBB74C407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0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046-C072-47C9-A200-5A142E95795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E6BC-B5AB-41A4-8880-BBB74C407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0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046-C072-47C9-A200-5A142E95795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E6BC-B5AB-41A4-8880-BBB74C407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046-C072-47C9-A200-5A142E95795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E6BC-B5AB-41A4-8880-BBB74C407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3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046-C072-47C9-A200-5A142E95795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E6BC-B5AB-41A4-8880-BBB74C407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99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046-C072-47C9-A200-5A142E95795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E6BC-B5AB-41A4-8880-BBB74C407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046-C072-47C9-A200-5A142E95795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E6BC-B5AB-41A4-8880-BBB74C407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8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046-C072-47C9-A200-5A142E95795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E6BC-B5AB-41A4-8880-BBB74C407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7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046-C072-47C9-A200-5A142E95795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E6BC-B5AB-41A4-8880-BBB74C407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2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046-C072-47C9-A200-5A142E95795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E6BC-B5AB-41A4-8880-BBB74C407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3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8046-C072-47C9-A200-5A142E95795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E6BC-B5AB-41A4-8880-BBB74C407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1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D8046-C072-47C9-A200-5A142E957954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E6BC-B5AB-41A4-8880-BBB74C407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23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648072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Java </a:t>
            </a:r>
            <a:r>
              <a:rPr lang="en-IN" sz="3200" b="1" dirty="0"/>
              <a:t>Keywords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In Java, Keywords or Reserved words are the words in a language that are used for some internal process or represent some predefined actions. These words are therefore not allowed to use as variable names or objects. </a:t>
            </a:r>
          </a:p>
          <a:p>
            <a:pPr marL="0" indent="0" fontAlgn="base">
              <a:buNone/>
            </a:pPr>
            <a:r>
              <a:rPr lang="en-US" dirty="0"/>
              <a:t>If we do we will get a compile-time error as shown below as follows: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17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7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99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41759"/>
          </a:xfrm>
        </p:spPr>
        <p:txBody>
          <a:bodyPr>
            <a:noAutofit/>
          </a:bodyPr>
          <a:lstStyle/>
          <a:p>
            <a:r>
              <a:rPr lang="en-US" sz="1200" dirty="0" smtClean="0"/>
              <a:t>Java Program to Illustrate What If We use the keywords as</a:t>
            </a:r>
          </a:p>
          <a:p>
            <a:r>
              <a:rPr lang="en-US" sz="1200" dirty="0" smtClean="0"/>
              <a:t> the variable name</a:t>
            </a:r>
          </a:p>
          <a:p>
            <a:endParaRPr lang="en-IN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Driver Class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HelloWorld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// Main Function</a:t>
            </a:r>
          </a:p>
          <a:p>
            <a:pPr marL="0" indent="0"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// Note "this" is a reserved</a:t>
            </a:r>
          </a:p>
          <a:p>
            <a:pPr marL="0" indent="0">
              <a:buNone/>
            </a:pPr>
            <a:r>
              <a:rPr lang="en-US" dirty="0" smtClean="0"/>
              <a:t>        // word in java</a:t>
            </a:r>
          </a:p>
          <a:p>
            <a:pPr marL="0" indent="0">
              <a:buNone/>
            </a:pPr>
            <a:r>
              <a:rPr lang="en-US" dirty="0" smtClean="0"/>
              <a:t>        String this = "Hello World!";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(this);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4824"/>
            <a:ext cx="404177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09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103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 Java Keywords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dc:creator>MYMOON</dc:creator>
  <cp:lastModifiedBy>MYMOON</cp:lastModifiedBy>
  <cp:revision>5</cp:revision>
  <dcterms:created xsi:type="dcterms:W3CDTF">2024-05-08T08:54:36Z</dcterms:created>
  <dcterms:modified xsi:type="dcterms:W3CDTF">2024-05-08T10:18:16Z</dcterms:modified>
</cp:coreProperties>
</file>