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73" r:id="rId4"/>
    <p:sldId id="277" r:id="rId5"/>
    <p:sldId id="278" r:id="rId6"/>
    <p:sldId id="279" r:id="rId7"/>
    <p:sldId id="280" r:id="rId8"/>
    <p:sldId id="281" r:id="rId9"/>
    <p:sldId id="282" r:id="rId10"/>
    <p:sldId id="274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FF26-8826-432D-97EF-3F8C27C01202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89B5-9931-4EF2-90CD-078F412FF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99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FF26-8826-432D-97EF-3F8C27C01202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89B5-9931-4EF2-90CD-078F412FF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74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FF26-8826-432D-97EF-3F8C27C01202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89B5-9931-4EF2-90CD-078F412FF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7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FF26-8826-432D-97EF-3F8C27C01202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89B5-9931-4EF2-90CD-078F412FF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03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FF26-8826-432D-97EF-3F8C27C01202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89B5-9931-4EF2-90CD-078F412FF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54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FF26-8826-432D-97EF-3F8C27C01202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89B5-9931-4EF2-90CD-078F412FF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134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FF26-8826-432D-97EF-3F8C27C01202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89B5-9931-4EF2-90CD-078F412FF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16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FF26-8826-432D-97EF-3F8C27C01202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89B5-9931-4EF2-90CD-078F412FF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91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FF26-8826-432D-97EF-3F8C27C01202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89B5-9931-4EF2-90CD-078F412FF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713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FF26-8826-432D-97EF-3F8C27C01202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89B5-9931-4EF2-90CD-078F412FF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73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AFF26-8826-432D-97EF-3F8C27C01202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189B5-9931-4EF2-90CD-078F412FF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93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AFF26-8826-432D-97EF-3F8C27C01202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189B5-9931-4EF2-90CD-078F412FF5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32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ow-to-install-eclipse-ide-for-java/" TargetMode="External"/><Relationship Id="rId2" Type="http://schemas.openxmlformats.org/officeDocument/2006/relationships/hyperlink" Target="https://www.geeksforgeeks.org/how-to-download-and-install-java-for-64-bit-machi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google.com/chromium.org/driver/download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eclips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artifact/org.seleniumhq.selenium/selenium-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/>
            </a:r>
            <a:br>
              <a:rPr lang="en-IN" sz="3600" b="1" dirty="0" smtClean="0"/>
            </a:br>
            <a:r>
              <a:rPr lang="en-IN" sz="3600" b="1" dirty="0" smtClean="0"/>
              <a:t>Selenium </a:t>
            </a:r>
            <a:r>
              <a:rPr lang="en-IN" sz="3600" b="1" dirty="0"/>
              <a:t>Workspace Setu</a:t>
            </a:r>
            <a:r>
              <a:rPr lang="en-IN" b="1" dirty="0"/>
              <a:t>p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Java:</a:t>
            </a:r>
            <a:r>
              <a:rPr lang="en-US" dirty="0"/>
              <a:t> To work with selenium Java is required, so download and install the Java JDK in your system, one must be aware of </a:t>
            </a:r>
            <a:r>
              <a:rPr lang="en-US" u="sng" dirty="0">
                <a:hlinkClick r:id="rId2"/>
              </a:rPr>
              <a:t>how to Download and Install Java for the 64-bit machine?</a:t>
            </a:r>
            <a:r>
              <a:rPr lang="en-US" dirty="0"/>
              <a:t> </a:t>
            </a:r>
          </a:p>
          <a:p>
            <a:pPr fontAlgn="base"/>
            <a:r>
              <a:rPr lang="en-US" b="1" dirty="0"/>
              <a:t>Eclipse IDE:</a:t>
            </a:r>
            <a:r>
              <a:rPr lang="en-US" dirty="0"/>
              <a:t> Install the Eclipse IDE by referring to this article </a:t>
            </a:r>
            <a:r>
              <a:rPr lang="en-US" u="sng" dirty="0">
                <a:hlinkClick r:id="rId3"/>
              </a:rPr>
              <a:t>Eclipse IDE for Java Developers</a:t>
            </a:r>
            <a:endParaRPr lang="en-US" dirty="0"/>
          </a:p>
          <a:p>
            <a:pPr fontAlgn="base"/>
            <a:r>
              <a:rPr lang="en-US" b="1" dirty="0"/>
              <a:t>Chrome Driver: </a:t>
            </a:r>
            <a:r>
              <a:rPr lang="en-US" u="sng" dirty="0">
                <a:hlinkClick r:id="rId4"/>
              </a:rPr>
              <a:t>Download the Google Chrome browser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618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pPr fontAlgn="base"/>
            <a:r>
              <a:rPr lang="en-IN" b="1" dirty="0"/>
              <a:t>Step 3</a:t>
            </a:r>
            <a:r>
              <a:rPr lang="en-IN" dirty="0"/>
              <a:t>: Create Java Class File in the </a:t>
            </a:r>
            <a:r>
              <a:rPr lang="en-IN" dirty="0" err="1"/>
              <a:t>src</a:t>
            </a:r>
            <a:r>
              <a:rPr lang="en-IN" dirty="0"/>
              <a:t> folder</a:t>
            </a:r>
          </a:p>
          <a:p>
            <a:pPr fontAlgn="base"/>
            <a:r>
              <a:rPr lang="en-IN" b="1" dirty="0"/>
              <a:t>Step 4: </a:t>
            </a:r>
            <a:r>
              <a:rPr lang="en-IN" dirty="0"/>
              <a:t>Set a system property “</a:t>
            </a:r>
            <a:r>
              <a:rPr lang="en-IN" dirty="0" err="1"/>
              <a:t>webdriver.chrome.driver</a:t>
            </a:r>
            <a:r>
              <a:rPr lang="en-IN" dirty="0"/>
              <a:t>” to the path of your ChromeDriver.exe file and instantiate a </a:t>
            </a:r>
            <a:r>
              <a:rPr lang="en-IN" dirty="0" err="1"/>
              <a:t>ChromeDriver</a:t>
            </a:r>
            <a:r>
              <a:rPr lang="en-IN" dirty="0"/>
              <a:t> class:</a:t>
            </a:r>
          </a:p>
          <a:p>
            <a:r>
              <a:rPr lang="en-IN" dirty="0" err="1" smtClean="0"/>
              <a:t>System.setProperty</a:t>
            </a:r>
            <a:r>
              <a:rPr lang="en-IN" dirty="0" smtClean="0"/>
              <a:t>("</a:t>
            </a:r>
            <a:r>
              <a:rPr lang="en-IN" dirty="0" err="1" smtClean="0"/>
              <a:t>webdriver.chrome.driver","C</a:t>
            </a:r>
            <a:r>
              <a:rPr lang="en-IN" dirty="0" smtClean="0"/>
              <a:t>:\\Users\\ADMIN\\Documents\\chromedriver.exe"); </a:t>
            </a:r>
            <a:r>
              <a:rPr lang="en-IN" dirty="0" err="1" smtClean="0"/>
              <a:t>ChromeDriver</a:t>
            </a:r>
            <a:r>
              <a:rPr lang="en-IN" dirty="0" smtClean="0"/>
              <a:t> driver = new </a:t>
            </a:r>
            <a:r>
              <a:rPr lang="en-IN" dirty="0" err="1" smtClean="0"/>
              <a:t>ChromeDriver</a:t>
            </a:r>
            <a:r>
              <a:rPr lang="en-IN" dirty="0" smtClean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90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en-IN" dirty="0"/>
              <a:t>Open the pom.xml in the workspace root directory and paste the below Selenium Java version into the file</a:t>
            </a:r>
          </a:p>
          <a:p>
            <a:r>
              <a:rPr lang="en-IN" dirty="0"/>
              <a:t>&lt;dependencies&gt;</a:t>
            </a:r>
            <a:br>
              <a:rPr lang="en-IN" dirty="0"/>
            </a:br>
            <a:r>
              <a:rPr lang="en-IN" dirty="0"/>
              <a:t>    &lt;dependency&gt;</a:t>
            </a:r>
            <a:br>
              <a:rPr lang="en-IN" dirty="0"/>
            </a:br>
            <a:r>
              <a:rPr lang="en-IN" dirty="0"/>
              <a:t>       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org.seleniumhq.selenium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  &lt;</a:t>
            </a:r>
            <a:r>
              <a:rPr lang="en-IN" dirty="0" err="1"/>
              <a:t>artifactId</a:t>
            </a:r>
            <a:r>
              <a:rPr lang="en-IN" dirty="0"/>
              <a:t>&gt;selenium-java&lt;/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  &lt;version&gt;4.9.0&lt;/version&gt;</a:t>
            </a:r>
            <a:br>
              <a:rPr lang="en-IN" dirty="0"/>
            </a:br>
            <a:r>
              <a:rPr lang="en-IN" dirty="0"/>
              <a:t>    &lt;/dependency&gt;</a:t>
            </a:r>
            <a:br>
              <a:rPr lang="en-IN" dirty="0"/>
            </a:br>
            <a:r>
              <a:rPr lang="en-IN" dirty="0"/>
              <a:t>&lt;/dependencies&gt;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98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Now the pom.xml file looks like below </a:t>
            </a:r>
          </a:p>
          <a:p>
            <a:pPr marL="0" indent="0">
              <a:buNone/>
            </a:pPr>
            <a:r>
              <a:rPr lang="en-IN" dirty="0"/>
              <a:t>&lt;?xml version="1.0" encoding="UTF-8"?&gt;</a:t>
            </a:r>
            <a:br>
              <a:rPr lang="en-IN" dirty="0"/>
            </a:br>
            <a:r>
              <a:rPr lang="en-IN" dirty="0"/>
              <a:t>&lt;project </a:t>
            </a:r>
            <a:r>
              <a:rPr lang="en-IN" dirty="0" err="1"/>
              <a:t>xmlns</a:t>
            </a:r>
            <a:r>
              <a:rPr lang="en-IN" dirty="0"/>
              <a:t>="http://maven.apache.org/POM/4.0.0"</a:t>
            </a:r>
            <a:br>
              <a:rPr lang="en-IN" dirty="0"/>
            </a:br>
            <a:r>
              <a:rPr lang="en-IN" dirty="0"/>
              <a:t>         </a:t>
            </a:r>
            <a:r>
              <a:rPr lang="en-IN" dirty="0" err="1"/>
              <a:t>xmlns:xsi</a:t>
            </a:r>
            <a:r>
              <a:rPr lang="en-IN" dirty="0"/>
              <a:t>="http://www.w3.org/2001/XMLSchema-instance"</a:t>
            </a:r>
            <a:br>
              <a:rPr lang="en-IN" dirty="0"/>
            </a:br>
            <a:r>
              <a:rPr lang="en-IN" dirty="0"/>
              <a:t>         </a:t>
            </a:r>
            <a:r>
              <a:rPr lang="en-IN" dirty="0" err="1"/>
              <a:t>xsi:schemaLocation</a:t>
            </a:r>
            <a:r>
              <a:rPr lang="en-IN" dirty="0"/>
              <a:t>="http://maven.apache.org/POM/4.0.0 http://maven.apache.org/xsd/maven-4.0.0.xsd"&gt;</a:t>
            </a:r>
            <a:br>
              <a:rPr lang="en-IN" dirty="0"/>
            </a:br>
            <a:r>
              <a:rPr lang="en-IN" dirty="0"/>
              <a:t>    &lt;</a:t>
            </a:r>
            <a:r>
              <a:rPr lang="en-IN" dirty="0" err="1"/>
              <a:t>modelVersion</a:t>
            </a:r>
            <a:r>
              <a:rPr lang="en-IN" dirty="0"/>
              <a:t>&gt;4.0.0&lt;/</a:t>
            </a:r>
            <a:r>
              <a:rPr lang="en-IN" dirty="0" err="1"/>
              <a:t>modelVersion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org.example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SeleniumJava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&lt;version&gt;1.0-SNAPSHOT&lt;/version&gt;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&lt;properties&gt;</a:t>
            </a:r>
            <a:br>
              <a:rPr lang="en-IN" dirty="0"/>
            </a:br>
            <a:r>
              <a:rPr lang="en-IN" dirty="0"/>
              <a:t>        &lt;</a:t>
            </a:r>
            <a:r>
              <a:rPr lang="en-IN" dirty="0" err="1"/>
              <a:t>maven.compiler.source</a:t>
            </a:r>
            <a:r>
              <a:rPr lang="en-IN" dirty="0"/>
              <a:t>&gt;8&lt;/</a:t>
            </a:r>
            <a:r>
              <a:rPr lang="en-IN" dirty="0" err="1"/>
              <a:t>maven.compiler.source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  &lt;</a:t>
            </a:r>
            <a:r>
              <a:rPr lang="en-IN" dirty="0" err="1"/>
              <a:t>maven.compiler.target</a:t>
            </a:r>
            <a:r>
              <a:rPr lang="en-IN" dirty="0"/>
              <a:t>&gt;8&lt;/</a:t>
            </a:r>
            <a:r>
              <a:rPr lang="en-IN" dirty="0" err="1"/>
              <a:t>maven.compiler.target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  &lt;</a:t>
            </a:r>
            <a:r>
              <a:rPr lang="en-IN" dirty="0" err="1"/>
              <a:t>project.build.sourceEncoding</a:t>
            </a:r>
            <a:r>
              <a:rPr lang="en-IN" dirty="0"/>
              <a:t>&gt;UTF-8&lt;/</a:t>
            </a:r>
            <a:r>
              <a:rPr lang="en-IN" dirty="0" err="1"/>
              <a:t>project.build.sourceEncoding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&lt;/properties&gt;</a:t>
            </a:r>
            <a:br>
              <a:rPr lang="en-IN" dirty="0"/>
            </a:br>
            <a:r>
              <a:rPr lang="en-IN" dirty="0"/>
              <a:t>    &lt;dependencies&gt;</a:t>
            </a:r>
            <a:br>
              <a:rPr lang="en-IN" dirty="0"/>
            </a:br>
            <a:r>
              <a:rPr lang="en-IN" dirty="0"/>
              <a:t>        &lt;dependency&gt;</a:t>
            </a:r>
            <a:br>
              <a:rPr lang="en-IN" dirty="0"/>
            </a:br>
            <a:r>
              <a:rPr lang="en-IN" dirty="0"/>
              <a:t>           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org.seleniumhq.selenium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      &lt;</a:t>
            </a:r>
            <a:r>
              <a:rPr lang="en-IN" dirty="0" err="1"/>
              <a:t>artifactId</a:t>
            </a:r>
            <a:r>
              <a:rPr lang="en-IN" dirty="0"/>
              <a:t>&gt;selenium-java&lt;/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br>
              <a:rPr lang="en-IN" dirty="0"/>
            </a:br>
            <a:r>
              <a:rPr lang="en-IN" dirty="0"/>
              <a:t>            &lt;version&gt;4.9.0&lt;/version&gt;</a:t>
            </a:r>
            <a:br>
              <a:rPr lang="en-IN" dirty="0"/>
            </a:br>
            <a:r>
              <a:rPr lang="en-IN" dirty="0"/>
              <a:t>        &lt;/dependency&gt;</a:t>
            </a:r>
            <a:br>
              <a:rPr lang="en-IN" dirty="0"/>
            </a:br>
            <a:r>
              <a:rPr lang="en-IN" dirty="0"/>
              <a:t>    &lt;/dependencies&gt;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&lt;/project&gt;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952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To Invoke Chrome </a:t>
            </a:r>
            <a:r>
              <a:rPr lang="en-IN" b="1" dirty="0" smtClean="0"/>
              <a:t>Browser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package test;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import </a:t>
            </a:r>
            <a:r>
              <a:rPr lang="en-IN" dirty="0" err="1"/>
              <a:t>org.openqa.selenium.WebDriver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import </a:t>
            </a:r>
            <a:r>
              <a:rPr lang="en-IN" dirty="0" err="1"/>
              <a:t>org.openqa.selenium.chrome.ChromeDriver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import </a:t>
            </a:r>
            <a:r>
              <a:rPr lang="en-IN" dirty="0" err="1"/>
              <a:t>org.openqa.selenium.chrome.ChromeOptions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public class </a:t>
            </a:r>
            <a:r>
              <a:rPr lang="en-IN" dirty="0" err="1"/>
              <a:t>SeleniumTest</a:t>
            </a:r>
            <a:r>
              <a:rPr lang="en-IN" dirty="0"/>
              <a:t> {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 </a:t>
            </a:r>
            <a:r>
              <a:rPr lang="en-IN" dirty="0" err="1"/>
              <a:t>ChromeOptions</a:t>
            </a:r>
            <a:r>
              <a:rPr lang="en-IN" dirty="0"/>
              <a:t> options = new </a:t>
            </a:r>
            <a:r>
              <a:rPr lang="en-IN" dirty="0" err="1"/>
              <a:t>ChromeOptions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     // Set the path of the </a:t>
            </a:r>
            <a:r>
              <a:rPr lang="en-IN" dirty="0" err="1"/>
              <a:t>chromedriver</a:t>
            </a:r>
            <a:r>
              <a:rPr lang="en-IN" dirty="0"/>
              <a:t>, in our case it is placed in root folder</a:t>
            </a:r>
            <a:br>
              <a:rPr lang="en-IN" dirty="0"/>
            </a:br>
            <a:r>
              <a:rPr lang="en-IN" dirty="0"/>
              <a:t>     </a:t>
            </a:r>
            <a:r>
              <a:rPr lang="en-IN" dirty="0" err="1"/>
              <a:t>System.setProperty</a:t>
            </a:r>
            <a:r>
              <a:rPr lang="en-IN" dirty="0"/>
              <a:t>("</a:t>
            </a:r>
            <a:r>
              <a:rPr lang="en-IN" dirty="0" err="1"/>
              <a:t>webdriver.chrome.driver</a:t>
            </a:r>
            <a:r>
              <a:rPr lang="en-IN" dirty="0"/>
              <a:t>", "chromedriver.exe");</a:t>
            </a:r>
            <a:br>
              <a:rPr lang="en-IN" dirty="0"/>
            </a:br>
            <a:r>
              <a:rPr lang="en-IN" dirty="0"/>
              <a:t>     WebDriver driver = new </a:t>
            </a:r>
            <a:r>
              <a:rPr lang="en-IN" dirty="0" err="1"/>
              <a:t>ChromeDriver</a:t>
            </a:r>
            <a:r>
              <a:rPr lang="en-IN" dirty="0"/>
              <a:t>(options);</a:t>
            </a:r>
            <a:br>
              <a:rPr lang="en-IN" dirty="0"/>
            </a:br>
            <a:r>
              <a:rPr lang="en-IN" dirty="0"/>
              <a:t>     </a:t>
            </a:r>
            <a:r>
              <a:rPr lang="en-IN" dirty="0" err="1"/>
              <a:t>driver.get</a:t>
            </a:r>
            <a:r>
              <a:rPr lang="en-IN" dirty="0"/>
              <a:t>("https</a:t>
            </a:r>
            <a:r>
              <a:rPr lang="en-IN" dirty="0" smtClean="0"/>
              <a:t>://gmail.com</a:t>
            </a:r>
            <a:r>
              <a:rPr lang="en-IN" dirty="0"/>
              <a:t>/");</a:t>
            </a:r>
            <a:br>
              <a:rPr lang="en-IN" dirty="0"/>
            </a:br>
            <a:r>
              <a:rPr lang="en-IN" dirty="0"/>
              <a:t>     </a:t>
            </a:r>
            <a:r>
              <a:rPr lang="en-IN" dirty="0" err="1"/>
              <a:t>driver.quit</a:t>
            </a:r>
            <a:r>
              <a:rPr lang="en-IN" dirty="0"/>
              <a:t>();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634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400" b="1" dirty="0"/>
              <a:t>Steps to Eclipse software download on Windows:</a:t>
            </a:r>
          </a:p>
          <a:p>
            <a:pPr marL="0" indent="0" fontAlgn="base">
              <a:buNone/>
            </a:pPr>
            <a:r>
              <a:rPr lang="en-US" sz="2400" dirty="0"/>
              <a:t>Now let’s look at step by step process of installing Eclipse IDE on Windows</a:t>
            </a:r>
            <a:r>
              <a:rPr lang="en-US" sz="2400" dirty="0" smtClean="0"/>
              <a:t>:</a:t>
            </a:r>
          </a:p>
          <a:p>
            <a:pPr marL="0" indent="0" fontAlgn="base">
              <a:buNone/>
            </a:pPr>
            <a:endParaRPr lang="en-US" sz="2400" dirty="0"/>
          </a:p>
          <a:p>
            <a:pPr marL="0" indent="0" fontAlgn="base">
              <a:buNone/>
            </a:pPr>
            <a:r>
              <a:rPr lang="en-US" sz="2400" b="1" dirty="0"/>
              <a:t>Step 1:</a:t>
            </a:r>
            <a:r>
              <a:rPr lang="en-US" sz="2400" dirty="0"/>
              <a:t> In the first step, Open your browser and navigate to this </a:t>
            </a:r>
            <a:r>
              <a:rPr lang="en-US" sz="2400" u="sng" dirty="0">
                <a:hlinkClick r:id="rId2"/>
              </a:rPr>
              <a:t>URL</a:t>
            </a:r>
            <a:r>
              <a:rPr lang="en-US" sz="2400" dirty="0"/>
              <a:t>. </a:t>
            </a:r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068960"/>
            <a:ext cx="7416824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55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Step 2:</a:t>
            </a:r>
            <a:r>
              <a:rPr lang="en-US" sz="2800" dirty="0"/>
              <a:t> Then, click on the “Download” button to download Eclipse IDE.</a:t>
            </a:r>
            <a:endParaRPr lang="en-IN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844824"/>
            <a:ext cx="7488832" cy="4032448"/>
          </a:xfrm>
        </p:spPr>
      </p:pic>
    </p:spTree>
    <p:extLst>
      <p:ext uri="{BB962C8B-B14F-4D97-AF65-F5344CB8AC3E}">
        <p14:creationId xmlns:p14="http://schemas.microsoft.com/office/powerpoint/2010/main" val="222967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Step 3:</a:t>
            </a:r>
            <a:r>
              <a:rPr lang="en-US" sz="3200" dirty="0"/>
              <a:t> Now, click on the “Download x86_64” button. 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72816"/>
            <a:ext cx="7626424" cy="4320480"/>
          </a:xfrm>
        </p:spPr>
      </p:pic>
    </p:spTree>
    <p:extLst>
      <p:ext uri="{BB962C8B-B14F-4D97-AF65-F5344CB8AC3E}">
        <p14:creationId xmlns:p14="http://schemas.microsoft.com/office/powerpoint/2010/main" val="105375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Step 4: </a:t>
            </a:r>
            <a:r>
              <a:rPr lang="en-US" sz="2400" dirty="0"/>
              <a:t>Then click on the “Download” button. After clicking on the download button the .exe file for the eclipse will be downloaded.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7914456" cy="4225106"/>
          </a:xfrm>
        </p:spPr>
      </p:pic>
    </p:spTree>
    <p:extLst>
      <p:ext uri="{BB962C8B-B14F-4D97-AF65-F5344CB8AC3E}">
        <p14:creationId xmlns:p14="http://schemas.microsoft.com/office/powerpoint/2010/main" val="1923592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Step 5: </a:t>
            </a:r>
            <a:r>
              <a:rPr lang="en-US" sz="2400" dirty="0"/>
              <a:t>Now go to File Explorer and click on “Downloads” after that click on the “</a:t>
            </a:r>
            <a:r>
              <a:rPr lang="en-US" sz="2400" i="1" dirty="0"/>
              <a:t>eclipse-inst-jre-win64.exe</a:t>
            </a:r>
            <a:r>
              <a:rPr lang="en-US" sz="2400" dirty="0"/>
              <a:t>” file for installing Eclipse IDE.</a:t>
            </a: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" y="1916832"/>
            <a:ext cx="8086725" cy="4104456"/>
          </a:xfrm>
        </p:spPr>
      </p:pic>
    </p:spTree>
    <p:extLst>
      <p:ext uri="{BB962C8B-B14F-4D97-AF65-F5344CB8AC3E}">
        <p14:creationId xmlns:p14="http://schemas.microsoft.com/office/powerpoint/2010/main" val="4222797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Step 6:</a:t>
            </a:r>
            <a:r>
              <a:rPr lang="en-US" sz="3600" dirty="0"/>
              <a:t> Then, click on “Eclipse IDE for Java Developers”.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84784"/>
            <a:ext cx="7848872" cy="4680520"/>
          </a:xfrm>
        </p:spPr>
      </p:pic>
    </p:spTree>
    <p:extLst>
      <p:ext uri="{BB962C8B-B14F-4D97-AF65-F5344CB8AC3E}">
        <p14:creationId xmlns:p14="http://schemas.microsoft.com/office/powerpoint/2010/main" val="111056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US" dirty="0"/>
              <a:t>Navigate to the Maven central repository and select the updated version of the Selenium </a:t>
            </a:r>
            <a:r>
              <a:rPr lang="en-US" dirty="0" err="1"/>
              <a:t>Webdriver</a:t>
            </a:r>
            <a:r>
              <a:rPr lang="en-US" dirty="0"/>
              <a:t> version</a:t>
            </a:r>
          </a:p>
          <a:p>
            <a:r>
              <a:rPr lang="en-US" dirty="0">
                <a:hlinkClick r:id="rId2"/>
              </a:rPr>
              <a:t>https://mvnrepository.com/artifact/org.seleniumhq.selenium/selenium-java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71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Step 7:</a:t>
            </a:r>
            <a:r>
              <a:rPr lang="en-US" sz="3600" dirty="0" smtClean="0"/>
              <a:t> Then, click on the “Install” button.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901030"/>
            <a:ext cx="8136904" cy="4408289"/>
          </a:xfrm>
        </p:spPr>
      </p:pic>
    </p:spTree>
    <p:extLst>
      <p:ext uri="{BB962C8B-B14F-4D97-AF65-F5344CB8AC3E}">
        <p14:creationId xmlns:p14="http://schemas.microsoft.com/office/powerpoint/2010/main" val="1306532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Step 8:</a:t>
            </a:r>
            <a:r>
              <a:rPr lang="en-US" sz="4000" dirty="0"/>
              <a:t> Now click on “Create a new Java project”.</a:t>
            </a:r>
            <a:r>
              <a:rPr lang="en-US" dirty="0"/>
              <a:t> 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410264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 fontAlgn="base">
              <a:buNone/>
            </a:pPr>
            <a:r>
              <a:rPr lang="en-US" sz="2400" b="1" dirty="0"/>
              <a:t>Step By Step Implementation:</a:t>
            </a:r>
          </a:p>
          <a:p>
            <a:pPr marL="0" indent="0" fontAlgn="base">
              <a:buNone/>
            </a:pPr>
            <a:r>
              <a:rPr lang="en-US" sz="2400" b="1" dirty="0"/>
              <a:t>Step 1:</a:t>
            </a:r>
            <a:r>
              <a:rPr lang="en-US" sz="2400" dirty="0"/>
              <a:t> Create a New Maven Project</a:t>
            </a:r>
          </a:p>
          <a:p>
            <a:pPr marL="0" indent="0" fontAlgn="base">
              <a:buNone/>
            </a:pPr>
            <a:r>
              <a:rPr lang="en-US" sz="2400" b="1" dirty="0"/>
              <a:t>1.1:</a:t>
            </a:r>
            <a:r>
              <a:rPr lang="en-US" sz="2400" dirty="0"/>
              <a:t> From the File menu, choose New, and then choose Project.</a:t>
            </a:r>
          </a:p>
          <a:p>
            <a:endParaRPr lang="en-I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88840"/>
            <a:ext cx="7992887" cy="41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81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1.2:</a:t>
            </a:r>
            <a:r>
              <a:rPr lang="en-US" sz="2800" dirty="0"/>
              <a:t> In the New Project window, choose Maven Project and click next</a:t>
            </a:r>
            <a:endParaRPr lang="en-IN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00200"/>
            <a:ext cx="8208912" cy="4525963"/>
          </a:xfrm>
        </p:spPr>
      </p:pic>
    </p:spTree>
    <p:extLst>
      <p:ext uri="{BB962C8B-B14F-4D97-AF65-F5344CB8AC3E}">
        <p14:creationId xmlns:p14="http://schemas.microsoft.com/office/powerpoint/2010/main" val="356676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1.3:</a:t>
            </a:r>
            <a:r>
              <a:rPr lang="en-US" sz="2000" dirty="0"/>
              <a:t> Select the archetype to “</a:t>
            </a:r>
            <a:r>
              <a:rPr lang="en-US" sz="2000" b="1" dirty="0"/>
              <a:t>org.apache.axis2.archetype”</a:t>
            </a:r>
            <a:r>
              <a:rPr lang="en-US" sz="2000" dirty="0"/>
              <a:t> </a:t>
            </a:r>
            <a:r>
              <a:rPr lang="en-US" sz="2000" dirty="0" err="1"/>
              <a:t>quickstart</a:t>
            </a:r>
            <a:r>
              <a:rPr lang="en-US" sz="2000" dirty="0"/>
              <a:t> by entering “apache” in Filter box and click next.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00200"/>
            <a:ext cx="8064896" cy="4525963"/>
          </a:xfrm>
        </p:spPr>
      </p:pic>
    </p:spTree>
    <p:extLst>
      <p:ext uri="{BB962C8B-B14F-4D97-AF65-F5344CB8AC3E}">
        <p14:creationId xmlns:p14="http://schemas.microsoft.com/office/powerpoint/2010/main" val="88253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>
            <a:normAutofit/>
          </a:bodyPr>
          <a:lstStyle/>
          <a:p>
            <a:r>
              <a:rPr lang="en-US" sz="2800" b="1" dirty="0"/>
              <a:t>1.4:</a:t>
            </a:r>
            <a:r>
              <a:rPr lang="en-US" sz="2800" dirty="0"/>
              <a:t> Enter the Group Id and Artifact Id and click on Finish.</a:t>
            </a:r>
            <a:endParaRPr lang="en-IN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8208911" cy="4968552"/>
          </a:xfrm>
        </p:spPr>
      </p:pic>
    </p:spTree>
    <p:extLst>
      <p:ext uri="{BB962C8B-B14F-4D97-AF65-F5344CB8AC3E}">
        <p14:creationId xmlns:p14="http://schemas.microsoft.com/office/powerpoint/2010/main" val="127054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 smtClean="0"/>
              <a:t>Step </a:t>
            </a:r>
            <a:r>
              <a:rPr lang="en-US" sz="2400" b="1" dirty="0"/>
              <a:t>2:</a:t>
            </a:r>
            <a:r>
              <a:rPr lang="en-US" sz="2400" dirty="0"/>
              <a:t> Adding Dependency into the “pom.xml” file:</a:t>
            </a:r>
            <a:br>
              <a:rPr lang="en-US" sz="2400" dirty="0"/>
            </a:br>
            <a:r>
              <a:rPr lang="en-US" sz="2400" b="1" dirty="0"/>
              <a:t>2.1:</a:t>
            </a:r>
            <a:r>
              <a:rPr lang="en-US" sz="2400" dirty="0"/>
              <a:t> Go to Maven repository </a:t>
            </a:r>
            <a:r>
              <a:rPr lang="en-US" sz="2400" u="sng" dirty="0">
                <a:hlinkClick r:id="rId2"/>
              </a:rPr>
              <a:t>https://mvnrepository.com/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2.2:</a:t>
            </a:r>
            <a:r>
              <a:rPr lang="en-US" sz="2400" dirty="0"/>
              <a:t> Search for selenium in the repository and select the Selenium java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060848"/>
            <a:ext cx="8229600" cy="4176464"/>
          </a:xfrm>
        </p:spPr>
      </p:pic>
    </p:spTree>
    <p:extLst>
      <p:ext uri="{BB962C8B-B14F-4D97-AF65-F5344CB8AC3E}">
        <p14:creationId xmlns:p14="http://schemas.microsoft.com/office/powerpoint/2010/main" val="3474044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2.3:</a:t>
            </a:r>
            <a:r>
              <a:rPr lang="en-US" sz="3600" dirty="0"/>
              <a:t> Select the latest version and copy the dependency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29600" cy="4464496"/>
          </a:xfrm>
        </p:spPr>
      </p:pic>
    </p:spTree>
    <p:extLst>
      <p:ext uri="{BB962C8B-B14F-4D97-AF65-F5344CB8AC3E}">
        <p14:creationId xmlns:p14="http://schemas.microsoft.com/office/powerpoint/2010/main" val="337276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2.4:</a:t>
            </a:r>
            <a:r>
              <a:rPr lang="en-US" sz="3200" dirty="0"/>
              <a:t> Paste the dependency into “pom.xml” under the </a:t>
            </a:r>
            <a:r>
              <a:rPr lang="en-US" sz="3200" b="1" dirty="0"/>
              <a:t>dependencies</a:t>
            </a:r>
            <a:r>
              <a:rPr lang="en-US" sz="3200" dirty="0"/>
              <a:t> file and save.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8229600" cy="4421996"/>
          </a:xfrm>
        </p:spPr>
      </p:pic>
    </p:spTree>
    <p:extLst>
      <p:ext uri="{BB962C8B-B14F-4D97-AF65-F5344CB8AC3E}">
        <p14:creationId xmlns:p14="http://schemas.microsoft.com/office/powerpoint/2010/main" val="365111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135</Words>
  <Application>Microsoft Office PowerPoint</Application>
  <PresentationFormat>On-screen Show (4:3)</PresentationFormat>
  <Paragraphs>37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Selenium Workspace Setup </vt:lpstr>
      <vt:lpstr>PowerPoint Presentation</vt:lpstr>
      <vt:lpstr>PowerPoint Presentation</vt:lpstr>
      <vt:lpstr>1.2: In the New Project window, choose Maven Project and click next</vt:lpstr>
      <vt:lpstr>1.3: Select the archetype to “org.apache.axis2.archetype” quickstart by entering “apache” in Filter box and click next.</vt:lpstr>
      <vt:lpstr>1.4: Enter the Group Id and Artifact Id and click on Finish.</vt:lpstr>
      <vt:lpstr>   Step 2: Adding Dependency into the “pom.xml” file: 2.1: Go to Maven repository https://mvnrepository.com/ 2.2: Search for selenium in the repository and select the Selenium java </vt:lpstr>
      <vt:lpstr>2.3: Select the latest version and copy the dependency</vt:lpstr>
      <vt:lpstr>2.4: Paste the dependency into “pom.xml” under the dependencies file and save.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2: Then, click on the “Download” button to download Eclipse IDE.</vt:lpstr>
      <vt:lpstr>Step 3: Now, click on the “Download x86_64” button. </vt:lpstr>
      <vt:lpstr>Step 4: Then click on the “Download” button. After clicking on the download button the .exe file for the eclipse will be downloaded.</vt:lpstr>
      <vt:lpstr>Step 5: Now go to File Explorer and click on “Downloads” after that click on the “eclipse-inst-jre-win64.exe” file for installing Eclipse IDE.</vt:lpstr>
      <vt:lpstr>Step 6: Then, click on “Eclipse IDE for Java Developers”.</vt:lpstr>
      <vt:lpstr>Step 7: Then, click on the “Install” button.</vt:lpstr>
      <vt:lpstr>Step 8: Now click on “Create a new Java project”.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Workspace Setup</dc:title>
  <dc:creator>MYMOON</dc:creator>
  <cp:lastModifiedBy>MYMOON</cp:lastModifiedBy>
  <cp:revision>6</cp:revision>
  <dcterms:created xsi:type="dcterms:W3CDTF">2024-03-16T08:48:11Z</dcterms:created>
  <dcterms:modified xsi:type="dcterms:W3CDTF">2024-03-16T09:27:06Z</dcterms:modified>
</cp:coreProperties>
</file>