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 autoAdjust="0"/>
    <p:restoredTop sz="94660"/>
  </p:normalViewPr>
  <p:slideViewPr>
    <p:cSldViewPr>
      <p:cViewPr varScale="1">
        <p:scale>
          <a:sx n="87" d="100"/>
          <a:sy n="87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3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3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1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0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6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4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7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7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9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AC628-9FE9-4B09-A7D8-0316EBC8EB4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3A26B-0BAF-40F7-BE98-B3138D3E7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0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476673"/>
            <a:ext cx="7772400" cy="1008112"/>
          </a:xfrm>
        </p:spPr>
        <p:txBody>
          <a:bodyPr/>
          <a:lstStyle/>
          <a:p>
            <a:r>
              <a:rPr lang="en-US" dirty="0" smtClean="0"/>
              <a:t>TestNG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556792"/>
            <a:ext cx="7416824" cy="453650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TestNG is a testing framework for Java that is commonly used with Selenium and Appium for automated testing of web and mobile applications, respectively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provides various features and annotations that make it easy to write and manage test cases, generate reports, and handle test execution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6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Test Class -POM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828092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51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 this example:</a:t>
            </a:r>
          </a:p>
          <a:p>
            <a:r>
              <a:rPr lang="en-US" dirty="0" err="1"/>
              <a:t>LoginPage</a:t>
            </a:r>
            <a:r>
              <a:rPr lang="en-US" dirty="0"/>
              <a:t> class represents the login page of the application. It encapsulates the locators and methods to interact with elements on the login page.</a:t>
            </a:r>
          </a:p>
          <a:p>
            <a:r>
              <a:rPr lang="en-US" dirty="0" err="1"/>
              <a:t>LoginTest</a:t>
            </a:r>
            <a:r>
              <a:rPr lang="en-US" dirty="0"/>
              <a:t> class is the test class where you write your test cases. It initializes the WebDriver and the </a:t>
            </a:r>
            <a:r>
              <a:rPr lang="en-US" dirty="0" err="1"/>
              <a:t>LoginPage</a:t>
            </a:r>
            <a:r>
              <a:rPr lang="en-US" dirty="0"/>
              <a:t> object and performs login using the methods defined in the </a:t>
            </a:r>
            <a:r>
              <a:rPr lang="en-US" dirty="0" err="1"/>
              <a:t>LoginPage</a:t>
            </a:r>
            <a:r>
              <a:rPr lang="en-US" dirty="0"/>
              <a:t> class.</a:t>
            </a:r>
          </a:p>
          <a:p>
            <a:r>
              <a:rPr lang="en-US" dirty="0"/>
              <a:t>By using the Page Object Model, your test code becomes cleaner, more readable, and easier to maintain, as changes to the UI only require updates to the corresponding Page Object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81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80920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05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632848" cy="5606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12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</a:p>
          <a:p>
            <a:r>
              <a:rPr lang="en-US" dirty="0"/>
              <a:t>In the Java class </a:t>
            </a:r>
            <a:r>
              <a:rPr lang="en-US" dirty="0" err="1"/>
              <a:t>MyTestClass</a:t>
            </a:r>
            <a:r>
              <a:rPr lang="en-US" dirty="0"/>
              <a:t>, each test method is annotated with @Test along with the specified groups. This annotation marks a method as a test method.</a:t>
            </a:r>
          </a:p>
          <a:p>
            <a:r>
              <a:rPr lang="en-US" dirty="0"/>
              <a:t>In the TestNG XML file, the &lt;groups&gt; section specifies which test groups to include or exclude using the &lt;run&gt; tag.</a:t>
            </a:r>
          </a:p>
          <a:p>
            <a:r>
              <a:rPr lang="en-US" dirty="0"/>
              <a:t>The &lt;test&gt; element in the XML file defines the test suite, and it includes the classes that contain the test methods.</a:t>
            </a:r>
          </a:p>
          <a:p>
            <a:r>
              <a:rPr lang="en-US" dirty="0"/>
              <a:t>TestNG automatically identifies and runs the test methods based on the annotations and configurations provided in the XML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179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Execution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0891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89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1600" b="1" dirty="0"/>
              <a:t>TestNG will execute </a:t>
            </a:r>
            <a:r>
              <a:rPr lang="en-US" sz="1600" b="1" dirty="0" smtClean="0"/>
              <a:t>testMethod1()</a:t>
            </a:r>
            <a:r>
              <a:rPr lang="en-US" sz="1600" b="1" dirty="0"/>
              <a:t> and </a:t>
            </a:r>
            <a:r>
              <a:rPr lang="en-US" sz="1600" b="1" dirty="0" smtClean="0"/>
              <a:t>testMethod2()</a:t>
            </a:r>
            <a:r>
              <a:rPr lang="en-US" sz="1600" b="1" dirty="0"/>
              <a:t> in parallel using two separate threads. You can adjust the </a:t>
            </a:r>
            <a:r>
              <a:rPr lang="en-US" sz="1600" b="1" dirty="0" smtClean="0"/>
              <a:t>thread-count</a:t>
            </a:r>
            <a:r>
              <a:rPr lang="en-US" sz="1600" b="1" dirty="0"/>
              <a:t> attribute in the </a:t>
            </a:r>
            <a:r>
              <a:rPr lang="en-US" sz="1600" b="1" dirty="0" smtClean="0"/>
              <a:t>suite</a:t>
            </a:r>
            <a:r>
              <a:rPr lang="en-US" sz="1600" b="1" dirty="0"/>
              <a:t> tag in the XML file to increase or decrease the number of threads depending on your requirements.</a:t>
            </a:r>
            <a:endParaRPr lang="en-IN" sz="1600" b="1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17824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4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046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TestNG provides several annotations that help in organizing and controlling the execution flow of test methods. Here's a list of commonly used TestNG annotations along with their simple explanations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3300" b="1" dirty="0"/>
              <a:t>@Test</a:t>
            </a:r>
            <a:r>
              <a:rPr lang="en-US" sz="3300" dirty="0"/>
              <a:t>:</a:t>
            </a:r>
          </a:p>
          <a:p>
            <a:pPr lvl="1"/>
            <a:r>
              <a:rPr lang="en-US" sz="3300" dirty="0"/>
              <a:t>Indicates that a method is a test method.</a:t>
            </a:r>
          </a:p>
          <a:p>
            <a:pPr lvl="1"/>
            <a:r>
              <a:rPr lang="en-US" sz="3300" dirty="0"/>
              <a:t>TestNG will execute methods annotated with @Test.</a:t>
            </a:r>
          </a:p>
          <a:p>
            <a:r>
              <a:rPr lang="en-US" sz="3300" b="1" dirty="0"/>
              <a:t>@</a:t>
            </a:r>
            <a:r>
              <a:rPr lang="en-US" sz="3300" b="1" dirty="0" err="1"/>
              <a:t>BeforeSuite</a:t>
            </a:r>
            <a:r>
              <a:rPr lang="en-US" sz="3300" dirty="0"/>
              <a:t>:</a:t>
            </a:r>
          </a:p>
          <a:p>
            <a:pPr lvl="1"/>
            <a:r>
              <a:rPr lang="en-US" sz="3300" dirty="0"/>
              <a:t>Executed before all tests in the suite.</a:t>
            </a:r>
          </a:p>
          <a:p>
            <a:pPr lvl="1"/>
            <a:r>
              <a:rPr lang="en-US" sz="3300" dirty="0"/>
              <a:t>Use it to set up any global configurations required for the entire test suite.</a:t>
            </a:r>
          </a:p>
          <a:p>
            <a:r>
              <a:rPr lang="en-US" sz="3300" b="1" dirty="0"/>
              <a:t>@</a:t>
            </a:r>
            <a:r>
              <a:rPr lang="en-US" sz="3300" b="1" dirty="0" err="1"/>
              <a:t>AfterSuite</a:t>
            </a:r>
            <a:r>
              <a:rPr lang="en-US" sz="3300" dirty="0"/>
              <a:t>:</a:t>
            </a:r>
          </a:p>
          <a:p>
            <a:pPr lvl="1"/>
            <a:r>
              <a:rPr lang="en-US" sz="3300" dirty="0"/>
              <a:t>Executed after all tests in the suite.</a:t>
            </a:r>
          </a:p>
          <a:p>
            <a:pPr lvl="1"/>
            <a:r>
              <a:rPr lang="en-US" sz="3300" dirty="0"/>
              <a:t>Use it to perform cleanup or teardown operations that apply to the entire suite.</a:t>
            </a:r>
          </a:p>
          <a:p>
            <a:r>
              <a:rPr lang="en-US" sz="3300" b="1" dirty="0"/>
              <a:t>@BeforeTest</a:t>
            </a:r>
            <a:r>
              <a:rPr lang="en-US" sz="3300" dirty="0"/>
              <a:t>:</a:t>
            </a:r>
          </a:p>
          <a:p>
            <a:pPr lvl="1"/>
            <a:r>
              <a:rPr lang="en-US" sz="3300" dirty="0"/>
              <a:t>Executed before any test method belonging to the current &lt;test&gt; tag in the testng.xml file.</a:t>
            </a:r>
          </a:p>
          <a:p>
            <a:pPr lvl="1"/>
            <a:r>
              <a:rPr lang="en-US" sz="3300" dirty="0"/>
              <a:t>Typically used to set up configurations that apply to a specific test.</a:t>
            </a:r>
          </a:p>
          <a:p>
            <a:r>
              <a:rPr lang="en-US" sz="3300" b="1" dirty="0"/>
              <a:t>@AfterTest</a:t>
            </a:r>
            <a:r>
              <a:rPr lang="en-US" sz="3300" dirty="0"/>
              <a:t>:</a:t>
            </a:r>
          </a:p>
          <a:p>
            <a:pPr lvl="1"/>
            <a:r>
              <a:rPr lang="en-US" sz="3300" dirty="0"/>
              <a:t>Executed after all test methods belonging to the current &lt;test&gt; tag in the testng.xml file have run.</a:t>
            </a:r>
          </a:p>
          <a:p>
            <a:pPr lvl="1"/>
            <a:r>
              <a:rPr lang="en-US" sz="3300" dirty="0"/>
              <a:t>Use it for cleanup or teardown operations specific to a test.</a:t>
            </a:r>
          </a:p>
          <a:p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168222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7688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Executed once before the first test method in the current class.</a:t>
            </a:r>
          </a:p>
          <a:p>
            <a:pPr lvl="1"/>
            <a:r>
              <a:rPr lang="en-US" dirty="0"/>
              <a:t>Use it for setting up preconditions that apply to all test methods in the class.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Executed once after all the test methods in the current class have been run.</a:t>
            </a:r>
          </a:p>
          <a:p>
            <a:pPr lvl="1"/>
            <a:r>
              <a:rPr lang="en-US" dirty="0"/>
              <a:t>Use it for cleanup or teardown operations that apply to all test methods in the class.</a:t>
            </a:r>
          </a:p>
          <a:p>
            <a:r>
              <a:rPr lang="en-US" b="1" dirty="0"/>
              <a:t>@BeforeMethod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Executed before each test method.</a:t>
            </a:r>
          </a:p>
          <a:p>
            <a:pPr lvl="1"/>
            <a:r>
              <a:rPr lang="en-US" dirty="0"/>
              <a:t>Typically used to set up initial conditions required for each test method.</a:t>
            </a:r>
          </a:p>
          <a:p>
            <a:r>
              <a:rPr lang="en-US" b="1" dirty="0"/>
              <a:t>@AfterMethod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Executed after each test method.</a:t>
            </a:r>
          </a:p>
          <a:p>
            <a:pPr lvl="1"/>
            <a:r>
              <a:rPr lang="en-US" dirty="0"/>
              <a:t>Use it for cleanup or teardown operations specific to each test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8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@</a:t>
            </a:r>
            <a:r>
              <a:rPr lang="en-US" b="1" dirty="0" err="1"/>
              <a:t>DataProvider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Supplies data to test methods.</a:t>
            </a:r>
          </a:p>
          <a:p>
            <a:pPr lvl="1"/>
            <a:r>
              <a:rPr lang="en-US" dirty="0"/>
              <a:t>Allows parameterizing tests with different data sets.</a:t>
            </a:r>
          </a:p>
          <a:p>
            <a:r>
              <a:rPr lang="en-US" b="1" dirty="0"/>
              <a:t>@Parameters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Supplies parameters to test methods.</a:t>
            </a:r>
          </a:p>
          <a:p>
            <a:pPr lvl="1"/>
            <a:r>
              <a:rPr lang="en-US" dirty="0"/>
              <a:t>Used to pass parameters defined in the testng.xml file to test methods.</a:t>
            </a:r>
          </a:p>
          <a:p>
            <a:r>
              <a:rPr lang="en-US" b="1" dirty="0"/>
              <a:t>@Listeners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Attaches listener classes to the test class.</a:t>
            </a:r>
          </a:p>
          <a:p>
            <a:pPr lvl="1"/>
            <a:r>
              <a:rPr lang="en-US" dirty="0"/>
              <a:t>Allows custom behavior or actions to be performed before or after test execution.</a:t>
            </a:r>
          </a:p>
          <a:p>
            <a:r>
              <a:rPr lang="en-US" b="1" dirty="0" smtClean="0"/>
              <a:t>@</a:t>
            </a:r>
            <a:r>
              <a:rPr lang="en-US" b="1" dirty="0"/>
              <a:t>Ignore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Marks a test method or class to be ignored during test execution.</a:t>
            </a:r>
          </a:p>
          <a:p>
            <a:pPr lvl="1"/>
            <a:r>
              <a:rPr lang="en-US" dirty="0"/>
              <a:t>TestNG will skip the annotated methods or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0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136904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0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this example:</a:t>
            </a:r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: The annotated method </a:t>
            </a:r>
            <a:r>
              <a:rPr lang="en-US" dirty="0" err="1"/>
              <a:t>setUp</a:t>
            </a:r>
            <a:r>
              <a:rPr lang="en-US" dirty="0"/>
              <a:t>() is executed before any of the test methods in the class are run. It initializes the WebDriver and maximizes the browser window.</a:t>
            </a:r>
          </a:p>
          <a:p>
            <a:r>
              <a:rPr lang="en-US" dirty="0"/>
              <a:t>@Test: The annotated methods represent individual test cases. In this example, we have two test methods: </a:t>
            </a:r>
            <a:r>
              <a:rPr lang="en-US" dirty="0" err="1"/>
              <a:t>testGoogleSearch</a:t>
            </a:r>
            <a:r>
              <a:rPr lang="en-US" dirty="0"/>
              <a:t>() and </a:t>
            </a:r>
            <a:r>
              <a:rPr lang="en-US" dirty="0" err="1"/>
              <a:t>testGoogleImages</a:t>
            </a:r>
            <a:r>
              <a:rPr lang="en-US" dirty="0"/>
              <a:t>().</a:t>
            </a:r>
          </a:p>
          <a:p>
            <a:r>
              <a:rPr lang="en-US" dirty="0"/>
              <a:t>@</a:t>
            </a:r>
            <a:r>
              <a:rPr lang="en-US" dirty="0" err="1"/>
              <a:t>AfterClass</a:t>
            </a:r>
            <a:r>
              <a:rPr lang="en-US" dirty="0"/>
              <a:t>: The annotated method </a:t>
            </a:r>
            <a:r>
              <a:rPr lang="en-US" dirty="0" err="1"/>
              <a:t>tearDown</a:t>
            </a:r>
            <a:r>
              <a:rPr lang="en-US" dirty="0"/>
              <a:t>() is executed after all the test methods in the class have been run. It closes the browser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7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84887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18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56084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1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- Main Class – Common Class 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416824" cy="488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11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772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TestNG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POM - Main Class – Common Class </vt:lpstr>
      <vt:lpstr>Test Class -POM</vt:lpstr>
      <vt:lpstr>PowerPoint Presentation</vt:lpstr>
      <vt:lpstr>XML </vt:lpstr>
      <vt:lpstr>PowerPoint Presentation</vt:lpstr>
      <vt:lpstr>PowerPoint Presentation</vt:lpstr>
      <vt:lpstr>Parallel Execution</vt:lpstr>
      <vt:lpstr>TestNG will execute testMethod1() and testMethod2() in parallel using two separate threads. You can adjust the thread-count attribute in the suite tag in the XML file to increase or decrease the number of threads depending on your requirements.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MYMOON</dc:creator>
  <cp:lastModifiedBy>MYMOON</cp:lastModifiedBy>
  <cp:revision>9</cp:revision>
  <dcterms:created xsi:type="dcterms:W3CDTF">2024-03-11T11:12:13Z</dcterms:created>
  <dcterms:modified xsi:type="dcterms:W3CDTF">2024-03-11T13:12:37Z</dcterms:modified>
</cp:coreProperties>
</file>