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5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3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2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4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6DD5-6831-421A-9656-04334497DDE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8BEA-AEB8-4F9A-BCA6-603622108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4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Program to reverse the order of characters in any given string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Program to identify and remove all white spaces in a given string of characters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Program to determine the length of a </a:t>
            </a:r>
            <a:r>
              <a:rPr lang="en-US" dirty="0" smtClean="0"/>
              <a:t>Array </a:t>
            </a:r>
            <a:r>
              <a:rPr lang="en-US" dirty="0"/>
              <a:t>list 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Write a Java program to find odd and even numbers 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Write a Java program to compare two strings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Write a Java program to print the alphabets using for loop?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Testing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Task</dc:title>
  <dc:creator>MYMOON</dc:creator>
  <cp:lastModifiedBy>MYMOON</cp:lastModifiedBy>
  <cp:revision>3</cp:revision>
  <dcterms:created xsi:type="dcterms:W3CDTF">2024-03-26T12:19:14Z</dcterms:created>
  <dcterms:modified xsi:type="dcterms:W3CDTF">2024-03-26T13:34:59Z</dcterms:modified>
</cp:coreProperties>
</file>