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Default Extension="jpg" ContentType="image/jp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Relationship Id="rId55" Type="http://schemas.openxmlformats.org/officeDocument/2006/relationships/slide" Target="slides/slide50.xml"/><Relationship Id="rId56" Type="http://schemas.openxmlformats.org/officeDocument/2006/relationships/slide" Target="slides/slide51.xml"/><Relationship Id="rId57" Type="http://schemas.openxmlformats.org/officeDocument/2006/relationships/slide" Target="slides/slide52.xml"/><Relationship Id="rId58" Type="http://schemas.openxmlformats.org/officeDocument/2006/relationships/slide" Target="slides/slide53.xml"/><Relationship Id="rId59" Type="http://schemas.openxmlformats.org/officeDocument/2006/relationships/slide" Target="slides/slide54.xml"/><Relationship Id="rId60" Type="http://schemas.openxmlformats.org/officeDocument/2006/relationships/slide" Target="slides/slide55.xml"/><Relationship Id="rId61" Type="http://schemas.openxmlformats.org/officeDocument/2006/relationships/slide" Target="slides/slide56.xml"/><Relationship Id="rId62" Type="http://schemas.openxmlformats.org/officeDocument/2006/relationships/slide" Target="slides/slide57.xml"/><Relationship Id="rId63" Type="http://schemas.openxmlformats.org/officeDocument/2006/relationships/slide" Target="slides/slide58.xml"/><Relationship Id="rId64" Type="http://schemas.openxmlformats.org/officeDocument/2006/relationships/slide" Target="slides/slide59.xml"/><Relationship Id="rId65" Type="http://schemas.openxmlformats.org/officeDocument/2006/relationships/slide" Target="slides/slide60.xml"/><Relationship Id="rId66" Type="http://schemas.openxmlformats.org/officeDocument/2006/relationships/slide" Target="slides/slide61.xml"/><Relationship Id="rId67" Type="http://schemas.openxmlformats.org/officeDocument/2006/relationships/slide" Target="slides/slide62.xml"/><Relationship Id="rId68" Type="http://schemas.openxmlformats.org/officeDocument/2006/relationships/slide" Target="slides/slide63.xml"/><Relationship Id="rId69" Type="http://schemas.openxmlformats.org/officeDocument/2006/relationships/slide" Target="slides/slide64.xml"/><Relationship Id="rId70" Type="http://schemas.openxmlformats.org/officeDocument/2006/relationships/slide" Target="slides/slide65.xml"/><Relationship Id="rId71" Type="http://schemas.openxmlformats.org/officeDocument/2006/relationships/slide" Target="slides/slide66.xml"/><Relationship Id="rId72" Type="http://schemas.openxmlformats.org/officeDocument/2006/relationships/slide" Target="slides/slide67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850" b="0" i="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pPr marL="12700">
              <a:lnSpc>
                <a:spcPts val="2190"/>
              </a:lnSpc>
            </a:pPr>
            <a:r>
              <a:rPr dirty="0" spc="20"/>
              <a:t>Rex</a:t>
            </a:r>
            <a:r>
              <a:rPr dirty="0" spc="-10"/>
              <a:t> </a:t>
            </a:r>
            <a:r>
              <a:rPr dirty="0" spc="20"/>
              <a:t>Jones</a:t>
            </a:r>
            <a:r>
              <a:rPr dirty="0" spc="-20"/>
              <a:t> </a:t>
            </a:r>
            <a:r>
              <a:rPr dirty="0" spc="15"/>
              <a:t>II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900" b="1" i="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850" b="0" i="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pPr marL="12700">
              <a:lnSpc>
                <a:spcPts val="2190"/>
              </a:lnSpc>
            </a:pPr>
            <a:r>
              <a:rPr dirty="0" spc="20"/>
              <a:t>Rex</a:t>
            </a:r>
            <a:r>
              <a:rPr dirty="0" spc="-10"/>
              <a:t> </a:t>
            </a:r>
            <a:r>
              <a:rPr dirty="0" spc="20"/>
              <a:t>Jones</a:t>
            </a:r>
            <a:r>
              <a:rPr dirty="0" spc="-20"/>
              <a:t> </a:t>
            </a:r>
            <a:r>
              <a:rPr dirty="0" spc="15"/>
              <a:t>II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900" b="1" i="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850" b="0" i="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pPr marL="12700">
              <a:lnSpc>
                <a:spcPts val="2190"/>
              </a:lnSpc>
            </a:pPr>
            <a:r>
              <a:rPr dirty="0" spc="20"/>
              <a:t>Rex</a:t>
            </a:r>
            <a:r>
              <a:rPr dirty="0" spc="-10"/>
              <a:t> </a:t>
            </a:r>
            <a:r>
              <a:rPr dirty="0" spc="20"/>
              <a:t>Jones</a:t>
            </a:r>
            <a:r>
              <a:rPr dirty="0" spc="-20"/>
              <a:t> </a:t>
            </a:r>
            <a:r>
              <a:rPr dirty="0" spc="15"/>
              <a:t>II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48851" y="14350"/>
            <a:ext cx="1216660" cy="6844030"/>
          </a:xfrm>
          <a:custGeom>
            <a:avLst/>
            <a:gdLst/>
            <a:ahLst/>
            <a:cxnLst/>
            <a:rect l="l" t="t" r="r" b="b"/>
            <a:pathLst>
              <a:path w="1216659" h="6844030">
                <a:moveTo>
                  <a:pt x="0" y="0"/>
                </a:moveTo>
                <a:lnTo>
                  <a:pt x="1216659" y="6843645"/>
                </a:lnTo>
              </a:path>
            </a:pathLst>
          </a:custGeom>
          <a:ln w="9525">
            <a:solidFill>
              <a:srgbClr val="BEBEB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7420037" y="3691001"/>
            <a:ext cx="4749800" cy="3167380"/>
          </a:xfrm>
          <a:custGeom>
            <a:avLst/>
            <a:gdLst/>
            <a:ahLst/>
            <a:cxnLst/>
            <a:rect l="l" t="t" r="r" b="b"/>
            <a:pathLst>
              <a:path w="4749800" h="3167379">
                <a:moveTo>
                  <a:pt x="4749229" y="0"/>
                </a:moveTo>
                <a:lnTo>
                  <a:pt x="0" y="3166997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9156364" y="0"/>
            <a:ext cx="3007360" cy="6858000"/>
          </a:xfrm>
          <a:custGeom>
            <a:avLst/>
            <a:gdLst/>
            <a:ahLst/>
            <a:cxnLst/>
            <a:rect l="l" t="t" r="r" b="b"/>
            <a:pathLst>
              <a:path w="3007359" h="6858000">
                <a:moveTo>
                  <a:pt x="3007060" y="0"/>
                </a:moveTo>
                <a:lnTo>
                  <a:pt x="2044400" y="0"/>
                </a:lnTo>
                <a:lnTo>
                  <a:pt x="0" y="6857998"/>
                </a:lnTo>
                <a:lnTo>
                  <a:pt x="3007060" y="6857998"/>
                </a:lnTo>
                <a:lnTo>
                  <a:pt x="3007060" y="0"/>
                </a:lnTo>
                <a:close/>
              </a:path>
            </a:pathLst>
          </a:custGeom>
          <a:solidFill>
            <a:srgbClr val="0E6EC5">
              <a:alpha val="3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9582150" y="0"/>
            <a:ext cx="2581275" cy="6858000"/>
          </a:xfrm>
          <a:custGeom>
            <a:avLst/>
            <a:gdLst/>
            <a:ahLst/>
            <a:cxnLst/>
            <a:rect l="l" t="t" r="r" b="b"/>
            <a:pathLst>
              <a:path w="2581275" h="6858000">
                <a:moveTo>
                  <a:pt x="2581275" y="0"/>
                </a:moveTo>
                <a:lnTo>
                  <a:pt x="0" y="0"/>
                </a:lnTo>
                <a:lnTo>
                  <a:pt x="1204446" y="6857998"/>
                </a:lnTo>
                <a:lnTo>
                  <a:pt x="2581275" y="6857998"/>
                </a:lnTo>
                <a:lnTo>
                  <a:pt x="2581275" y="0"/>
                </a:lnTo>
                <a:close/>
              </a:path>
            </a:pathLst>
          </a:custGeom>
          <a:solidFill>
            <a:srgbClr val="0E6EC5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8914021" y="3057525"/>
            <a:ext cx="3249930" cy="3800475"/>
          </a:xfrm>
          <a:custGeom>
            <a:avLst/>
            <a:gdLst/>
            <a:ahLst/>
            <a:cxnLst/>
            <a:rect l="l" t="t" r="r" b="b"/>
            <a:pathLst>
              <a:path w="3249929" h="3800475">
                <a:moveTo>
                  <a:pt x="3249403" y="0"/>
                </a:moveTo>
                <a:lnTo>
                  <a:pt x="0" y="3800471"/>
                </a:lnTo>
                <a:lnTo>
                  <a:pt x="3249403" y="3800471"/>
                </a:lnTo>
                <a:lnTo>
                  <a:pt x="3249403" y="0"/>
                </a:lnTo>
                <a:close/>
              </a:path>
            </a:pathLst>
          </a:custGeom>
          <a:solidFill>
            <a:srgbClr val="009DD9">
              <a:alpha val="7215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9305925" y="0"/>
            <a:ext cx="2857500" cy="6858000"/>
          </a:xfrm>
          <a:custGeom>
            <a:avLst/>
            <a:gdLst/>
            <a:ahLst/>
            <a:cxnLst/>
            <a:rect l="l" t="t" r="r" b="b"/>
            <a:pathLst>
              <a:path w="2857500" h="6858000">
                <a:moveTo>
                  <a:pt x="2857500" y="0"/>
                </a:moveTo>
                <a:lnTo>
                  <a:pt x="0" y="0"/>
                </a:lnTo>
                <a:lnTo>
                  <a:pt x="2470021" y="6857998"/>
                </a:lnTo>
                <a:lnTo>
                  <a:pt x="2857500" y="6857998"/>
                </a:lnTo>
                <a:lnTo>
                  <a:pt x="2857500" y="0"/>
                </a:lnTo>
                <a:close/>
              </a:path>
            </a:pathLst>
          </a:custGeom>
          <a:solidFill>
            <a:srgbClr val="0076A2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10878959" y="0"/>
            <a:ext cx="1284605" cy="6858000"/>
          </a:xfrm>
          <a:custGeom>
            <a:avLst/>
            <a:gdLst/>
            <a:ahLst/>
            <a:cxnLst/>
            <a:rect l="l" t="t" r="r" b="b"/>
            <a:pathLst>
              <a:path w="1284604" h="6858000">
                <a:moveTo>
                  <a:pt x="1284465" y="0"/>
                </a:moveTo>
                <a:lnTo>
                  <a:pt x="1014971" y="0"/>
                </a:lnTo>
                <a:lnTo>
                  <a:pt x="0" y="6857998"/>
                </a:lnTo>
                <a:lnTo>
                  <a:pt x="1284465" y="6857998"/>
                </a:lnTo>
                <a:lnTo>
                  <a:pt x="1284465" y="0"/>
                </a:lnTo>
                <a:close/>
              </a:path>
            </a:pathLst>
          </a:custGeom>
          <a:solidFill>
            <a:srgbClr val="58AAF1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10915650" y="0"/>
            <a:ext cx="1247775" cy="6858000"/>
          </a:xfrm>
          <a:custGeom>
            <a:avLst/>
            <a:gdLst/>
            <a:ahLst/>
            <a:cxnLst/>
            <a:rect l="l" t="t" r="r" b="b"/>
            <a:pathLst>
              <a:path w="1247775" h="6858000">
                <a:moveTo>
                  <a:pt x="1247775" y="0"/>
                </a:moveTo>
                <a:lnTo>
                  <a:pt x="0" y="0"/>
                </a:lnTo>
                <a:lnTo>
                  <a:pt x="1106030" y="6857998"/>
                </a:lnTo>
                <a:lnTo>
                  <a:pt x="1247775" y="6857998"/>
                </a:lnTo>
                <a:lnTo>
                  <a:pt x="1247775" y="0"/>
                </a:lnTo>
                <a:close/>
              </a:path>
            </a:pathLst>
          </a:custGeom>
          <a:solidFill>
            <a:srgbClr val="0E6EC5">
              <a:alpha val="65097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10349455" y="3600450"/>
            <a:ext cx="1814195" cy="3257550"/>
          </a:xfrm>
          <a:custGeom>
            <a:avLst/>
            <a:gdLst/>
            <a:ahLst/>
            <a:cxnLst/>
            <a:rect l="l" t="t" r="r" b="b"/>
            <a:pathLst>
              <a:path w="1814195" h="3257550">
                <a:moveTo>
                  <a:pt x="1813969" y="0"/>
                </a:moveTo>
                <a:lnTo>
                  <a:pt x="0" y="3257546"/>
                </a:lnTo>
                <a:lnTo>
                  <a:pt x="1813969" y="3257546"/>
                </a:lnTo>
                <a:lnTo>
                  <a:pt x="1813969" y="0"/>
                </a:lnTo>
                <a:close/>
              </a:path>
            </a:pathLst>
          </a:custGeom>
          <a:solidFill>
            <a:srgbClr val="0E6EC5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5" name="bg object 2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572750" y="6429375"/>
            <a:ext cx="1619250" cy="428625"/>
          </a:xfrm>
          <a:prstGeom prst="rect">
            <a:avLst/>
          </a:prstGeom>
        </p:spPr>
      </p:pic>
      <p:sp>
        <p:nvSpPr>
          <p:cNvPr id="26" name="bg object 26"/>
          <p:cNvSpPr/>
          <p:nvPr/>
        </p:nvSpPr>
        <p:spPr>
          <a:xfrm>
            <a:off x="0" y="4201335"/>
            <a:ext cx="417830" cy="2656840"/>
          </a:xfrm>
          <a:custGeom>
            <a:avLst/>
            <a:gdLst/>
            <a:ahLst/>
            <a:cxnLst/>
            <a:rect l="l" t="t" r="r" b="b"/>
            <a:pathLst>
              <a:path w="417830" h="2656840">
                <a:moveTo>
                  <a:pt x="0" y="0"/>
                </a:moveTo>
                <a:lnTo>
                  <a:pt x="0" y="2656662"/>
                </a:lnTo>
                <a:lnTo>
                  <a:pt x="417602" y="2656662"/>
                </a:lnTo>
                <a:lnTo>
                  <a:pt x="0" y="0"/>
                </a:lnTo>
                <a:close/>
              </a:path>
            </a:pathLst>
          </a:custGeom>
          <a:solidFill>
            <a:srgbClr val="0E6EC5">
              <a:alpha val="85096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900" b="1" i="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850" b="0" i="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pPr marL="12700">
              <a:lnSpc>
                <a:spcPts val="2190"/>
              </a:lnSpc>
            </a:pPr>
            <a:r>
              <a:rPr dirty="0" spc="20"/>
              <a:t>Rex</a:t>
            </a:r>
            <a:r>
              <a:rPr dirty="0" spc="-10"/>
              <a:t> </a:t>
            </a:r>
            <a:r>
              <a:rPr dirty="0" spc="20"/>
              <a:t>Jones</a:t>
            </a:r>
            <a:r>
              <a:rPr dirty="0" spc="-20"/>
              <a:t> </a:t>
            </a:r>
            <a:r>
              <a:rPr dirty="0" spc="15"/>
              <a:t>II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0E6EC5">
              <a:alpha val="3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0E6EC5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009DD9">
              <a:alpha val="7215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0076A2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58AAF1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0E6EC5">
              <a:alpha val="65097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0E6EC5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0E6EC5">
              <a:alpha val="85096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bg object 26"/>
          <p:cNvSpPr/>
          <p:nvPr/>
        </p:nvSpPr>
        <p:spPr>
          <a:xfrm>
            <a:off x="476250" y="476250"/>
            <a:ext cx="11239500" cy="5905500"/>
          </a:xfrm>
          <a:custGeom>
            <a:avLst/>
            <a:gdLst/>
            <a:ahLst/>
            <a:cxnLst/>
            <a:rect l="l" t="t" r="r" b="b"/>
            <a:pathLst>
              <a:path w="11239500" h="5905500">
                <a:moveTo>
                  <a:pt x="11239500" y="0"/>
                </a:moveTo>
                <a:lnTo>
                  <a:pt x="0" y="0"/>
                </a:lnTo>
                <a:lnTo>
                  <a:pt x="0" y="5905500"/>
                </a:lnTo>
                <a:lnTo>
                  <a:pt x="11239500" y="5905500"/>
                </a:lnTo>
                <a:lnTo>
                  <a:pt x="112395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bg object 27"/>
          <p:cNvSpPr/>
          <p:nvPr/>
        </p:nvSpPr>
        <p:spPr>
          <a:xfrm>
            <a:off x="476250" y="476250"/>
            <a:ext cx="11239500" cy="5905500"/>
          </a:xfrm>
          <a:custGeom>
            <a:avLst/>
            <a:gdLst/>
            <a:ahLst/>
            <a:cxnLst/>
            <a:rect l="l" t="t" r="r" b="b"/>
            <a:pathLst>
              <a:path w="11239500" h="5905500">
                <a:moveTo>
                  <a:pt x="0" y="5905500"/>
                </a:moveTo>
                <a:lnTo>
                  <a:pt x="11239500" y="5905500"/>
                </a:lnTo>
                <a:lnTo>
                  <a:pt x="11239500" y="0"/>
                </a:lnTo>
                <a:lnTo>
                  <a:pt x="0" y="0"/>
                </a:lnTo>
                <a:lnTo>
                  <a:pt x="0" y="5905500"/>
                </a:lnTo>
                <a:close/>
              </a:path>
            </a:pathLst>
          </a:custGeom>
          <a:ln w="222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850" b="0" i="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pPr marL="12700">
              <a:lnSpc>
                <a:spcPts val="2190"/>
              </a:lnSpc>
            </a:pPr>
            <a:r>
              <a:rPr dirty="0" spc="20"/>
              <a:t>Rex</a:t>
            </a:r>
            <a:r>
              <a:rPr dirty="0" spc="-10"/>
              <a:t> </a:t>
            </a:r>
            <a:r>
              <a:rPr dirty="0" spc="20"/>
              <a:t>Jones</a:t>
            </a:r>
            <a:r>
              <a:rPr dirty="0" spc="-20"/>
              <a:t> </a:t>
            </a:r>
            <a:r>
              <a:rPr dirty="0" spc="15"/>
              <a:t>II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48851" y="14350"/>
            <a:ext cx="1216660" cy="6844030"/>
          </a:xfrm>
          <a:custGeom>
            <a:avLst/>
            <a:gdLst/>
            <a:ahLst/>
            <a:cxnLst/>
            <a:rect l="l" t="t" r="r" b="b"/>
            <a:pathLst>
              <a:path w="1216659" h="6844030">
                <a:moveTo>
                  <a:pt x="0" y="0"/>
                </a:moveTo>
                <a:lnTo>
                  <a:pt x="1216659" y="6843645"/>
                </a:lnTo>
              </a:path>
            </a:pathLst>
          </a:custGeom>
          <a:ln w="9525">
            <a:solidFill>
              <a:srgbClr val="BEBEB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7420037" y="3691001"/>
            <a:ext cx="4749800" cy="3167380"/>
          </a:xfrm>
          <a:custGeom>
            <a:avLst/>
            <a:gdLst/>
            <a:ahLst/>
            <a:cxnLst/>
            <a:rect l="l" t="t" r="r" b="b"/>
            <a:pathLst>
              <a:path w="4749800" h="3167379">
                <a:moveTo>
                  <a:pt x="4749229" y="0"/>
                </a:moveTo>
                <a:lnTo>
                  <a:pt x="0" y="3166997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9156364" y="0"/>
            <a:ext cx="3007360" cy="6858000"/>
          </a:xfrm>
          <a:custGeom>
            <a:avLst/>
            <a:gdLst/>
            <a:ahLst/>
            <a:cxnLst/>
            <a:rect l="l" t="t" r="r" b="b"/>
            <a:pathLst>
              <a:path w="3007359" h="6858000">
                <a:moveTo>
                  <a:pt x="3007060" y="0"/>
                </a:moveTo>
                <a:lnTo>
                  <a:pt x="2044400" y="0"/>
                </a:lnTo>
                <a:lnTo>
                  <a:pt x="0" y="6857998"/>
                </a:lnTo>
                <a:lnTo>
                  <a:pt x="3007060" y="6857998"/>
                </a:lnTo>
                <a:lnTo>
                  <a:pt x="3007060" y="0"/>
                </a:lnTo>
                <a:close/>
              </a:path>
            </a:pathLst>
          </a:custGeom>
          <a:solidFill>
            <a:srgbClr val="0E6EC5">
              <a:alpha val="3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9582150" y="0"/>
            <a:ext cx="2581275" cy="6858000"/>
          </a:xfrm>
          <a:custGeom>
            <a:avLst/>
            <a:gdLst/>
            <a:ahLst/>
            <a:cxnLst/>
            <a:rect l="l" t="t" r="r" b="b"/>
            <a:pathLst>
              <a:path w="2581275" h="6858000">
                <a:moveTo>
                  <a:pt x="2581275" y="0"/>
                </a:moveTo>
                <a:lnTo>
                  <a:pt x="0" y="0"/>
                </a:lnTo>
                <a:lnTo>
                  <a:pt x="1204446" y="6857998"/>
                </a:lnTo>
                <a:lnTo>
                  <a:pt x="2581275" y="6857998"/>
                </a:lnTo>
                <a:lnTo>
                  <a:pt x="2581275" y="0"/>
                </a:lnTo>
                <a:close/>
              </a:path>
            </a:pathLst>
          </a:custGeom>
          <a:solidFill>
            <a:srgbClr val="0E6EC5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8914021" y="3057525"/>
            <a:ext cx="3249930" cy="3800475"/>
          </a:xfrm>
          <a:custGeom>
            <a:avLst/>
            <a:gdLst/>
            <a:ahLst/>
            <a:cxnLst/>
            <a:rect l="l" t="t" r="r" b="b"/>
            <a:pathLst>
              <a:path w="3249929" h="3800475">
                <a:moveTo>
                  <a:pt x="3249403" y="0"/>
                </a:moveTo>
                <a:lnTo>
                  <a:pt x="0" y="3800471"/>
                </a:lnTo>
                <a:lnTo>
                  <a:pt x="3249403" y="3800471"/>
                </a:lnTo>
                <a:lnTo>
                  <a:pt x="3249403" y="0"/>
                </a:lnTo>
                <a:close/>
              </a:path>
            </a:pathLst>
          </a:custGeom>
          <a:solidFill>
            <a:srgbClr val="009DD9">
              <a:alpha val="7215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9305925" y="0"/>
            <a:ext cx="2857500" cy="6858000"/>
          </a:xfrm>
          <a:custGeom>
            <a:avLst/>
            <a:gdLst/>
            <a:ahLst/>
            <a:cxnLst/>
            <a:rect l="l" t="t" r="r" b="b"/>
            <a:pathLst>
              <a:path w="2857500" h="6858000">
                <a:moveTo>
                  <a:pt x="2857500" y="0"/>
                </a:moveTo>
                <a:lnTo>
                  <a:pt x="0" y="0"/>
                </a:lnTo>
                <a:lnTo>
                  <a:pt x="2470021" y="6857998"/>
                </a:lnTo>
                <a:lnTo>
                  <a:pt x="2857500" y="6857998"/>
                </a:lnTo>
                <a:lnTo>
                  <a:pt x="2857500" y="0"/>
                </a:lnTo>
                <a:close/>
              </a:path>
            </a:pathLst>
          </a:custGeom>
          <a:solidFill>
            <a:srgbClr val="0076A2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10878959" y="0"/>
            <a:ext cx="1284605" cy="6858000"/>
          </a:xfrm>
          <a:custGeom>
            <a:avLst/>
            <a:gdLst/>
            <a:ahLst/>
            <a:cxnLst/>
            <a:rect l="l" t="t" r="r" b="b"/>
            <a:pathLst>
              <a:path w="1284604" h="6858000">
                <a:moveTo>
                  <a:pt x="1284465" y="0"/>
                </a:moveTo>
                <a:lnTo>
                  <a:pt x="1014971" y="0"/>
                </a:lnTo>
                <a:lnTo>
                  <a:pt x="0" y="6857998"/>
                </a:lnTo>
                <a:lnTo>
                  <a:pt x="1284465" y="6857998"/>
                </a:lnTo>
                <a:lnTo>
                  <a:pt x="1284465" y="0"/>
                </a:lnTo>
                <a:close/>
              </a:path>
            </a:pathLst>
          </a:custGeom>
          <a:solidFill>
            <a:srgbClr val="58AAF1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10915650" y="0"/>
            <a:ext cx="1247775" cy="6858000"/>
          </a:xfrm>
          <a:custGeom>
            <a:avLst/>
            <a:gdLst/>
            <a:ahLst/>
            <a:cxnLst/>
            <a:rect l="l" t="t" r="r" b="b"/>
            <a:pathLst>
              <a:path w="1247775" h="6858000">
                <a:moveTo>
                  <a:pt x="1247775" y="0"/>
                </a:moveTo>
                <a:lnTo>
                  <a:pt x="0" y="0"/>
                </a:lnTo>
                <a:lnTo>
                  <a:pt x="1106030" y="6857998"/>
                </a:lnTo>
                <a:lnTo>
                  <a:pt x="1247775" y="6857998"/>
                </a:lnTo>
                <a:lnTo>
                  <a:pt x="1247775" y="0"/>
                </a:lnTo>
                <a:close/>
              </a:path>
            </a:pathLst>
          </a:custGeom>
          <a:solidFill>
            <a:srgbClr val="0E6EC5">
              <a:alpha val="65097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10349455" y="3600450"/>
            <a:ext cx="1814195" cy="3257550"/>
          </a:xfrm>
          <a:custGeom>
            <a:avLst/>
            <a:gdLst/>
            <a:ahLst/>
            <a:cxnLst/>
            <a:rect l="l" t="t" r="r" b="b"/>
            <a:pathLst>
              <a:path w="1814195" h="3257550">
                <a:moveTo>
                  <a:pt x="1813969" y="0"/>
                </a:moveTo>
                <a:lnTo>
                  <a:pt x="0" y="3257546"/>
                </a:lnTo>
                <a:lnTo>
                  <a:pt x="1813969" y="3257546"/>
                </a:lnTo>
                <a:lnTo>
                  <a:pt x="1813969" y="0"/>
                </a:lnTo>
                <a:close/>
              </a:path>
            </a:pathLst>
          </a:custGeom>
          <a:solidFill>
            <a:srgbClr val="0E6EC5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5" name="bg object 25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0572750" y="6429375"/>
            <a:ext cx="1619250" cy="42862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29284" y="1517810"/>
            <a:ext cx="10933430" cy="3210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900" b="1" i="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76452" y="2276220"/>
            <a:ext cx="8465185" cy="27851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10728579" y="6535210"/>
            <a:ext cx="1355725" cy="2965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50" b="0" i="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pPr marL="12700">
              <a:lnSpc>
                <a:spcPts val="2190"/>
              </a:lnSpc>
            </a:pPr>
            <a:r>
              <a:rPr dirty="0" spc="20"/>
              <a:t>Rex</a:t>
            </a:r>
            <a:r>
              <a:rPr dirty="0" spc="-10"/>
              <a:t> </a:t>
            </a:r>
            <a:r>
              <a:rPr dirty="0" spc="20"/>
              <a:t>Jones</a:t>
            </a:r>
            <a:r>
              <a:rPr dirty="0" spc="-20"/>
              <a:t> </a:t>
            </a:r>
            <a:r>
              <a:rPr dirty="0" spc="15"/>
              <a:t>II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jpg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Relationship Id="rId3" Type="http://schemas.openxmlformats.org/officeDocument/2006/relationships/image" Target="../media/image9.jpg"/></Relationships>
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Relationship Id="rId3" Type="http://schemas.openxmlformats.org/officeDocument/2006/relationships/image" Target="../media/image5.jpg"/><Relationship Id="rId4" Type="http://schemas.openxmlformats.org/officeDocument/2006/relationships/image" Target="../media/image6.jpg"/><Relationship Id="rId5" Type="http://schemas.openxmlformats.org/officeDocument/2006/relationships/image" Target="../media/image7.jpg"/></Relationships>

</file>

<file path=ppt/slides/_rels/slide3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6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6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6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6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6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jpg"/></Relationships>

</file>

<file path=ppt/slides/_rels/slide6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jp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3" name="object 3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0E6EC5">
                <a:alpha val="3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0E6EC5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009DD9">
                <a:alpha val="7215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0076A2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58AAF1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0E6EC5">
                <a:alpha val="6509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0E6EC5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/>
          <p:nvPr/>
        </p:nvSpPr>
        <p:spPr>
          <a:xfrm>
            <a:off x="0" y="0"/>
            <a:ext cx="838200" cy="5667375"/>
          </a:xfrm>
          <a:custGeom>
            <a:avLst/>
            <a:gdLst/>
            <a:ahLst/>
            <a:cxnLst/>
            <a:rect l="l" t="t" r="r" b="b"/>
            <a:pathLst>
              <a:path w="838200" h="5667375">
                <a:moveTo>
                  <a:pt x="838200" y="0"/>
                </a:moveTo>
                <a:lnTo>
                  <a:pt x="0" y="0"/>
                </a:lnTo>
                <a:lnTo>
                  <a:pt x="0" y="5667375"/>
                </a:lnTo>
                <a:lnTo>
                  <a:pt x="838200" y="0"/>
                </a:lnTo>
                <a:close/>
              </a:path>
            </a:pathLst>
          </a:custGeom>
          <a:solidFill>
            <a:srgbClr val="0E6EC5">
              <a:alpha val="85096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2066925" y="801433"/>
            <a:ext cx="8067040" cy="2959100"/>
          </a:xfrm>
          <a:prstGeom prst="rect"/>
        </p:spPr>
        <p:txBody>
          <a:bodyPr wrap="square" lIns="0" tIns="8255" rIns="0" bIns="0" rtlCol="0" vert="horz">
            <a:spAutoFit/>
          </a:bodyPr>
          <a:lstStyle/>
          <a:p>
            <a:pPr marL="1077595" marR="5080" indent="-1065530">
              <a:lnSpc>
                <a:spcPct val="100400"/>
              </a:lnSpc>
              <a:spcBef>
                <a:spcPts val="65"/>
              </a:spcBef>
            </a:pPr>
            <a:r>
              <a:rPr dirty="0" sz="9600" spc="-5" b="0">
                <a:latin typeface="Georgia"/>
                <a:cs typeface="Georgia"/>
              </a:rPr>
              <a:t>Selenium With </a:t>
            </a:r>
            <a:r>
              <a:rPr dirty="0" sz="9600" spc="-2305" b="0">
                <a:latin typeface="Georgia"/>
                <a:cs typeface="Georgia"/>
              </a:rPr>
              <a:t> </a:t>
            </a:r>
            <a:r>
              <a:rPr dirty="0" sz="9600" spc="-5" b="0">
                <a:latin typeface="Georgia"/>
                <a:cs typeface="Georgia"/>
              </a:rPr>
              <a:t>Java</a:t>
            </a:r>
            <a:r>
              <a:rPr dirty="0" sz="9600" spc="15" b="0">
                <a:latin typeface="Georgia"/>
                <a:cs typeface="Georgia"/>
              </a:rPr>
              <a:t> </a:t>
            </a:r>
            <a:r>
              <a:rPr dirty="0" sz="9600" spc="-10" b="0">
                <a:latin typeface="Georgia"/>
                <a:cs typeface="Georgia"/>
              </a:rPr>
              <a:t>Using</a:t>
            </a:r>
            <a:endParaRPr sz="9600">
              <a:latin typeface="Georgia"/>
              <a:cs typeface="Georgi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39177" y="3729672"/>
            <a:ext cx="10117455" cy="14903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9600" spc="5">
                <a:latin typeface="Georgia"/>
                <a:cs typeface="Georgia"/>
              </a:rPr>
              <a:t>Page</a:t>
            </a:r>
            <a:r>
              <a:rPr dirty="0" sz="9600" spc="-75">
                <a:latin typeface="Georgia"/>
                <a:cs typeface="Georgia"/>
              </a:rPr>
              <a:t> </a:t>
            </a:r>
            <a:r>
              <a:rPr dirty="0" sz="9600">
                <a:latin typeface="Georgia"/>
                <a:cs typeface="Georgia"/>
              </a:rPr>
              <a:t>Object</a:t>
            </a:r>
            <a:r>
              <a:rPr dirty="0" sz="9600" spc="-35">
                <a:latin typeface="Georgia"/>
                <a:cs typeface="Georgia"/>
              </a:rPr>
              <a:t> </a:t>
            </a:r>
            <a:r>
              <a:rPr dirty="0" sz="9600" spc="-10">
                <a:latin typeface="Georgia"/>
                <a:cs typeface="Georgia"/>
              </a:rPr>
              <a:t>Model</a:t>
            </a:r>
            <a:endParaRPr sz="96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42715" y="1645221"/>
            <a:ext cx="4539615" cy="2959100"/>
          </a:xfrm>
          <a:prstGeom prst="rect"/>
        </p:spPr>
        <p:txBody>
          <a:bodyPr wrap="square" lIns="0" tIns="8255" rIns="0" bIns="0" rtlCol="0" vert="horz">
            <a:spAutoFit/>
          </a:bodyPr>
          <a:lstStyle/>
          <a:p>
            <a:pPr marL="12700" marR="5080" indent="207645">
              <a:lnSpc>
                <a:spcPct val="100400"/>
              </a:lnSpc>
              <a:spcBef>
                <a:spcPts val="65"/>
              </a:spcBef>
            </a:pPr>
            <a:r>
              <a:rPr dirty="0" sz="9600" spc="5"/>
              <a:t>Set </a:t>
            </a:r>
            <a:r>
              <a:rPr dirty="0" sz="9600" spc="-10"/>
              <a:t>Up </a:t>
            </a:r>
            <a:r>
              <a:rPr dirty="0" sz="9600" spc="-2425"/>
              <a:t> </a:t>
            </a:r>
            <a:r>
              <a:rPr dirty="0" sz="9600"/>
              <a:t>P</a:t>
            </a:r>
            <a:r>
              <a:rPr dirty="0" sz="9600" spc="-30"/>
              <a:t>r</a:t>
            </a:r>
            <a:r>
              <a:rPr dirty="0" sz="9600" spc="35"/>
              <a:t>o</a:t>
            </a:r>
            <a:r>
              <a:rPr dirty="0" sz="9600" spc="-5"/>
              <a:t>j</a:t>
            </a:r>
            <a:r>
              <a:rPr dirty="0" sz="9600" spc="-45"/>
              <a:t>e</a:t>
            </a:r>
            <a:r>
              <a:rPr dirty="0" sz="9600"/>
              <a:t>ct</a:t>
            </a:r>
            <a:endParaRPr sz="9600"/>
          </a:p>
        </p:txBody>
      </p:sp>
      <p:sp>
        <p:nvSpPr>
          <p:cNvPr id="3" name="object 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190"/>
              </a:lnSpc>
            </a:pPr>
            <a:r>
              <a:rPr dirty="0" spc="20"/>
              <a:t>Rex</a:t>
            </a:r>
            <a:r>
              <a:rPr dirty="0" spc="-10"/>
              <a:t> </a:t>
            </a:r>
            <a:r>
              <a:rPr dirty="0" spc="20"/>
              <a:t>Jones</a:t>
            </a:r>
            <a:r>
              <a:rPr dirty="0" spc="-20"/>
              <a:t> </a:t>
            </a:r>
            <a:r>
              <a:rPr dirty="0" spc="15"/>
              <a:t>II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76069" y="1348993"/>
            <a:ext cx="9273540" cy="2941320"/>
          </a:xfrm>
          <a:prstGeom prst="rect"/>
        </p:spPr>
        <p:txBody>
          <a:bodyPr wrap="square" lIns="0" tIns="47625" rIns="0" bIns="0" rtlCol="0" vert="horz">
            <a:spAutoFit/>
          </a:bodyPr>
          <a:lstStyle/>
          <a:p>
            <a:pPr marL="3317240" marR="5080" indent="-3304540">
              <a:lnSpc>
                <a:spcPts val="11420"/>
              </a:lnSpc>
              <a:spcBef>
                <a:spcPts val="375"/>
              </a:spcBef>
            </a:pPr>
            <a:r>
              <a:rPr dirty="0" sz="9600" spc="5"/>
              <a:t>First</a:t>
            </a:r>
            <a:r>
              <a:rPr dirty="0" sz="9600" spc="-114"/>
              <a:t> </a:t>
            </a:r>
            <a:r>
              <a:rPr dirty="0" sz="9600"/>
              <a:t>Selenium </a:t>
            </a:r>
            <a:r>
              <a:rPr dirty="0" sz="9600" spc="-2425"/>
              <a:t> </a:t>
            </a:r>
            <a:r>
              <a:rPr dirty="0" sz="9600" spc="-10"/>
              <a:t>Test</a:t>
            </a:r>
            <a:endParaRPr sz="9600"/>
          </a:p>
        </p:txBody>
      </p:sp>
      <p:sp>
        <p:nvSpPr>
          <p:cNvPr id="3" name="object 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190"/>
              </a:lnSpc>
            </a:pPr>
            <a:r>
              <a:rPr dirty="0" spc="20"/>
              <a:t>Rex</a:t>
            </a:r>
            <a:r>
              <a:rPr dirty="0" spc="-10"/>
              <a:t> </a:t>
            </a:r>
            <a:r>
              <a:rPr dirty="0" spc="20"/>
              <a:t>Jones</a:t>
            </a:r>
            <a:r>
              <a:rPr dirty="0" spc="-20"/>
              <a:t> </a:t>
            </a:r>
            <a:r>
              <a:rPr dirty="0" spc="15"/>
              <a:t>II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201335"/>
            <a:ext cx="417830" cy="2656840"/>
          </a:xfrm>
          <a:custGeom>
            <a:avLst/>
            <a:gdLst/>
            <a:ahLst/>
            <a:cxnLst/>
            <a:rect l="l" t="t" r="r" b="b"/>
            <a:pathLst>
              <a:path w="417830" h="2656840">
                <a:moveTo>
                  <a:pt x="0" y="0"/>
                </a:moveTo>
                <a:lnTo>
                  <a:pt x="0" y="2656662"/>
                </a:lnTo>
                <a:lnTo>
                  <a:pt x="417602" y="2656662"/>
                </a:lnTo>
                <a:lnTo>
                  <a:pt x="0" y="0"/>
                </a:lnTo>
                <a:close/>
              </a:path>
            </a:pathLst>
          </a:custGeom>
          <a:solidFill>
            <a:srgbClr val="0E6EC5">
              <a:alpha val="85096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63719" y="14224"/>
            <a:ext cx="2473960" cy="1368425"/>
          </a:xfrm>
          <a:prstGeom prst="rect"/>
        </p:spPr>
        <p:txBody>
          <a:bodyPr wrap="square" lIns="0" tIns="31750" rIns="0" bIns="0" rtlCol="0" vert="horz">
            <a:spAutoFit/>
          </a:bodyPr>
          <a:lstStyle/>
          <a:p>
            <a:pPr marL="593090" marR="5080" indent="-581025">
              <a:lnSpc>
                <a:spcPts val="5260"/>
              </a:lnSpc>
              <a:spcBef>
                <a:spcPts val="250"/>
              </a:spcBef>
            </a:pPr>
            <a:r>
              <a:rPr dirty="0" sz="4400" spc="15" b="0">
                <a:solidFill>
                  <a:srgbClr val="0E6EC5"/>
                </a:solidFill>
                <a:latin typeface="Georgia"/>
                <a:cs typeface="Georgia"/>
              </a:rPr>
              <a:t>4</a:t>
            </a:r>
            <a:r>
              <a:rPr dirty="0" sz="4400" spc="-120" b="0">
                <a:solidFill>
                  <a:srgbClr val="0E6EC5"/>
                </a:solidFill>
                <a:latin typeface="Georgia"/>
                <a:cs typeface="Georgia"/>
              </a:rPr>
              <a:t> </a:t>
            </a:r>
            <a:r>
              <a:rPr dirty="0" sz="4400" b="0">
                <a:solidFill>
                  <a:srgbClr val="0E6EC5"/>
                </a:solidFill>
                <a:latin typeface="Georgia"/>
                <a:cs typeface="Georgia"/>
              </a:rPr>
              <a:t>Tutorial </a:t>
            </a:r>
            <a:r>
              <a:rPr dirty="0" sz="4400" spc="-1045" b="0">
                <a:solidFill>
                  <a:srgbClr val="0E6EC5"/>
                </a:solidFill>
                <a:latin typeface="Georgia"/>
                <a:cs typeface="Georgia"/>
              </a:rPr>
              <a:t> </a:t>
            </a:r>
            <a:r>
              <a:rPr dirty="0" sz="4400" spc="5" b="0">
                <a:solidFill>
                  <a:srgbClr val="0E6EC5"/>
                </a:solidFill>
                <a:latin typeface="Georgia"/>
                <a:cs typeface="Georgia"/>
              </a:rPr>
              <a:t>Parts</a:t>
            </a:r>
            <a:endParaRPr sz="4400">
              <a:latin typeface="Georgia"/>
              <a:cs typeface="Georgi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48207" y="2866263"/>
            <a:ext cx="4002404" cy="342900"/>
          </a:xfrm>
          <a:custGeom>
            <a:avLst/>
            <a:gdLst/>
            <a:ahLst/>
            <a:cxnLst/>
            <a:rect l="l" t="t" r="r" b="b"/>
            <a:pathLst>
              <a:path w="4002404" h="342900">
                <a:moveTo>
                  <a:pt x="4002151" y="0"/>
                </a:moveTo>
                <a:lnTo>
                  <a:pt x="0" y="0"/>
                </a:lnTo>
                <a:lnTo>
                  <a:pt x="0" y="342900"/>
                </a:lnTo>
                <a:lnTo>
                  <a:pt x="4002151" y="342900"/>
                </a:lnTo>
                <a:lnTo>
                  <a:pt x="4002151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628015" y="1846516"/>
            <a:ext cx="7827009" cy="33489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06400" indent="-343535">
              <a:lnSpc>
                <a:spcPct val="100000"/>
              </a:lnSpc>
              <a:spcBef>
                <a:spcPts val="100"/>
              </a:spcBef>
              <a:buClr>
                <a:srgbClr val="0E6EC5"/>
              </a:buClr>
              <a:buSzPct val="81250"/>
              <a:buFont typeface="Wingdings"/>
              <a:buChar char=""/>
              <a:tabLst>
                <a:tab pos="406400" algn="l"/>
                <a:tab pos="407034" algn="l"/>
              </a:tabLst>
            </a:pPr>
            <a:r>
              <a:rPr dirty="0" sz="2400" spc="10">
                <a:solidFill>
                  <a:srgbClr val="404040"/>
                </a:solidFill>
                <a:latin typeface="Georgia"/>
                <a:cs typeface="Georgia"/>
              </a:rPr>
              <a:t>Set</a:t>
            </a:r>
            <a:r>
              <a:rPr dirty="0" sz="2400" spc="-65">
                <a:solidFill>
                  <a:srgbClr val="404040"/>
                </a:solidFill>
                <a:latin typeface="Georgia"/>
                <a:cs typeface="Georgia"/>
              </a:rPr>
              <a:t> </a:t>
            </a:r>
            <a:r>
              <a:rPr dirty="0" sz="2400" spc="-10">
                <a:solidFill>
                  <a:srgbClr val="404040"/>
                </a:solidFill>
                <a:latin typeface="Georgia"/>
                <a:cs typeface="Georgia"/>
              </a:rPr>
              <a:t>Up </a:t>
            </a:r>
            <a:r>
              <a:rPr dirty="0" sz="2400" spc="5">
                <a:solidFill>
                  <a:srgbClr val="404040"/>
                </a:solidFill>
                <a:latin typeface="Georgia"/>
                <a:cs typeface="Georgia"/>
              </a:rPr>
              <a:t>Project</a:t>
            </a:r>
            <a:r>
              <a:rPr dirty="0" sz="2400" spc="-60">
                <a:solidFill>
                  <a:srgbClr val="404040"/>
                </a:solidFill>
                <a:latin typeface="Georgia"/>
                <a:cs typeface="Georgia"/>
              </a:rPr>
              <a:t> </a:t>
            </a:r>
            <a:r>
              <a:rPr dirty="0" sz="2400">
                <a:solidFill>
                  <a:srgbClr val="404040"/>
                </a:solidFill>
                <a:latin typeface="Georgia"/>
                <a:cs typeface="Georgia"/>
              </a:rPr>
              <a:t>&amp;</a:t>
            </a:r>
            <a:r>
              <a:rPr dirty="0" sz="2400" spc="30">
                <a:solidFill>
                  <a:srgbClr val="404040"/>
                </a:solidFill>
                <a:latin typeface="Georgia"/>
                <a:cs typeface="Georgia"/>
              </a:rPr>
              <a:t> </a:t>
            </a:r>
            <a:r>
              <a:rPr dirty="0" sz="2400" spc="-10">
                <a:solidFill>
                  <a:srgbClr val="404040"/>
                </a:solidFill>
                <a:latin typeface="Georgia"/>
                <a:cs typeface="Georgia"/>
              </a:rPr>
              <a:t>Create</a:t>
            </a:r>
            <a:r>
              <a:rPr dirty="0" sz="2400" spc="-25">
                <a:solidFill>
                  <a:srgbClr val="404040"/>
                </a:solidFill>
                <a:latin typeface="Georgia"/>
                <a:cs typeface="Georgia"/>
              </a:rPr>
              <a:t> </a:t>
            </a:r>
            <a:r>
              <a:rPr dirty="0" sz="2400" spc="20">
                <a:solidFill>
                  <a:srgbClr val="404040"/>
                </a:solidFill>
                <a:latin typeface="Georgia"/>
                <a:cs typeface="Georgia"/>
              </a:rPr>
              <a:t>1</a:t>
            </a:r>
            <a:r>
              <a:rPr dirty="0" baseline="26881" sz="2325" spc="30">
                <a:solidFill>
                  <a:srgbClr val="404040"/>
                </a:solidFill>
                <a:latin typeface="Georgia"/>
                <a:cs typeface="Georgia"/>
              </a:rPr>
              <a:t>st</a:t>
            </a:r>
            <a:r>
              <a:rPr dirty="0" baseline="26881" sz="2325" spc="330">
                <a:solidFill>
                  <a:srgbClr val="404040"/>
                </a:solidFill>
                <a:latin typeface="Georgia"/>
                <a:cs typeface="Georgia"/>
              </a:rPr>
              <a:t> </a:t>
            </a:r>
            <a:r>
              <a:rPr dirty="0" sz="2400">
                <a:solidFill>
                  <a:srgbClr val="404040"/>
                </a:solidFill>
                <a:latin typeface="Georgia"/>
                <a:cs typeface="Georgia"/>
              </a:rPr>
              <a:t>Selenium</a:t>
            </a:r>
            <a:r>
              <a:rPr dirty="0" sz="2400" spc="-5">
                <a:solidFill>
                  <a:srgbClr val="404040"/>
                </a:solidFill>
                <a:latin typeface="Georgia"/>
                <a:cs typeface="Georgia"/>
              </a:rPr>
              <a:t> </a:t>
            </a:r>
            <a:r>
              <a:rPr dirty="0" sz="2400" spc="-10">
                <a:solidFill>
                  <a:srgbClr val="404040"/>
                </a:solidFill>
                <a:latin typeface="Georgia"/>
                <a:cs typeface="Georgia"/>
              </a:rPr>
              <a:t>Test</a:t>
            </a:r>
            <a:endParaRPr sz="2400">
              <a:latin typeface="Georgia"/>
              <a:cs typeface="Georgia"/>
            </a:endParaRPr>
          </a:p>
          <a:p>
            <a:pPr>
              <a:lnSpc>
                <a:spcPct val="100000"/>
              </a:lnSpc>
            </a:pPr>
            <a:endParaRPr sz="2700">
              <a:latin typeface="Georgia"/>
              <a:cs typeface="Georgia"/>
            </a:endParaRPr>
          </a:p>
          <a:p>
            <a:pPr marL="520700" indent="-457834">
              <a:lnSpc>
                <a:spcPct val="100000"/>
              </a:lnSpc>
              <a:spcBef>
                <a:spcPts val="1790"/>
              </a:spcBef>
              <a:buClr>
                <a:srgbClr val="0E6EC5"/>
              </a:buClr>
              <a:buSzPct val="81250"/>
              <a:buAutoNum type="arabicParenR" startAt="2"/>
              <a:tabLst>
                <a:tab pos="520700" algn="l"/>
                <a:tab pos="521334" algn="l"/>
              </a:tabLst>
            </a:pPr>
            <a:r>
              <a:rPr dirty="0" sz="2400" b="1">
                <a:latin typeface="Georgia"/>
                <a:cs typeface="Georgia"/>
              </a:rPr>
              <a:t>Create</a:t>
            </a:r>
            <a:r>
              <a:rPr dirty="0" sz="2400" spc="-50" b="1">
                <a:latin typeface="Georgia"/>
                <a:cs typeface="Georgia"/>
              </a:rPr>
              <a:t> </a:t>
            </a:r>
            <a:r>
              <a:rPr dirty="0" sz="2400" b="1">
                <a:latin typeface="Georgia"/>
                <a:cs typeface="Georgia"/>
              </a:rPr>
              <a:t>Page</a:t>
            </a:r>
            <a:r>
              <a:rPr dirty="0" sz="2400" spc="25" b="1">
                <a:latin typeface="Georgia"/>
                <a:cs typeface="Georgia"/>
              </a:rPr>
              <a:t> </a:t>
            </a:r>
            <a:r>
              <a:rPr dirty="0" sz="2400" spc="-5" b="1">
                <a:latin typeface="Georgia"/>
                <a:cs typeface="Georgia"/>
              </a:rPr>
              <a:t>Object</a:t>
            </a:r>
            <a:r>
              <a:rPr dirty="0" sz="2400" spc="-10" b="1">
                <a:latin typeface="Georgia"/>
                <a:cs typeface="Georgia"/>
              </a:rPr>
              <a:t> Model</a:t>
            </a:r>
            <a:endParaRPr sz="2400">
              <a:latin typeface="Georgia"/>
              <a:cs typeface="Georgia"/>
            </a:endParaRPr>
          </a:p>
          <a:p>
            <a:pPr>
              <a:lnSpc>
                <a:spcPct val="100000"/>
              </a:lnSpc>
              <a:buAutoNum type="arabicParenR" startAt="2"/>
            </a:pPr>
            <a:endParaRPr sz="2700">
              <a:latin typeface="Georgia"/>
              <a:cs typeface="Georgia"/>
            </a:endParaRPr>
          </a:p>
          <a:p>
            <a:pPr marL="520700" indent="-457834">
              <a:lnSpc>
                <a:spcPct val="100000"/>
              </a:lnSpc>
              <a:spcBef>
                <a:spcPts val="1865"/>
              </a:spcBef>
              <a:buClr>
                <a:srgbClr val="0E6EC5"/>
              </a:buClr>
              <a:buSzPct val="81250"/>
              <a:buAutoNum type="arabicParenR" startAt="2"/>
              <a:tabLst>
                <a:tab pos="520700" algn="l"/>
                <a:tab pos="521334" algn="l"/>
              </a:tabLst>
            </a:pPr>
            <a:r>
              <a:rPr dirty="0" sz="2400" spc="-5">
                <a:solidFill>
                  <a:srgbClr val="D9D9D9"/>
                </a:solidFill>
                <a:latin typeface="Georgia"/>
                <a:cs typeface="Georgia"/>
              </a:rPr>
              <a:t>Working</a:t>
            </a:r>
            <a:r>
              <a:rPr dirty="0" sz="2400" spc="-10">
                <a:solidFill>
                  <a:srgbClr val="D9D9D9"/>
                </a:solidFill>
                <a:latin typeface="Georgia"/>
                <a:cs typeface="Georgia"/>
              </a:rPr>
              <a:t> </a:t>
            </a:r>
            <a:r>
              <a:rPr dirty="0" sz="2400" spc="5">
                <a:solidFill>
                  <a:srgbClr val="D9D9D9"/>
                </a:solidFill>
                <a:latin typeface="Georgia"/>
                <a:cs typeface="Georgia"/>
              </a:rPr>
              <a:t>With</a:t>
            </a:r>
            <a:r>
              <a:rPr dirty="0" sz="2400" spc="-40">
                <a:solidFill>
                  <a:srgbClr val="D9D9D9"/>
                </a:solidFill>
                <a:latin typeface="Georgia"/>
                <a:cs typeface="Georgia"/>
              </a:rPr>
              <a:t> </a:t>
            </a:r>
            <a:r>
              <a:rPr dirty="0" sz="2400" spc="-5">
                <a:solidFill>
                  <a:srgbClr val="D9D9D9"/>
                </a:solidFill>
                <a:latin typeface="Georgia"/>
                <a:cs typeface="Georgia"/>
              </a:rPr>
              <a:t>WebElements</a:t>
            </a:r>
            <a:endParaRPr sz="2400">
              <a:latin typeface="Georgia"/>
              <a:cs typeface="Georgia"/>
            </a:endParaRPr>
          </a:p>
          <a:p>
            <a:pPr>
              <a:lnSpc>
                <a:spcPct val="100000"/>
              </a:lnSpc>
              <a:buAutoNum type="arabicParenR" startAt="2"/>
            </a:pPr>
            <a:endParaRPr sz="2700">
              <a:latin typeface="Georgia"/>
              <a:cs typeface="Georgia"/>
            </a:endParaRPr>
          </a:p>
          <a:p>
            <a:pPr marL="520700" indent="-457834">
              <a:lnSpc>
                <a:spcPct val="100000"/>
              </a:lnSpc>
              <a:spcBef>
                <a:spcPts val="1785"/>
              </a:spcBef>
              <a:buClr>
                <a:srgbClr val="0E6EC5"/>
              </a:buClr>
              <a:buSzPct val="81250"/>
              <a:buAutoNum type="arabicParenR" startAt="2"/>
              <a:tabLst>
                <a:tab pos="520700" algn="l"/>
                <a:tab pos="521334" algn="l"/>
              </a:tabLst>
            </a:pPr>
            <a:r>
              <a:rPr dirty="0" sz="2400">
                <a:solidFill>
                  <a:srgbClr val="D9D9D9"/>
                </a:solidFill>
                <a:latin typeface="Georgia"/>
                <a:cs typeface="Georgia"/>
              </a:rPr>
              <a:t>Selenium</a:t>
            </a:r>
            <a:r>
              <a:rPr dirty="0" sz="2400" spc="5">
                <a:solidFill>
                  <a:srgbClr val="D9D9D9"/>
                </a:solidFill>
                <a:latin typeface="Georgia"/>
                <a:cs typeface="Georgia"/>
              </a:rPr>
              <a:t> </a:t>
            </a:r>
            <a:r>
              <a:rPr dirty="0" sz="2400" spc="-10">
                <a:solidFill>
                  <a:srgbClr val="D9D9D9"/>
                </a:solidFill>
                <a:latin typeface="Georgia"/>
                <a:cs typeface="Georgia"/>
              </a:rPr>
              <a:t>Interfaces</a:t>
            </a:r>
            <a:r>
              <a:rPr dirty="0" sz="2400" spc="30">
                <a:solidFill>
                  <a:srgbClr val="D9D9D9"/>
                </a:solidFill>
                <a:latin typeface="Georgia"/>
                <a:cs typeface="Georgia"/>
              </a:rPr>
              <a:t> </a:t>
            </a:r>
            <a:r>
              <a:rPr dirty="0" sz="2400">
                <a:solidFill>
                  <a:srgbClr val="D9D9D9"/>
                </a:solidFill>
                <a:latin typeface="Georgia"/>
                <a:cs typeface="Georgia"/>
              </a:rPr>
              <a:t>&amp;</a:t>
            </a:r>
            <a:r>
              <a:rPr dirty="0" sz="2400" spc="-35">
                <a:solidFill>
                  <a:srgbClr val="D9D9D9"/>
                </a:solidFill>
                <a:latin typeface="Georgia"/>
                <a:cs typeface="Georgia"/>
              </a:rPr>
              <a:t> </a:t>
            </a:r>
            <a:r>
              <a:rPr dirty="0" sz="2400" spc="-10">
                <a:solidFill>
                  <a:srgbClr val="D9D9D9"/>
                </a:solidFill>
                <a:latin typeface="Georgia"/>
                <a:cs typeface="Georgia"/>
              </a:rPr>
              <a:t>Methods</a:t>
            </a:r>
            <a:r>
              <a:rPr dirty="0" sz="2400" spc="30">
                <a:solidFill>
                  <a:srgbClr val="D9D9D9"/>
                </a:solidFill>
                <a:latin typeface="Georgia"/>
                <a:cs typeface="Georgia"/>
              </a:rPr>
              <a:t> </a:t>
            </a:r>
            <a:r>
              <a:rPr dirty="0" sz="2400" spc="-15">
                <a:solidFill>
                  <a:srgbClr val="D9D9D9"/>
                </a:solidFill>
                <a:latin typeface="Georgia"/>
                <a:cs typeface="Georgia"/>
              </a:rPr>
              <a:t>For</a:t>
            </a:r>
            <a:r>
              <a:rPr dirty="0" sz="2400" spc="10">
                <a:solidFill>
                  <a:srgbClr val="D9D9D9"/>
                </a:solidFill>
                <a:latin typeface="Georgia"/>
                <a:cs typeface="Georgia"/>
              </a:rPr>
              <a:t> </a:t>
            </a:r>
            <a:r>
              <a:rPr dirty="0" sz="2400">
                <a:solidFill>
                  <a:srgbClr val="D9D9D9"/>
                </a:solidFill>
                <a:latin typeface="Georgia"/>
                <a:cs typeface="Georgia"/>
              </a:rPr>
              <a:t>Unique</a:t>
            </a:r>
            <a:r>
              <a:rPr dirty="0" sz="2400" spc="-15">
                <a:solidFill>
                  <a:srgbClr val="D9D9D9"/>
                </a:solidFill>
                <a:latin typeface="Georgia"/>
                <a:cs typeface="Georgia"/>
              </a:rPr>
              <a:t> </a:t>
            </a:r>
            <a:r>
              <a:rPr dirty="0" sz="2400" spc="-5">
                <a:solidFill>
                  <a:srgbClr val="D9D9D9"/>
                </a:solidFill>
                <a:latin typeface="Georgia"/>
                <a:cs typeface="Georgia"/>
              </a:rPr>
              <a:t>Situations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190"/>
              </a:lnSpc>
            </a:pPr>
            <a:r>
              <a:rPr dirty="0" spc="20"/>
              <a:t>Rex</a:t>
            </a:r>
            <a:r>
              <a:rPr dirty="0" spc="-10"/>
              <a:t> </a:t>
            </a:r>
            <a:r>
              <a:rPr dirty="0" spc="20"/>
              <a:t>Jones</a:t>
            </a:r>
            <a:r>
              <a:rPr dirty="0" spc="-20"/>
              <a:t> </a:t>
            </a:r>
            <a:r>
              <a:rPr dirty="0" spc="15"/>
              <a:t>II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201335"/>
            <a:ext cx="417830" cy="2656840"/>
          </a:xfrm>
          <a:custGeom>
            <a:avLst/>
            <a:gdLst/>
            <a:ahLst/>
            <a:cxnLst/>
            <a:rect l="l" t="t" r="r" b="b"/>
            <a:pathLst>
              <a:path w="417830" h="2656840">
                <a:moveTo>
                  <a:pt x="0" y="0"/>
                </a:moveTo>
                <a:lnTo>
                  <a:pt x="0" y="2656662"/>
                </a:lnTo>
                <a:lnTo>
                  <a:pt x="417602" y="2656662"/>
                </a:lnTo>
                <a:lnTo>
                  <a:pt x="0" y="0"/>
                </a:lnTo>
                <a:close/>
              </a:path>
            </a:pathLst>
          </a:custGeom>
          <a:solidFill>
            <a:srgbClr val="0E6EC5">
              <a:alpha val="85096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84500" y="4381"/>
            <a:ext cx="6225540" cy="1369060"/>
          </a:xfrm>
          <a:prstGeom prst="rect"/>
        </p:spPr>
        <p:txBody>
          <a:bodyPr wrap="square" lIns="0" tIns="32384" rIns="0" bIns="0" rtlCol="0" vert="horz">
            <a:spAutoFit/>
          </a:bodyPr>
          <a:lstStyle/>
          <a:p>
            <a:pPr marL="12700" marR="5080" indent="628650">
              <a:lnSpc>
                <a:spcPts val="5260"/>
              </a:lnSpc>
              <a:spcBef>
                <a:spcPts val="254"/>
              </a:spcBef>
            </a:pPr>
            <a:r>
              <a:rPr dirty="0" sz="4400" b="0">
                <a:solidFill>
                  <a:srgbClr val="0E6EC5"/>
                </a:solidFill>
                <a:latin typeface="Georgia"/>
                <a:cs typeface="Georgia"/>
              </a:rPr>
              <a:t>Selenium</a:t>
            </a:r>
            <a:r>
              <a:rPr dirty="0" sz="4400" spc="-20" b="0">
                <a:solidFill>
                  <a:srgbClr val="0E6EC5"/>
                </a:solidFill>
                <a:latin typeface="Georgia"/>
                <a:cs typeface="Georgia"/>
              </a:rPr>
              <a:t> </a:t>
            </a:r>
            <a:r>
              <a:rPr dirty="0" sz="4400" spc="-10" b="0">
                <a:solidFill>
                  <a:srgbClr val="0E6EC5"/>
                </a:solidFill>
                <a:latin typeface="Georgia"/>
                <a:cs typeface="Georgia"/>
              </a:rPr>
              <a:t>With</a:t>
            </a:r>
            <a:r>
              <a:rPr dirty="0" sz="4400" spc="20" b="0">
                <a:solidFill>
                  <a:srgbClr val="0E6EC5"/>
                </a:solidFill>
                <a:latin typeface="Georgia"/>
                <a:cs typeface="Georgia"/>
              </a:rPr>
              <a:t> </a:t>
            </a:r>
            <a:r>
              <a:rPr dirty="0" sz="4400" b="0">
                <a:solidFill>
                  <a:srgbClr val="0E6EC5"/>
                </a:solidFill>
                <a:latin typeface="Georgia"/>
                <a:cs typeface="Georgia"/>
              </a:rPr>
              <a:t>Java </a:t>
            </a:r>
            <a:r>
              <a:rPr dirty="0" sz="4400" spc="5" b="0">
                <a:solidFill>
                  <a:srgbClr val="0E6EC5"/>
                </a:solidFill>
                <a:latin typeface="Georgia"/>
                <a:cs typeface="Georgia"/>
              </a:rPr>
              <a:t> Using</a:t>
            </a:r>
            <a:r>
              <a:rPr dirty="0" sz="4400" spc="-30" b="0">
                <a:solidFill>
                  <a:srgbClr val="0E6EC5"/>
                </a:solidFill>
                <a:latin typeface="Georgia"/>
                <a:cs typeface="Georgia"/>
              </a:rPr>
              <a:t> </a:t>
            </a:r>
            <a:r>
              <a:rPr dirty="0" sz="4400" spc="-5" b="0">
                <a:solidFill>
                  <a:srgbClr val="0E6EC5"/>
                </a:solidFill>
                <a:latin typeface="Georgia"/>
                <a:cs typeface="Georgia"/>
              </a:rPr>
              <a:t>Page</a:t>
            </a:r>
            <a:r>
              <a:rPr dirty="0" sz="4400" spc="-75" b="0">
                <a:solidFill>
                  <a:srgbClr val="0E6EC5"/>
                </a:solidFill>
                <a:latin typeface="Georgia"/>
                <a:cs typeface="Georgia"/>
              </a:rPr>
              <a:t> </a:t>
            </a:r>
            <a:r>
              <a:rPr dirty="0" sz="4400" b="0">
                <a:solidFill>
                  <a:srgbClr val="0E6EC5"/>
                </a:solidFill>
                <a:latin typeface="Georgia"/>
                <a:cs typeface="Georgia"/>
              </a:rPr>
              <a:t>Object</a:t>
            </a:r>
            <a:r>
              <a:rPr dirty="0" sz="4400" spc="-55" b="0">
                <a:solidFill>
                  <a:srgbClr val="0E6EC5"/>
                </a:solidFill>
                <a:latin typeface="Georgia"/>
                <a:cs typeface="Georgia"/>
              </a:rPr>
              <a:t> </a:t>
            </a:r>
            <a:r>
              <a:rPr dirty="0" sz="4400" spc="-5" b="0">
                <a:solidFill>
                  <a:srgbClr val="0E6EC5"/>
                </a:solidFill>
                <a:latin typeface="Georgia"/>
                <a:cs typeface="Georgia"/>
              </a:rPr>
              <a:t>Model</a:t>
            </a:r>
            <a:endParaRPr sz="4400">
              <a:latin typeface="Georgia"/>
              <a:cs typeface="Georg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53757" y="2083498"/>
            <a:ext cx="5349240" cy="23660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950" spc="-190">
                <a:solidFill>
                  <a:srgbClr val="0E6EC5"/>
                </a:solidFill>
                <a:latin typeface="Lucida Sans Unicode"/>
                <a:cs typeface="Lucida Sans Unicode"/>
              </a:rPr>
              <a:t>▶</a:t>
            </a:r>
            <a:r>
              <a:rPr dirty="0" sz="1950" spc="-75">
                <a:solidFill>
                  <a:srgbClr val="0E6EC5"/>
                </a:solidFill>
                <a:latin typeface="Lucida Sans Unicode"/>
                <a:cs typeface="Lucida Sans Unicode"/>
              </a:rPr>
              <a:t> </a:t>
            </a:r>
            <a:r>
              <a:rPr dirty="0" sz="2400" spc="-5">
                <a:latin typeface="Georgia"/>
                <a:cs typeface="Georgia"/>
              </a:rPr>
              <a:t>Introduce</a:t>
            </a:r>
            <a:r>
              <a:rPr dirty="0" sz="2400" spc="-25">
                <a:latin typeface="Georgia"/>
                <a:cs typeface="Georgia"/>
              </a:rPr>
              <a:t> </a:t>
            </a:r>
            <a:r>
              <a:rPr dirty="0" sz="2400">
                <a:latin typeface="Georgia"/>
                <a:cs typeface="Georgia"/>
              </a:rPr>
              <a:t>Page</a:t>
            </a:r>
            <a:r>
              <a:rPr dirty="0" sz="2400" spc="-25">
                <a:latin typeface="Georgia"/>
                <a:cs typeface="Georgia"/>
              </a:rPr>
              <a:t> </a:t>
            </a:r>
            <a:r>
              <a:rPr dirty="0" sz="2400" spc="10">
                <a:latin typeface="Georgia"/>
                <a:cs typeface="Georgia"/>
              </a:rPr>
              <a:t>Object</a:t>
            </a:r>
            <a:r>
              <a:rPr dirty="0" sz="2400" spc="-60">
                <a:latin typeface="Georgia"/>
                <a:cs typeface="Georgia"/>
              </a:rPr>
              <a:t> </a:t>
            </a:r>
            <a:r>
              <a:rPr dirty="0" sz="2400">
                <a:latin typeface="Georgia"/>
                <a:cs typeface="Georgia"/>
              </a:rPr>
              <a:t>Model</a:t>
            </a:r>
            <a:endParaRPr sz="2400">
              <a:latin typeface="Georgia"/>
              <a:cs typeface="Georgia"/>
            </a:endParaRPr>
          </a:p>
          <a:p>
            <a:pPr>
              <a:lnSpc>
                <a:spcPct val="100000"/>
              </a:lnSpc>
            </a:pPr>
            <a:endParaRPr sz="27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1785"/>
              </a:spcBef>
            </a:pPr>
            <a:r>
              <a:rPr dirty="0" sz="1950" spc="-190">
                <a:solidFill>
                  <a:srgbClr val="0E6EC5"/>
                </a:solidFill>
                <a:latin typeface="Lucida Sans Unicode"/>
                <a:cs typeface="Lucida Sans Unicode"/>
              </a:rPr>
              <a:t>▶</a:t>
            </a:r>
            <a:r>
              <a:rPr dirty="0" sz="1950" spc="-70">
                <a:solidFill>
                  <a:srgbClr val="0E6EC5"/>
                </a:solidFill>
                <a:latin typeface="Lucida Sans Unicode"/>
                <a:cs typeface="Lucida Sans Unicode"/>
              </a:rPr>
              <a:t> </a:t>
            </a:r>
            <a:r>
              <a:rPr dirty="0" sz="2400" spc="-5">
                <a:latin typeface="Georgia"/>
                <a:cs typeface="Georgia"/>
              </a:rPr>
              <a:t>Create</a:t>
            </a:r>
            <a:r>
              <a:rPr dirty="0" sz="2400" spc="45">
                <a:latin typeface="Georgia"/>
                <a:cs typeface="Georgia"/>
              </a:rPr>
              <a:t> </a:t>
            </a:r>
            <a:r>
              <a:rPr dirty="0" sz="2400">
                <a:latin typeface="Georgia"/>
                <a:cs typeface="Georgia"/>
              </a:rPr>
              <a:t>Page</a:t>
            </a:r>
            <a:r>
              <a:rPr dirty="0" sz="2400" spc="-25">
                <a:latin typeface="Georgia"/>
                <a:cs typeface="Georgia"/>
              </a:rPr>
              <a:t> </a:t>
            </a:r>
            <a:r>
              <a:rPr dirty="0" sz="2400" spc="-5">
                <a:latin typeface="Georgia"/>
                <a:cs typeface="Georgia"/>
              </a:rPr>
              <a:t>Object</a:t>
            </a:r>
            <a:r>
              <a:rPr dirty="0" sz="2400" spc="5">
                <a:latin typeface="Georgia"/>
                <a:cs typeface="Georgia"/>
              </a:rPr>
              <a:t> </a:t>
            </a:r>
            <a:r>
              <a:rPr dirty="0" sz="2400" spc="-15">
                <a:latin typeface="Georgia"/>
                <a:cs typeface="Georgia"/>
              </a:rPr>
              <a:t>Model</a:t>
            </a:r>
            <a:endParaRPr sz="2400">
              <a:latin typeface="Georgia"/>
              <a:cs typeface="Georgia"/>
            </a:endParaRPr>
          </a:p>
          <a:p>
            <a:pPr>
              <a:lnSpc>
                <a:spcPct val="100000"/>
              </a:lnSpc>
            </a:pPr>
            <a:endParaRPr sz="27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1864"/>
              </a:spcBef>
            </a:pPr>
            <a:r>
              <a:rPr dirty="0" sz="1950" spc="-190">
                <a:solidFill>
                  <a:srgbClr val="0E6EC5"/>
                </a:solidFill>
                <a:latin typeface="Lucida Sans Unicode"/>
                <a:cs typeface="Lucida Sans Unicode"/>
              </a:rPr>
              <a:t>▶</a:t>
            </a:r>
            <a:r>
              <a:rPr dirty="0" sz="1950" spc="360">
                <a:solidFill>
                  <a:srgbClr val="0E6EC5"/>
                </a:solidFill>
                <a:latin typeface="Lucida Sans Unicode"/>
                <a:cs typeface="Lucida Sans Unicode"/>
              </a:rPr>
              <a:t> </a:t>
            </a:r>
            <a:r>
              <a:rPr dirty="0" sz="2400" spc="-5">
                <a:latin typeface="Georgia"/>
                <a:cs typeface="Georgia"/>
              </a:rPr>
              <a:t>Create</a:t>
            </a:r>
            <a:r>
              <a:rPr dirty="0" sz="2400" spc="55">
                <a:latin typeface="Georgia"/>
                <a:cs typeface="Georgia"/>
              </a:rPr>
              <a:t> </a:t>
            </a:r>
            <a:r>
              <a:rPr dirty="0" sz="2400" spc="-5">
                <a:latin typeface="Georgia"/>
                <a:cs typeface="Georgia"/>
              </a:rPr>
              <a:t>Test</a:t>
            </a:r>
            <a:r>
              <a:rPr dirty="0" sz="2400" spc="-60">
                <a:latin typeface="Georgia"/>
                <a:cs typeface="Georgia"/>
              </a:rPr>
              <a:t> </a:t>
            </a:r>
            <a:r>
              <a:rPr dirty="0" sz="2400" spc="5">
                <a:latin typeface="Georgia"/>
                <a:cs typeface="Georgia"/>
              </a:rPr>
              <a:t>Using </a:t>
            </a:r>
            <a:r>
              <a:rPr dirty="0" sz="2400">
                <a:latin typeface="Georgia"/>
                <a:cs typeface="Georgia"/>
              </a:rPr>
              <a:t>Page</a:t>
            </a:r>
            <a:r>
              <a:rPr dirty="0" sz="2400" spc="-15">
                <a:latin typeface="Georgia"/>
                <a:cs typeface="Georgia"/>
              </a:rPr>
              <a:t> </a:t>
            </a:r>
            <a:r>
              <a:rPr dirty="0" sz="2400" spc="-5">
                <a:latin typeface="Georgia"/>
                <a:cs typeface="Georgia"/>
              </a:rPr>
              <a:t>Object</a:t>
            </a:r>
            <a:r>
              <a:rPr dirty="0" sz="2400" spc="15">
                <a:latin typeface="Georgia"/>
                <a:cs typeface="Georgia"/>
              </a:rPr>
              <a:t> </a:t>
            </a:r>
            <a:r>
              <a:rPr dirty="0" sz="2400" spc="-15">
                <a:latin typeface="Georgia"/>
                <a:cs typeface="Georgia"/>
              </a:rPr>
              <a:t>Model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362075" cy="740410"/>
          </a:xfrm>
          <a:custGeom>
            <a:avLst/>
            <a:gdLst/>
            <a:ahLst/>
            <a:cxnLst/>
            <a:rect l="l" t="t" r="r" b="b"/>
            <a:pathLst>
              <a:path w="1362075" h="740410">
                <a:moveTo>
                  <a:pt x="0" y="739999"/>
                </a:moveTo>
                <a:lnTo>
                  <a:pt x="1361722" y="0"/>
                </a:lnTo>
              </a:path>
            </a:pathLst>
          </a:custGeom>
          <a:ln w="9525">
            <a:solidFill>
              <a:srgbClr val="0E6EC5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6" name="object 6"/>
          <p:cNvGrpSpPr/>
          <p:nvPr/>
        </p:nvGrpSpPr>
        <p:grpSpPr>
          <a:xfrm>
            <a:off x="-4762" y="0"/>
            <a:ext cx="1677035" cy="1155065"/>
            <a:chOff x="-4762" y="0"/>
            <a:chExt cx="1677035" cy="1155065"/>
          </a:xfrm>
        </p:grpSpPr>
        <p:sp>
          <p:nvSpPr>
            <p:cNvPr id="7" name="object 7"/>
            <p:cNvSpPr/>
            <p:nvPr/>
          </p:nvSpPr>
          <p:spPr>
            <a:xfrm>
              <a:off x="0" y="0"/>
              <a:ext cx="1667510" cy="1145540"/>
            </a:xfrm>
            <a:custGeom>
              <a:avLst/>
              <a:gdLst/>
              <a:ahLst/>
              <a:cxnLst/>
              <a:rect l="l" t="t" r="r" b="b"/>
              <a:pathLst>
                <a:path w="1667510" h="1145540">
                  <a:moveTo>
                    <a:pt x="1528822" y="0"/>
                  </a:moveTo>
                  <a:lnTo>
                    <a:pt x="1667129" y="254507"/>
                  </a:lnTo>
                  <a:lnTo>
                    <a:pt x="28107" y="1145032"/>
                  </a:lnTo>
                  <a:lnTo>
                    <a:pt x="0" y="1093307"/>
                  </a:lnTo>
                </a:path>
              </a:pathLst>
            </a:custGeom>
            <a:ln w="9525">
              <a:solidFill>
                <a:srgbClr val="0E6EC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462495" y="375443"/>
              <a:ext cx="596265" cy="373380"/>
            </a:xfrm>
            <a:custGeom>
              <a:avLst/>
              <a:gdLst/>
              <a:ahLst/>
              <a:cxnLst/>
              <a:rect l="l" t="t" r="r" b="b"/>
              <a:pathLst>
                <a:path w="596265" h="373380">
                  <a:moveTo>
                    <a:pt x="52930" y="235934"/>
                  </a:moveTo>
                  <a:lnTo>
                    <a:pt x="21818" y="235934"/>
                  </a:lnTo>
                  <a:lnTo>
                    <a:pt x="24091" y="236569"/>
                  </a:lnTo>
                  <a:lnTo>
                    <a:pt x="25742" y="237966"/>
                  </a:lnTo>
                  <a:lnTo>
                    <a:pt x="86042" y="346678"/>
                  </a:lnTo>
                  <a:lnTo>
                    <a:pt x="86740" y="353155"/>
                  </a:lnTo>
                  <a:lnTo>
                    <a:pt x="85991" y="355187"/>
                  </a:lnTo>
                  <a:lnTo>
                    <a:pt x="83604" y="358235"/>
                  </a:lnTo>
                  <a:lnTo>
                    <a:pt x="81762" y="359886"/>
                  </a:lnTo>
                  <a:lnTo>
                    <a:pt x="76161" y="363696"/>
                  </a:lnTo>
                  <a:lnTo>
                    <a:pt x="74015" y="365220"/>
                  </a:lnTo>
                  <a:lnTo>
                    <a:pt x="72517" y="366109"/>
                  </a:lnTo>
                  <a:lnTo>
                    <a:pt x="76301" y="373094"/>
                  </a:lnTo>
                  <a:lnTo>
                    <a:pt x="136029" y="340709"/>
                  </a:lnTo>
                  <a:lnTo>
                    <a:pt x="135616" y="339947"/>
                  </a:lnTo>
                  <a:lnTo>
                    <a:pt x="113918" y="339947"/>
                  </a:lnTo>
                  <a:lnTo>
                    <a:pt x="111645" y="339439"/>
                  </a:lnTo>
                  <a:lnTo>
                    <a:pt x="109943" y="338169"/>
                  </a:lnTo>
                  <a:lnTo>
                    <a:pt x="108254" y="336772"/>
                  </a:lnTo>
                  <a:lnTo>
                    <a:pt x="106781" y="334994"/>
                  </a:lnTo>
                  <a:lnTo>
                    <a:pt x="82626" y="290544"/>
                  </a:lnTo>
                  <a:lnTo>
                    <a:pt x="98221" y="282035"/>
                  </a:lnTo>
                  <a:lnTo>
                    <a:pt x="77990" y="282035"/>
                  </a:lnTo>
                  <a:lnTo>
                    <a:pt x="52930" y="235934"/>
                  </a:lnTo>
                  <a:close/>
                </a:path>
                <a:path w="596265" h="373380">
                  <a:moveTo>
                    <a:pt x="132245" y="333724"/>
                  </a:moveTo>
                  <a:lnTo>
                    <a:pt x="116763" y="339566"/>
                  </a:lnTo>
                  <a:lnTo>
                    <a:pt x="113918" y="339947"/>
                  </a:lnTo>
                  <a:lnTo>
                    <a:pt x="135616" y="339947"/>
                  </a:lnTo>
                  <a:lnTo>
                    <a:pt x="132245" y="333724"/>
                  </a:lnTo>
                  <a:close/>
                </a:path>
                <a:path w="596265" h="373380">
                  <a:moveTo>
                    <a:pt x="123938" y="207613"/>
                  </a:moveTo>
                  <a:lnTo>
                    <a:pt x="78371" y="207613"/>
                  </a:lnTo>
                  <a:lnTo>
                    <a:pt x="82676" y="208375"/>
                  </a:lnTo>
                  <a:lnTo>
                    <a:pt x="86639" y="210280"/>
                  </a:lnTo>
                  <a:lnTo>
                    <a:pt x="90360" y="211931"/>
                  </a:lnTo>
                  <a:lnTo>
                    <a:pt x="93700" y="214471"/>
                  </a:lnTo>
                  <a:lnTo>
                    <a:pt x="96685" y="217900"/>
                  </a:lnTo>
                  <a:lnTo>
                    <a:pt x="99656" y="221202"/>
                  </a:lnTo>
                  <a:lnTo>
                    <a:pt x="102158" y="224758"/>
                  </a:lnTo>
                  <a:lnTo>
                    <a:pt x="104190" y="228568"/>
                  </a:lnTo>
                  <a:lnTo>
                    <a:pt x="105651" y="231235"/>
                  </a:lnTo>
                  <a:lnTo>
                    <a:pt x="106934" y="234410"/>
                  </a:lnTo>
                  <a:lnTo>
                    <a:pt x="109143" y="241903"/>
                  </a:lnTo>
                  <a:lnTo>
                    <a:pt x="109448" y="245967"/>
                  </a:lnTo>
                  <a:lnTo>
                    <a:pt x="108927" y="250285"/>
                  </a:lnTo>
                  <a:lnTo>
                    <a:pt x="108483" y="254857"/>
                  </a:lnTo>
                  <a:lnTo>
                    <a:pt x="77990" y="282035"/>
                  </a:lnTo>
                  <a:lnTo>
                    <a:pt x="98221" y="282035"/>
                  </a:lnTo>
                  <a:lnTo>
                    <a:pt x="127774" y="252317"/>
                  </a:lnTo>
                  <a:lnTo>
                    <a:pt x="130822" y="245967"/>
                  </a:lnTo>
                  <a:lnTo>
                    <a:pt x="132139" y="239617"/>
                  </a:lnTo>
                  <a:lnTo>
                    <a:pt x="132034" y="231235"/>
                  </a:lnTo>
                  <a:lnTo>
                    <a:pt x="131864" y="224885"/>
                  </a:lnTo>
                  <a:lnTo>
                    <a:pt x="129793" y="217646"/>
                  </a:lnTo>
                  <a:lnTo>
                    <a:pt x="125844" y="210407"/>
                  </a:lnTo>
                  <a:lnTo>
                    <a:pt x="123938" y="207613"/>
                  </a:lnTo>
                  <a:close/>
                </a:path>
                <a:path w="596265" h="373380">
                  <a:moveTo>
                    <a:pt x="91436" y="191470"/>
                  </a:moveTo>
                  <a:lnTo>
                    <a:pt x="82416" y="192579"/>
                  </a:lnTo>
                  <a:lnTo>
                    <a:pt x="73120" y="195331"/>
                  </a:lnTo>
                  <a:lnTo>
                    <a:pt x="63550" y="199739"/>
                  </a:lnTo>
                  <a:lnTo>
                    <a:pt x="0" y="234283"/>
                  </a:lnTo>
                  <a:lnTo>
                    <a:pt x="3784" y="241268"/>
                  </a:lnTo>
                  <a:lnTo>
                    <a:pt x="5613" y="240506"/>
                  </a:lnTo>
                  <a:lnTo>
                    <a:pt x="7861" y="239617"/>
                  </a:lnTo>
                  <a:lnTo>
                    <a:pt x="13157" y="237585"/>
                  </a:lnTo>
                  <a:lnTo>
                    <a:pt x="15951" y="236823"/>
                  </a:lnTo>
                  <a:lnTo>
                    <a:pt x="18897" y="236442"/>
                  </a:lnTo>
                  <a:lnTo>
                    <a:pt x="21818" y="235934"/>
                  </a:lnTo>
                  <a:lnTo>
                    <a:pt x="52930" y="235934"/>
                  </a:lnTo>
                  <a:lnTo>
                    <a:pt x="44576" y="220567"/>
                  </a:lnTo>
                  <a:lnTo>
                    <a:pt x="58407" y="212947"/>
                  </a:lnTo>
                  <a:lnTo>
                    <a:pt x="63969" y="210026"/>
                  </a:lnTo>
                  <a:lnTo>
                    <a:pt x="69075" y="208375"/>
                  </a:lnTo>
                  <a:lnTo>
                    <a:pt x="78371" y="207613"/>
                  </a:lnTo>
                  <a:lnTo>
                    <a:pt x="123938" y="207613"/>
                  </a:lnTo>
                  <a:lnTo>
                    <a:pt x="121067" y="203404"/>
                  </a:lnTo>
                  <a:lnTo>
                    <a:pt x="115196" y="198008"/>
                  </a:lnTo>
                  <a:lnTo>
                    <a:pt x="108233" y="194208"/>
                  </a:lnTo>
                  <a:lnTo>
                    <a:pt x="100177" y="191992"/>
                  </a:lnTo>
                  <a:lnTo>
                    <a:pt x="91436" y="191470"/>
                  </a:lnTo>
                  <a:close/>
                </a:path>
                <a:path w="596265" h="373380">
                  <a:moveTo>
                    <a:pt x="233553" y="189706"/>
                  </a:moveTo>
                  <a:lnTo>
                    <a:pt x="196037" y="189706"/>
                  </a:lnTo>
                  <a:lnTo>
                    <a:pt x="202768" y="190722"/>
                  </a:lnTo>
                  <a:lnTo>
                    <a:pt x="205765" y="191865"/>
                  </a:lnTo>
                  <a:lnTo>
                    <a:pt x="222897" y="213455"/>
                  </a:lnTo>
                  <a:lnTo>
                    <a:pt x="220687" y="216884"/>
                  </a:lnTo>
                  <a:lnTo>
                    <a:pt x="215900" y="222472"/>
                  </a:lnTo>
                  <a:lnTo>
                    <a:pt x="208312" y="230600"/>
                  </a:lnTo>
                  <a:lnTo>
                    <a:pt x="201180" y="238347"/>
                  </a:lnTo>
                  <a:lnTo>
                    <a:pt x="196342" y="243554"/>
                  </a:lnTo>
                  <a:lnTo>
                    <a:pt x="194005" y="246348"/>
                  </a:lnTo>
                  <a:lnTo>
                    <a:pt x="192138" y="248507"/>
                  </a:lnTo>
                  <a:lnTo>
                    <a:pt x="190296" y="251047"/>
                  </a:lnTo>
                  <a:lnTo>
                    <a:pt x="188042" y="254730"/>
                  </a:lnTo>
                  <a:lnTo>
                    <a:pt x="186601" y="257016"/>
                  </a:lnTo>
                  <a:lnTo>
                    <a:pt x="185394" y="259937"/>
                  </a:lnTo>
                  <a:lnTo>
                    <a:pt x="184847" y="262731"/>
                  </a:lnTo>
                  <a:lnTo>
                    <a:pt x="184010" y="266287"/>
                  </a:lnTo>
                  <a:lnTo>
                    <a:pt x="188302" y="284194"/>
                  </a:lnTo>
                  <a:lnTo>
                    <a:pt x="192201" y="291433"/>
                  </a:lnTo>
                  <a:lnTo>
                    <a:pt x="197713" y="296005"/>
                  </a:lnTo>
                  <a:lnTo>
                    <a:pt x="211886" y="299815"/>
                  </a:lnTo>
                  <a:lnTo>
                    <a:pt x="219062" y="298799"/>
                  </a:lnTo>
                  <a:lnTo>
                    <a:pt x="226326" y="294735"/>
                  </a:lnTo>
                  <a:lnTo>
                    <a:pt x="233184" y="291052"/>
                  </a:lnTo>
                  <a:lnTo>
                    <a:pt x="238378" y="286607"/>
                  </a:lnTo>
                  <a:lnTo>
                    <a:pt x="241721" y="281781"/>
                  </a:lnTo>
                  <a:lnTo>
                    <a:pt x="221729" y="281781"/>
                  </a:lnTo>
                  <a:lnTo>
                    <a:pt x="213271" y="279749"/>
                  </a:lnTo>
                  <a:lnTo>
                    <a:pt x="209676" y="276574"/>
                  </a:lnTo>
                  <a:lnTo>
                    <a:pt x="204431" y="266922"/>
                  </a:lnTo>
                  <a:lnTo>
                    <a:pt x="203415" y="262731"/>
                  </a:lnTo>
                  <a:lnTo>
                    <a:pt x="203898" y="254603"/>
                  </a:lnTo>
                  <a:lnTo>
                    <a:pt x="227571" y="221583"/>
                  </a:lnTo>
                  <a:lnTo>
                    <a:pt x="250823" y="221583"/>
                  </a:lnTo>
                  <a:lnTo>
                    <a:pt x="248416" y="216884"/>
                  </a:lnTo>
                  <a:lnTo>
                    <a:pt x="245303" y="210915"/>
                  </a:lnTo>
                  <a:lnTo>
                    <a:pt x="238188" y="197580"/>
                  </a:lnTo>
                  <a:lnTo>
                    <a:pt x="234645" y="191103"/>
                  </a:lnTo>
                  <a:lnTo>
                    <a:pt x="233553" y="189706"/>
                  </a:lnTo>
                  <a:close/>
                </a:path>
                <a:path w="596265" h="373380">
                  <a:moveTo>
                    <a:pt x="250823" y="221583"/>
                  </a:moveTo>
                  <a:lnTo>
                    <a:pt x="227571" y="221583"/>
                  </a:lnTo>
                  <a:lnTo>
                    <a:pt x="245414" y="255873"/>
                  </a:lnTo>
                  <a:lnTo>
                    <a:pt x="244665" y="260191"/>
                  </a:lnTo>
                  <a:lnTo>
                    <a:pt x="221729" y="281781"/>
                  </a:lnTo>
                  <a:lnTo>
                    <a:pt x="241721" y="281781"/>
                  </a:lnTo>
                  <a:lnTo>
                    <a:pt x="245427" y="276320"/>
                  </a:lnTo>
                  <a:lnTo>
                    <a:pt x="248031" y="270351"/>
                  </a:lnTo>
                  <a:lnTo>
                    <a:pt x="249720" y="263239"/>
                  </a:lnTo>
                  <a:lnTo>
                    <a:pt x="250304" y="262985"/>
                  </a:lnTo>
                  <a:lnTo>
                    <a:pt x="282145" y="262985"/>
                  </a:lnTo>
                  <a:lnTo>
                    <a:pt x="285254" y="259937"/>
                  </a:lnTo>
                  <a:lnTo>
                    <a:pt x="287464" y="257524"/>
                  </a:lnTo>
                  <a:lnTo>
                    <a:pt x="289941" y="254730"/>
                  </a:lnTo>
                  <a:lnTo>
                    <a:pt x="289313" y="253587"/>
                  </a:lnTo>
                  <a:lnTo>
                    <a:pt x="276059" y="253587"/>
                  </a:lnTo>
                  <a:lnTo>
                    <a:pt x="274764" y="253460"/>
                  </a:lnTo>
                  <a:lnTo>
                    <a:pt x="272364" y="253460"/>
                  </a:lnTo>
                  <a:lnTo>
                    <a:pt x="270306" y="252952"/>
                  </a:lnTo>
                  <a:lnTo>
                    <a:pt x="268617" y="251809"/>
                  </a:lnTo>
                  <a:lnTo>
                    <a:pt x="266915" y="250793"/>
                  </a:lnTo>
                  <a:lnTo>
                    <a:pt x="265366" y="249015"/>
                  </a:lnTo>
                  <a:lnTo>
                    <a:pt x="260581" y="240192"/>
                  </a:lnTo>
                  <a:lnTo>
                    <a:pt x="257352" y="234124"/>
                  </a:lnTo>
                  <a:lnTo>
                    <a:pt x="254173" y="228060"/>
                  </a:lnTo>
                  <a:lnTo>
                    <a:pt x="250823" y="221583"/>
                  </a:lnTo>
                  <a:close/>
                </a:path>
                <a:path w="596265" h="373380">
                  <a:moveTo>
                    <a:pt x="282145" y="262985"/>
                  </a:moveTo>
                  <a:lnTo>
                    <a:pt x="250304" y="262985"/>
                  </a:lnTo>
                  <a:lnTo>
                    <a:pt x="253644" y="267049"/>
                  </a:lnTo>
                  <a:lnTo>
                    <a:pt x="257479" y="269462"/>
                  </a:lnTo>
                  <a:lnTo>
                    <a:pt x="266153" y="270986"/>
                  </a:lnTo>
                  <a:lnTo>
                    <a:pt x="270878" y="269970"/>
                  </a:lnTo>
                  <a:lnTo>
                    <a:pt x="275970" y="267176"/>
                  </a:lnTo>
                  <a:lnTo>
                    <a:pt x="278917" y="265525"/>
                  </a:lnTo>
                  <a:lnTo>
                    <a:pt x="281368" y="263747"/>
                  </a:lnTo>
                  <a:lnTo>
                    <a:pt x="282145" y="262985"/>
                  </a:lnTo>
                  <a:close/>
                </a:path>
                <a:path w="596265" h="373380">
                  <a:moveTo>
                    <a:pt x="286524" y="248507"/>
                  </a:moveTo>
                  <a:lnTo>
                    <a:pt x="284302" y="249650"/>
                  </a:lnTo>
                  <a:lnTo>
                    <a:pt x="277787" y="253079"/>
                  </a:lnTo>
                  <a:lnTo>
                    <a:pt x="276059" y="253587"/>
                  </a:lnTo>
                  <a:lnTo>
                    <a:pt x="289313" y="253587"/>
                  </a:lnTo>
                  <a:lnTo>
                    <a:pt x="286524" y="248507"/>
                  </a:lnTo>
                  <a:close/>
                </a:path>
                <a:path w="596265" h="373380">
                  <a:moveTo>
                    <a:pt x="292136" y="159988"/>
                  </a:moveTo>
                  <a:lnTo>
                    <a:pt x="259714" y="159988"/>
                  </a:lnTo>
                  <a:lnTo>
                    <a:pt x="261391" y="160115"/>
                  </a:lnTo>
                  <a:lnTo>
                    <a:pt x="263728" y="160369"/>
                  </a:lnTo>
                  <a:lnTo>
                    <a:pt x="305003" y="227552"/>
                  </a:lnTo>
                  <a:lnTo>
                    <a:pt x="306273" y="229838"/>
                  </a:lnTo>
                  <a:lnTo>
                    <a:pt x="306729" y="231489"/>
                  </a:lnTo>
                  <a:lnTo>
                    <a:pt x="306827" y="233013"/>
                  </a:lnTo>
                  <a:lnTo>
                    <a:pt x="306705" y="235934"/>
                  </a:lnTo>
                  <a:lnTo>
                    <a:pt x="305904" y="237712"/>
                  </a:lnTo>
                  <a:lnTo>
                    <a:pt x="304393" y="239236"/>
                  </a:lnTo>
                  <a:lnTo>
                    <a:pt x="303428" y="240379"/>
                  </a:lnTo>
                  <a:lnTo>
                    <a:pt x="302183" y="241395"/>
                  </a:lnTo>
                  <a:lnTo>
                    <a:pt x="300647" y="242284"/>
                  </a:lnTo>
                  <a:lnTo>
                    <a:pt x="297637" y="244316"/>
                  </a:lnTo>
                  <a:lnTo>
                    <a:pt x="296202" y="245205"/>
                  </a:lnTo>
                  <a:lnTo>
                    <a:pt x="299720" y="251682"/>
                  </a:lnTo>
                  <a:lnTo>
                    <a:pt x="350723" y="223996"/>
                  </a:lnTo>
                  <a:lnTo>
                    <a:pt x="350102" y="222853"/>
                  </a:lnTo>
                  <a:lnTo>
                    <a:pt x="330708" y="222853"/>
                  </a:lnTo>
                  <a:lnTo>
                    <a:pt x="328726" y="222472"/>
                  </a:lnTo>
                  <a:lnTo>
                    <a:pt x="327063" y="221456"/>
                  </a:lnTo>
                  <a:lnTo>
                    <a:pt x="325399" y="220567"/>
                  </a:lnTo>
                  <a:lnTo>
                    <a:pt x="323951" y="218916"/>
                  </a:lnTo>
                  <a:lnTo>
                    <a:pt x="292112" y="160369"/>
                  </a:lnTo>
                  <a:lnTo>
                    <a:pt x="292136" y="159988"/>
                  </a:lnTo>
                  <a:close/>
                </a:path>
                <a:path w="596265" h="373380">
                  <a:moveTo>
                    <a:pt x="209245" y="176625"/>
                  </a:moveTo>
                  <a:lnTo>
                    <a:pt x="204647" y="177006"/>
                  </a:lnTo>
                  <a:lnTo>
                    <a:pt x="200151" y="178530"/>
                  </a:lnTo>
                  <a:lnTo>
                    <a:pt x="195656" y="179927"/>
                  </a:lnTo>
                  <a:lnTo>
                    <a:pt x="165798" y="204184"/>
                  </a:lnTo>
                  <a:lnTo>
                    <a:pt x="160962" y="220567"/>
                  </a:lnTo>
                  <a:lnTo>
                    <a:pt x="161366" y="223361"/>
                  </a:lnTo>
                  <a:lnTo>
                    <a:pt x="164566" y="229330"/>
                  </a:lnTo>
                  <a:lnTo>
                    <a:pt x="166750" y="231489"/>
                  </a:lnTo>
                  <a:lnTo>
                    <a:pt x="169545" y="233013"/>
                  </a:lnTo>
                  <a:lnTo>
                    <a:pt x="172339" y="234410"/>
                  </a:lnTo>
                  <a:lnTo>
                    <a:pt x="175374" y="234283"/>
                  </a:lnTo>
                  <a:lnTo>
                    <a:pt x="178650" y="232505"/>
                  </a:lnTo>
                  <a:lnTo>
                    <a:pt x="182308" y="230600"/>
                  </a:lnTo>
                  <a:lnTo>
                    <a:pt x="184658" y="228060"/>
                  </a:lnTo>
                  <a:lnTo>
                    <a:pt x="186629" y="222218"/>
                  </a:lnTo>
                  <a:lnTo>
                    <a:pt x="186601" y="219424"/>
                  </a:lnTo>
                  <a:lnTo>
                    <a:pt x="185283" y="216884"/>
                  </a:lnTo>
                  <a:lnTo>
                    <a:pt x="184188" y="214979"/>
                  </a:lnTo>
                  <a:lnTo>
                    <a:pt x="182600" y="212693"/>
                  </a:lnTo>
                  <a:lnTo>
                    <a:pt x="180594" y="210534"/>
                  </a:lnTo>
                  <a:lnTo>
                    <a:pt x="178587" y="208248"/>
                  </a:lnTo>
                  <a:lnTo>
                    <a:pt x="177228" y="206597"/>
                  </a:lnTo>
                  <a:lnTo>
                    <a:pt x="176517" y="205200"/>
                  </a:lnTo>
                  <a:lnTo>
                    <a:pt x="176961" y="203549"/>
                  </a:lnTo>
                  <a:lnTo>
                    <a:pt x="196037" y="189706"/>
                  </a:lnTo>
                  <a:lnTo>
                    <a:pt x="233553" y="189706"/>
                  </a:lnTo>
                  <a:lnTo>
                    <a:pt x="230873" y="186277"/>
                  </a:lnTo>
                  <a:lnTo>
                    <a:pt x="226885" y="182975"/>
                  </a:lnTo>
                  <a:lnTo>
                    <a:pt x="222897" y="179800"/>
                  </a:lnTo>
                  <a:lnTo>
                    <a:pt x="218579" y="177895"/>
                  </a:lnTo>
                  <a:lnTo>
                    <a:pt x="209245" y="176625"/>
                  </a:lnTo>
                  <a:close/>
                </a:path>
                <a:path w="596265" h="373380">
                  <a:moveTo>
                    <a:pt x="347205" y="217519"/>
                  </a:moveTo>
                  <a:lnTo>
                    <a:pt x="332994" y="222472"/>
                  </a:lnTo>
                  <a:lnTo>
                    <a:pt x="330708" y="222853"/>
                  </a:lnTo>
                  <a:lnTo>
                    <a:pt x="350102" y="222853"/>
                  </a:lnTo>
                  <a:lnTo>
                    <a:pt x="347205" y="217519"/>
                  </a:lnTo>
                  <a:close/>
                </a:path>
                <a:path w="596265" h="373380">
                  <a:moveTo>
                    <a:pt x="371762" y="112998"/>
                  </a:moveTo>
                  <a:lnTo>
                    <a:pt x="347878" y="112998"/>
                  </a:lnTo>
                  <a:lnTo>
                    <a:pt x="387527" y="186023"/>
                  </a:lnTo>
                  <a:lnTo>
                    <a:pt x="392303" y="190849"/>
                  </a:lnTo>
                  <a:lnTo>
                    <a:pt x="403352" y="195421"/>
                  </a:lnTo>
                  <a:lnTo>
                    <a:pt x="410171" y="194405"/>
                  </a:lnTo>
                  <a:lnTo>
                    <a:pt x="418274" y="189960"/>
                  </a:lnTo>
                  <a:lnTo>
                    <a:pt x="423773" y="187039"/>
                  </a:lnTo>
                  <a:lnTo>
                    <a:pt x="428078" y="183864"/>
                  </a:lnTo>
                  <a:lnTo>
                    <a:pt x="431215" y="180562"/>
                  </a:lnTo>
                  <a:lnTo>
                    <a:pt x="434352" y="177387"/>
                  </a:lnTo>
                  <a:lnTo>
                    <a:pt x="436568" y="174847"/>
                  </a:lnTo>
                  <a:lnTo>
                    <a:pt x="412038" y="174847"/>
                  </a:lnTo>
                  <a:lnTo>
                    <a:pt x="409676" y="174212"/>
                  </a:lnTo>
                  <a:lnTo>
                    <a:pt x="397878" y="161131"/>
                  </a:lnTo>
                  <a:lnTo>
                    <a:pt x="371762" y="112998"/>
                  </a:lnTo>
                  <a:close/>
                </a:path>
                <a:path w="596265" h="373380">
                  <a:moveTo>
                    <a:pt x="436968" y="162401"/>
                  </a:moveTo>
                  <a:lnTo>
                    <a:pt x="412038" y="174847"/>
                  </a:lnTo>
                  <a:lnTo>
                    <a:pt x="436568" y="174847"/>
                  </a:lnTo>
                  <a:lnTo>
                    <a:pt x="437565" y="173704"/>
                  </a:lnTo>
                  <a:lnTo>
                    <a:pt x="440855" y="169640"/>
                  </a:lnTo>
                  <a:lnTo>
                    <a:pt x="436968" y="162401"/>
                  </a:lnTo>
                  <a:close/>
                </a:path>
                <a:path w="596265" h="373380">
                  <a:moveTo>
                    <a:pt x="277634" y="137001"/>
                  </a:moveTo>
                  <a:lnTo>
                    <a:pt x="246634" y="156559"/>
                  </a:lnTo>
                  <a:lnTo>
                    <a:pt x="250151" y="163036"/>
                  </a:lnTo>
                  <a:lnTo>
                    <a:pt x="252183" y="162147"/>
                  </a:lnTo>
                  <a:lnTo>
                    <a:pt x="254152" y="161385"/>
                  </a:lnTo>
                  <a:lnTo>
                    <a:pt x="256044" y="160877"/>
                  </a:lnTo>
                  <a:lnTo>
                    <a:pt x="257936" y="160242"/>
                  </a:lnTo>
                  <a:lnTo>
                    <a:pt x="259714" y="159988"/>
                  </a:lnTo>
                  <a:lnTo>
                    <a:pt x="292136" y="159988"/>
                  </a:lnTo>
                  <a:lnTo>
                    <a:pt x="292506" y="154146"/>
                  </a:lnTo>
                  <a:lnTo>
                    <a:pt x="293368" y="151225"/>
                  </a:lnTo>
                  <a:lnTo>
                    <a:pt x="287159" y="151225"/>
                  </a:lnTo>
                  <a:lnTo>
                    <a:pt x="279755" y="137636"/>
                  </a:lnTo>
                  <a:lnTo>
                    <a:pt x="277634" y="137001"/>
                  </a:lnTo>
                  <a:close/>
                </a:path>
                <a:path w="596265" h="373380">
                  <a:moveTo>
                    <a:pt x="314223" y="117316"/>
                  </a:moveTo>
                  <a:lnTo>
                    <a:pt x="287655" y="150971"/>
                  </a:lnTo>
                  <a:lnTo>
                    <a:pt x="287159" y="151225"/>
                  </a:lnTo>
                  <a:lnTo>
                    <a:pt x="293368" y="151225"/>
                  </a:lnTo>
                  <a:lnTo>
                    <a:pt x="294081" y="148812"/>
                  </a:lnTo>
                  <a:lnTo>
                    <a:pt x="297149" y="143478"/>
                  </a:lnTo>
                  <a:lnTo>
                    <a:pt x="299618" y="139287"/>
                  </a:lnTo>
                  <a:lnTo>
                    <a:pt x="302539" y="136112"/>
                  </a:lnTo>
                  <a:lnTo>
                    <a:pt x="305612" y="134461"/>
                  </a:lnTo>
                  <a:lnTo>
                    <a:pt x="330572" y="134461"/>
                  </a:lnTo>
                  <a:lnTo>
                    <a:pt x="330606" y="133953"/>
                  </a:lnTo>
                  <a:lnTo>
                    <a:pt x="329806" y="130524"/>
                  </a:lnTo>
                  <a:lnTo>
                    <a:pt x="325551" y="122777"/>
                  </a:lnTo>
                  <a:lnTo>
                    <a:pt x="322300" y="119856"/>
                  </a:lnTo>
                  <a:lnTo>
                    <a:pt x="314223" y="117316"/>
                  </a:lnTo>
                  <a:close/>
                </a:path>
                <a:path w="596265" h="373380">
                  <a:moveTo>
                    <a:pt x="330572" y="134461"/>
                  </a:moveTo>
                  <a:lnTo>
                    <a:pt x="305612" y="134461"/>
                  </a:lnTo>
                  <a:lnTo>
                    <a:pt x="306489" y="137001"/>
                  </a:lnTo>
                  <a:lnTo>
                    <a:pt x="306895" y="138398"/>
                  </a:lnTo>
                  <a:lnTo>
                    <a:pt x="317944" y="148050"/>
                  </a:lnTo>
                  <a:lnTo>
                    <a:pt x="321259" y="147415"/>
                  </a:lnTo>
                  <a:lnTo>
                    <a:pt x="324916" y="145383"/>
                  </a:lnTo>
                  <a:lnTo>
                    <a:pt x="328320" y="143605"/>
                  </a:lnTo>
                  <a:lnTo>
                    <a:pt x="330136" y="140938"/>
                  </a:lnTo>
                  <a:lnTo>
                    <a:pt x="330572" y="134461"/>
                  </a:lnTo>
                  <a:close/>
                </a:path>
                <a:path w="596265" h="373380">
                  <a:moveTo>
                    <a:pt x="344639" y="63595"/>
                  </a:moveTo>
                  <a:lnTo>
                    <a:pt x="326796" y="73247"/>
                  </a:lnTo>
                  <a:lnTo>
                    <a:pt x="343153" y="103346"/>
                  </a:lnTo>
                  <a:lnTo>
                    <a:pt x="325297" y="113125"/>
                  </a:lnTo>
                  <a:lnTo>
                    <a:pt x="330415" y="122523"/>
                  </a:lnTo>
                  <a:lnTo>
                    <a:pt x="347878" y="112998"/>
                  </a:lnTo>
                  <a:lnTo>
                    <a:pt x="371762" y="112998"/>
                  </a:lnTo>
                  <a:lnTo>
                    <a:pt x="366318" y="102965"/>
                  </a:lnTo>
                  <a:lnTo>
                    <a:pt x="383368" y="93694"/>
                  </a:lnTo>
                  <a:lnTo>
                    <a:pt x="360997" y="93694"/>
                  </a:lnTo>
                  <a:lnTo>
                    <a:pt x="344639" y="63595"/>
                  </a:lnTo>
                  <a:close/>
                </a:path>
                <a:path w="596265" h="373380">
                  <a:moveTo>
                    <a:pt x="388759" y="78581"/>
                  </a:moveTo>
                  <a:lnTo>
                    <a:pt x="360997" y="93694"/>
                  </a:lnTo>
                  <a:lnTo>
                    <a:pt x="383368" y="93694"/>
                  </a:lnTo>
                  <a:lnTo>
                    <a:pt x="393877" y="87979"/>
                  </a:lnTo>
                  <a:lnTo>
                    <a:pt x="388759" y="78581"/>
                  </a:lnTo>
                  <a:close/>
                </a:path>
                <a:path w="596265" h="373380">
                  <a:moveTo>
                    <a:pt x="546556" y="12795"/>
                  </a:moveTo>
                  <a:lnTo>
                    <a:pt x="504812" y="12795"/>
                  </a:lnTo>
                  <a:lnTo>
                    <a:pt x="511276" y="14319"/>
                  </a:lnTo>
                  <a:lnTo>
                    <a:pt x="517728" y="15716"/>
                  </a:lnTo>
                  <a:lnTo>
                    <a:pt x="523176" y="20542"/>
                  </a:lnTo>
                  <a:lnTo>
                    <a:pt x="530669" y="34258"/>
                  </a:lnTo>
                  <a:lnTo>
                    <a:pt x="532561" y="38830"/>
                  </a:lnTo>
                  <a:lnTo>
                    <a:pt x="534035" y="45942"/>
                  </a:lnTo>
                  <a:lnTo>
                    <a:pt x="534200" y="49117"/>
                  </a:lnTo>
                  <a:lnTo>
                    <a:pt x="533171" y="56229"/>
                  </a:lnTo>
                  <a:lnTo>
                    <a:pt x="519125" y="82518"/>
                  </a:lnTo>
                  <a:lnTo>
                    <a:pt x="516216" y="87090"/>
                  </a:lnTo>
                  <a:lnTo>
                    <a:pt x="497687" y="124174"/>
                  </a:lnTo>
                  <a:lnTo>
                    <a:pt x="497027" y="127095"/>
                  </a:lnTo>
                  <a:lnTo>
                    <a:pt x="504316" y="140557"/>
                  </a:lnTo>
                  <a:lnTo>
                    <a:pt x="552954" y="114141"/>
                  </a:lnTo>
                  <a:lnTo>
                    <a:pt x="511314" y="114141"/>
                  </a:lnTo>
                  <a:lnTo>
                    <a:pt x="513029" y="109823"/>
                  </a:lnTo>
                  <a:lnTo>
                    <a:pt x="515581" y="104997"/>
                  </a:lnTo>
                  <a:lnTo>
                    <a:pt x="522376" y="94075"/>
                  </a:lnTo>
                  <a:lnTo>
                    <a:pt x="526224" y="88487"/>
                  </a:lnTo>
                  <a:lnTo>
                    <a:pt x="530529" y="82899"/>
                  </a:lnTo>
                  <a:lnTo>
                    <a:pt x="535594" y="76259"/>
                  </a:lnTo>
                  <a:lnTo>
                    <a:pt x="555421" y="41497"/>
                  </a:lnTo>
                  <a:lnTo>
                    <a:pt x="555815" y="36798"/>
                  </a:lnTo>
                  <a:lnTo>
                    <a:pt x="554367" y="27400"/>
                  </a:lnTo>
                  <a:lnTo>
                    <a:pt x="552704" y="22701"/>
                  </a:lnTo>
                  <a:lnTo>
                    <a:pt x="550113" y="18002"/>
                  </a:lnTo>
                  <a:lnTo>
                    <a:pt x="546556" y="12795"/>
                  </a:lnTo>
                  <a:close/>
                </a:path>
                <a:path w="596265" h="373380">
                  <a:moveTo>
                    <a:pt x="586727" y="73120"/>
                  </a:moveTo>
                  <a:lnTo>
                    <a:pt x="511314" y="114141"/>
                  </a:lnTo>
                  <a:lnTo>
                    <a:pt x="552954" y="114141"/>
                  </a:lnTo>
                  <a:lnTo>
                    <a:pt x="596214" y="90646"/>
                  </a:lnTo>
                  <a:lnTo>
                    <a:pt x="586727" y="73120"/>
                  </a:lnTo>
                  <a:close/>
                </a:path>
                <a:path w="596265" h="373380">
                  <a:moveTo>
                    <a:pt x="516726" y="0"/>
                  </a:moveTo>
                  <a:lnTo>
                    <a:pt x="477113" y="16224"/>
                  </a:lnTo>
                  <a:lnTo>
                    <a:pt x="463372" y="35274"/>
                  </a:lnTo>
                  <a:lnTo>
                    <a:pt x="461340" y="40227"/>
                  </a:lnTo>
                  <a:lnTo>
                    <a:pt x="460311" y="45053"/>
                  </a:lnTo>
                  <a:lnTo>
                    <a:pt x="460260" y="54324"/>
                  </a:lnTo>
                  <a:lnTo>
                    <a:pt x="461213" y="58388"/>
                  </a:lnTo>
                  <a:lnTo>
                    <a:pt x="465188" y="65754"/>
                  </a:lnTo>
                  <a:lnTo>
                    <a:pt x="467715" y="68294"/>
                  </a:lnTo>
                  <a:lnTo>
                    <a:pt x="473697" y="70834"/>
                  </a:lnTo>
                  <a:lnTo>
                    <a:pt x="476821" y="70707"/>
                  </a:lnTo>
                  <a:lnTo>
                    <a:pt x="480098" y="68929"/>
                  </a:lnTo>
                  <a:lnTo>
                    <a:pt x="484149" y="66643"/>
                  </a:lnTo>
                  <a:lnTo>
                    <a:pt x="486676" y="64103"/>
                  </a:lnTo>
                  <a:lnTo>
                    <a:pt x="488708" y="58007"/>
                  </a:lnTo>
                  <a:lnTo>
                    <a:pt x="488530" y="55213"/>
                  </a:lnTo>
                  <a:lnTo>
                    <a:pt x="487184" y="52673"/>
                  </a:lnTo>
                  <a:lnTo>
                    <a:pt x="485698" y="50006"/>
                  </a:lnTo>
                  <a:lnTo>
                    <a:pt x="483819" y="47339"/>
                  </a:lnTo>
                  <a:lnTo>
                    <a:pt x="475805" y="38322"/>
                  </a:lnTo>
                  <a:lnTo>
                    <a:pt x="476041" y="35274"/>
                  </a:lnTo>
                  <a:lnTo>
                    <a:pt x="491286" y="17748"/>
                  </a:lnTo>
                  <a:lnTo>
                    <a:pt x="498157" y="13938"/>
                  </a:lnTo>
                  <a:lnTo>
                    <a:pt x="504812" y="12795"/>
                  </a:lnTo>
                  <a:lnTo>
                    <a:pt x="546556" y="12795"/>
                  </a:lnTo>
                  <a:lnTo>
                    <a:pt x="545510" y="11263"/>
                  </a:lnTo>
                  <a:lnTo>
                    <a:pt x="539837" y="6096"/>
                  </a:lnTo>
                  <a:lnTo>
                    <a:pt x="533095" y="2500"/>
                  </a:lnTo>
                  <a:lnTo>
                    <a:pt x="525284" y="476"/>
                  </a:lnTo>
                  <a:lnTo>
                    <a:pt x="51672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190"/>
              </a:lnSpc>
            </a:pPr>
            <a:r>
              <a:rPr dirty="0" spc="20"/>
              <a:t>Rex</a:t>
            </a:r>
            <a:r>
              <a:rPr dirty="0" spc="-10"/>
              <a:t> </a:t>
            </a:r>
            <a:r>
              <a:rPr dirty="0" spc="20"/>
              <a:t>Jones</a:t>
            </a:r>
            <a:r>
              <a:rPr dirty="0" spc="-20"/>
              <a:t> </a:t>
            </a:r>
            <a:r>
              <a:rPr dirty="0" spc="15"/>
              <a:t>II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24558" y="1348993"/>
            <a:ext cx="9573895" cy="2941320"/>
          </a:xfrm>
          <a:prstGeom prst="rect"/>
        </p:spPr>
        <p:txBody>
          <a:bodyPr wrap="square" lIns="0" tIns="47625" rIns="0" bIns="0" rtlCol="0" vert="horz">
            <a:spAutoFit/>
          </a:bodyPr>
          <a:lstStyle/>
          <a:p>
            <a:pPr marL="638810" marR="5080" indent="-626745">
              <a:lnSpc>
                <a:spcPts val="11420"/>
              </a:lnSpc>
              <a:spcBef>
                <a:spcPts val="375"/>
              </a:spcBef>
            </a:pPr>
            <a:r>
              <a:rPr dirty="0" sz="9600" spc="-5"/>
              <a:t>Introduce</a:t>
            </a:r>
            <a:r>
              <a:rPr dirty="0" sz="9600" spc="-90"/>
              <a:t> </a:t>
            </a:r>
            <a:r>
              <a:rPr dirty="0" sz="9600"/>
              <a:t>Page </a:t>
            </a:r>
            <a:r>
              <a:rPr dirty="0" sz="9600" spc="-2420"/>
              <a:t> </a:t>
            </a:r>
            <a:r>
              <a:rPr dirty="0" sz="9600" spc="5"/>
              <a:t>Object</a:t>
            </a:r>
            <a:r>
              <a:rPr dirty="0" sz="9600" spc="-5"/>
              <a:t> Model</a:t>
            </a:r>
            <a:endParaRPr sz="9600"/>
          </a:p>
        </p:txBody>
      </p:sp>
      <p:sp>
        <p:nvSpPr>
          <p:cNvPr id="3" name="object 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190"/>
              </a:lnSpc>
            </a:pPr>
            <a:r>
              <a:rPr dirty="0" spc="20"/>
              <a:t>Rex</a:t>
            </a:r>
            <a:r>
              <a:rPr dirty="0" spc="-10"/>
              <a:t> </a:t>
            </a:r>
            <a:r>
              <a:rPr dirty="0" spc="20"/>
              <a:t>Jones</a:t>
            </a:r>
            <a:r>
              <a:rPr dirty="0" spc="-20"/>
              <a:t> </a:t>
            </a:r>
            <a:r>
              <a:rPr dirty="0" spc="15"/>
              <a:t>II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201335"/>
            <a:ext cx="417830" cy="2656840"/>
          </a:xfrm>
          <a:custGeom>
            <a:avLst/>
            <a:gdLst/>
            <a:ahLst/>
            <a:cxnLst/>
            <a:rect l="l" t="t" r="r" b="b"/>
            <a:pathLst>
              <a:path w="417830" h="2656840">
                <a:moveTo>
                  <a:pt x="0" y="0"/>
                </a:moveTo>
                <a:lnTo>
                  <a:pt x="0" y="2656662"/>
                </a:lnTo>
                <a:lnTo>
                  <a:pt x="417602" y="2656662"/>
                </a:lnTo>
                <a:lnTo>
                  <a:pt x="0" y="0"/>
                </a:lnTo>
                <a:close/>
              </a:path>
            </a:pathLst>
          </a:custGeom>
          <a:solidFill>
            <a:srgbClr val="0E6EC5">
              <a:alpha val="85096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754120" y="14224"/>
            <a:ext cx="4658360" cy="1368425"/>
          </a:xfrm>
          <a:prstGeom prst="rect"/>
        </p:spPr>
        <p:txBody>
          <a:bodyPr wrap="square" lIns="0" tIns="31750" rIns="0" bIns="0" rtlCol="0" vert="horz">
            <a:spAutoFit/>
          </a:bodyPr>
          <a:lstStyle/>
          <a:p>
            <a:pPr marL="485140" marR="5080" indent="-473075">
              <a:lnSpc>
                <a:spcPts val="5260"/>
              </a:lnSpc>
              <a:spcBef>
                <a:spcPts val="250"/>
              </a:spcBef>
            </a:pPr>
            <a:r>
              <a:rPr dirty="0" sz="4400" b="0">
                <a:solidFill>
                  <a:srgbClr val="0E6EC5"/>
                </a:solidFill>
                <a:latin typeface="Georgia"/>
                <a:cs typeface="Georgia"/>
              </a:rPr>
              <a:t>Page</a:t>
            </a:r>
            <a:r>
              <a:rPr dirty="0" sz="4400" spc="-5" b="0">
                <a:solidFill>
                  <a:srgbClr val="0E6EC5"/>
                </a:solidFill>
                <a:latin typeface="Georgia"/>
                <a:cs typeface="Georgia"/>
              </a:rPr>
              <a:t> </a:t>
            </a:r>
            <a:r>
              <a:rPr dirty="0" sz="4400" spc="-10" b="0">
                <a:solidFill>
                  <a:srgbClr val="0E6EC5"/>
                </a:solidFill>
                <a:latin typeface="Georgia"/>
                <a:cs typeface="Georgia"/>
              </a:rPr>
              <a:t>Object</a:t>
            </a:r>
            <a:r>
              <a:rPr dirty="0" sz="4400" spc="10" b="0">
                <a:solidFill>
                  <a:srgbClr val="0E6EC5"/>
                </a:solidFill>
                <a:latin typeface="Georgia"/>
                <a:cs typeface="Georgia"/>
              </a:rPr>
              <a:t> </a:t>
            </a:r>
            <a:r>
              <a:rPr dirty="0" sz="4400" spc="-5" b="0">
                <a:solidFill>
                  <a:srgbClr val="0E6EC5"/>
                </a:solidFill>
                <a:latin typeface="Georgia"/>
                <a:cs typeface="Georgia"/>
              </a:rPr>
              <a:t>Model </a:t>
            </a:r>
            <a:r>
              <a:rPr dirty="0" sz="4400" spc="-1050" b="0">
                <a:solidFill>
                  <a:srgbClr val="0E6EC5"/>
                </a:solidFill>
                <a:latin typeface="Georgia"/>
                <a:cs typeface="Georgia"/>
              </a:rPr>
              <a:t> </a:t>
            </a:r>
            <a:r>
              <a:rPr dirty="0" sz="4400" spc="5" b="0">
                <a:solidFill>
                  <a:srgbClr val="0E6EC5"/>
                </a:solidFill>
                <a:latin typeface="Georgia"/>
                <a:cs typeface="Georgia"/>
              </a:rPr>
              <a:t>Design</a:t>
            </a:r>
            <a:r>
              <a:rPr dirty="0" sz="4400" spc="-40" b="0">
                <a:solidFill>
                  <a:srgbClr val="0E6EC5"/>
                </a:solidFill>
                <a:latin typeface="Georgia"/>
                <a:cs typeface="Georgia"/>
              </a:rPr>
              <a:t> </a:t>
            </a:r>
            <a:r>
              <a:rPr dirty="0" sz="4400" spc="-5" b="0">
                <a:solidFill>
                  <a:srgbClr val="0E6EC5"/>
                </a:solidFill>
                <a:latin typeface="Georgia"/>
                <a:cs typeface="Georgia"/>
              </a:rPr>
              <a:t>Pattern</a:t>
            </a:r>
            <a:endParaRPr sz="4400">
              <a:latin typeface="Georgia"/>
              <a:cs typeface="Georgi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885950" y="3895725"/>
            <a:ext cx="3028950" cy="1371600"/>
          </a:xfrm>
          <a:custGeom>
            <a:avLst/>
            <a:gdLst/>
            <a:ahLst/>
            <a:cxnLst/>
            <a:rect l="l" t="t" r="r" b="b"/>
            <a:pathLst>
              <a:path w="3028950" h="1371600">
                <a:moveTo>
                  <a:pt x="3028950" y="0"/>
                </a:moveTo>
                <a:lnTo>
                  <a:pt x="0" y="0"/>
                </a:lnTo>
                <a:lnTo>
                  <a:pt x="0" y="1371600"/>
                </a:lnTo>
                <a:lnTo>
                  <a:pt x="3028950" y="1371600"/>
                </a:lnTo>
                <a:lnTo>
                  <a:pt x="3028950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885950" y="3895725"/>
            <a:ext cx="3028950" cy="1371600"/>
          </a:xfrm>
          <a:prstGeom prst="rect">
            <a:avLst/>
          </a:prstGeom>
          <a:solidFill>
            <a:srgbClr val="D9D9D9"/>
          </a:solidFill>
          <a:ln w="19050">
            <a:solidFill>
              <a:srgbClr val="085091"/>
            </a:solidFill>
          </a:ln>
        </p:spPr>
        <p:txBody>
          <a:bodyPr wrap="square" lIns="0" tIns="248920" rIns="0" bIns="0" rtlCol="0" vert="horz">
            <a:spAutoFit/>
          </a:bodyPr>
          <a:lstStyle/>
          <a:p>
            <a:pPr marL="225425">
              <a:lnSpc>
                <a:spcPct val="100000"/>
              </a:lnSpc>
              <a:spcBef>
                <a:spcPts val="1960"/>
              </a:spcBef>
            </a:pPr>
            <a:r>
              <a:rPr dirty="0" sz="3600">
                <a:latin typeface="Georgia"/>
                <a:cs typeface="Georgia"/>
              </a:rPr>
              <a:t>Page</a:t>
            </a:r>
            <a:r>
              <a:rPr dirty="0" sz="3600" spc="-25">
                <a:latin typeface="Georgia"/>
                <a:cs typeface="Georgia"/>
              </a:rPr>
              <a:t> </a:t>
            </a:r>
            <a:r>
              <a:rPr dirty="0" sz="3600" spc="-5">
                <a:latin typeface="Georgia"/>
                <a:cs typeface="Georgia"/>
              </a:rPr>
              <a:t>Objects</a:t>
            </a:r>
            <a:endParaRPr sz="3600">
              <a:latin typeface="Georgia"/>
              <a:cs typeface="Georgia"/>
            </a:endParaRPr>
          </a:p>
          <a:p>
            <a:pPr marL="250825">
              <a:lnSpc>
                <a:spcPct val="100000"/>
              </a:lnSpc>
              <a:spcBef>
                <a:spcPts val="60"/>
              </a:spcBef>
            </a:pPr>
            <a:r>
              <a:rPr dirty="0" sz="2000">
                <a:latin typeface="Georgia"/>
                <a:cs typeface="Georgia"/>
              </a:rPr>
              <a:t>(Variables</a:t>
            </a:r>
            <a:r>
              <a:rPr dirty="0" sz="2000" spc="-35">
                <a:latin typeface="Georgia"/>
                <a:cs typeface="Georgia"/>
              </a:rPr>
              <a:t> </a:t>
            </a:r>
            <a:r>
              <a:rPr dirty="0" sz="2000" spc="15">
                <a:latin typeface="Georgia"/>
                <a:cs typeface="Georgia"/>
              </a:rPr>
              <a:t>&amp;</a:t>
            </a:r>
            <a:r>
              <a:rPr dirty="0" sz="2000" spc="5">
                <a:latin typeface="Georgia"/>
                <a:cs typeface="Georgia"/>
              </a:rPr>
              <a:t> </a:t>
            </a:r>
            <a:r>
              <a:rPr dirty="0" sz="2000" spc="-5">
                <a:latin typeface="Georgia"/>
                <a:cs typeface="Georgia"/>
              </a:rPr>
              <a:t>Methods)</a:t>
            </a:r>
            <a:endParaRPr sz="2000">
              <a:latin typeface="Georgia"/>
              <a:cs typeface="Georgi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190"/>
              </a:lnSpc>
            </a:pPr>
            <a:r>
              <a:rPr dirty="0" spc="20"/>
              <a:t>Rex</a:t>
            </a:r>
            <a:r>
              <a:rPr dirty="0" spc="-10"/>
              <a:t> </a:t>
            </a:r>
            <a:r>
              <a:rPr dirty="0" spc="20"/>
              <a:t>Jones</a:t>
            </a:r>
            <a:r>
              <a:rPr dirty="0" spc="-20"/>
              <a:t> </a:t>
            </a:r>
            <a:r>
              <a:rPr dirty="0" spc="15"/>
              <a:t>II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086600" y="3895725"/>
            <a:ext cx="3028950" cy="1371600"/>
          </a:xfrm>
          <a:prstGeom prst="rect">
            <a:avLst/>
          </a:prstGeom>
          <a:solidFill>
            <a:srgbClr val="D9D9D9"/>
          </a:solidFill>
          <a:ln w="19050">
            <a:solidFill>
              <a:srgbClr val="085091"/>
            </a:solidFill>
          </a:ln>
        </p:spPr>
        <p:txBody>
          <a:bodyPr wrap="square" lIns="0" tIns="122555" rIns="0" bIns="0" rtlCol="0" vert="horz">
            <a:spAutoFit/>
          </a:bodyPr>
          <a:lstStyle/>
          <a:p>
            <a:pPr marL="820419" marR="792480" indent="272415">
              <a:lnSpc>
                <a:spcPct val="100800"/>
              </a:lnSpc>
              <a:spcBef>
                <a:spcPts val="965"/>
              </a:spcBef>
            </a:pPr>
            <a:r>
              <a:rPr dirty="0" sz="3600">
                <a:latin typeface="Georgia"/>
                <a:cs typeface="Georgia"/>
              </a:rPr>
              <a:t>Test </a:t>
            </a:r>
            <a:r>
              <a:rPr dirty="0" sz="3600" spc="5">
                <a:latin typeface="Georgia"/>
                <a:cs typeface="Georgia"/>
              </a:rPr>
              <a:t> </a:t>
            </a:r>
            <a:r>
              <a:rPr dirty="0" sz="3600" spc="-5">
                <a:latin typeface="Georgia"/>
                <a:cs typeface="Georgia"/>
              </a:rPr>
              <a:t>S</a:t>
            </a:r>
            <a:r>
              <a:rPr dirty="0" sz="3600" spc="15">
                <a:latin typeface="Georgia"/>
                <a:cs typeface="Georgia"/>
              </a:rPr>
              <a:t>c</a:t>
            </a:r>
            <a:r>
              <a:rPr dirty="0" sz="3600" spc="20">
                <a:latin typeface="Georgia"/>
                <a:cs typeface="Georgia"/>
              </a:rPr>
              <a:t>r</a:t>
            </a:r>
            <a:r>
              <a:rPr dirty="0" sz="3600">
                <a:latin typeface="Georgia"/>
                <a:cs typeface="Georgia"/>
              </a:rPr>
              <a:t>i</a:t>
            </a:r>
            <a:r>
              <a:rPr dirty="0" sz="3600" spc="-40">
                <a:latin typeface="Georgia"/>
                <a:cs typeface="Georgia"/>
              </a:rPr>
              <a:t>p</a:t>
            </a:r>
            <a:r>
              <a:rPr dirty="0" sz="3600" spc="25">
                <a:latin typeface="Georgia"/>
                <a:cs typeface="Georgia"/>
              </a:rPr>
              <a:t>t</a:t>
            </a:r>
            <a:r>
              <a:rPr dirty="0" sz="3600">
                <a:latin typeface="Georgia"/>
                <a:cs typeface="Georgia"/>
              </a:rPr>
              <a:t>s</a:t>
            </a:r>
            <a:endParaRPr sz="3600">
              <a:latin typeface="Georgia"/>
              <a:cs typeface="Georg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90776" y="5567362"/>
            <a:ext cx="8229600" cy="11430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39370" rIns="0" bIns="0" rtlCol="0" vert="horz">
            <a:spAutoFit/>
          </a:bodyPr>
          <a:lstStyle/>
          <a:p>
            <a:pPr marL="1617980" marR="1113790" indent="-500380">
              <a:lnSpc>
                <a:spcPct val="100899"/>
              </a:lnSpc>
              <a:spcBef>
                <a:spcPts val="310"/>
              </a:spcBef>
            </a:pPr>
            <a:r>
              <a:rPr dirty="0" sz="3350" spc="20">
                <a:latin typeface="Georgia"/>
                <a:cs typeface="Georgia"/>
              </a:rPr>
              <a:t>Variables</a:t>
            </a:r>
            <a:r>
              <a:rPr dirty="0" sz="3350" spc="35">
                <a:latin typeface="Georgia"/>
                <a:cs typeface="Georgia"/>
              </a:rPr>
              <a:t> </a:t>
            </a:r>
            <a:r>
              <a:rPr dirty="0" sz="3350" spc="20">
                <a:latin typeface="Georgia"/>
                <a:cs typeface="Georgia"/>
              </a:rPr>
              <a:t>&amp;</a:t>
            </a:r>
            <a:r>
              <a:rPr dirty="0" sz="3350" spc="-5">
                <a:latin typeface="Georgia"/>
                <a:cs typeface="Georgia"/>
              </a:rPr>
              <a:t> </a:t>
            </a:r>
            <a:r>
              <a:rPr dirty="0" sz="3350" spc="20">
                <a:latin typeface="Georgia"/>
                <a:cs typeface="Georgia"/>
              </a:rPr>
              <a:t>Methods</a:t>
            </a:r>
            <a:r>
              <a:rPr dirty="0" sz="3350" spc="35">
                <a:latin typeface="Georgia"/>
                <a:cs typeface="Georgia"/>
              </a:rPr>
              <a:t> </a:t>
            </a:r>
            <a:r>
              <a:rPr dirty="0" sz="3350" spc="5">
                <a:latin typeface="Georgia"/>
                <a:cs typeface="Georgia"/>
              </a:rPr>
              <a:t>are</a:t>
            </a:r>
            <a:r>
              <a:rPr dirty="0" sz="3350" spc="10">
                <a:latin typeface="Georgia"/>
                <a:cs typeface="Georgia"/>
              </a:rPr>
              <a:t> </a:t>
            </a:r>
            <a:r>
              <a:rPr dirty="0" sz="3350" spc="15">
                <a:latin typeface="Georgia"/>
                <a:cs typeface="Georgia"/>
              </a:rPr>
              <a:t>stored </a:t>
            </a:r>
            <a:r>
              <a:rPr dirty="0" sz="3350" spc="-790">
                <a:latin typeface="Georgia"/>
                <a:cs typeface="Georgia"/>
              </a:rPr>
              <a:t> </a:t>
            </a:r>
            <a:r>
              <a:rPr dirty="0" sz="3350" spc="15">
                <a:latin typeface="Georgia"/>
                <a:cs typeface="Georgia"/>
              </a:rPr>
              <a:t>separate</a:t>
            </a:r>
            <a:r>
              <a:rPr dirty="0" sz="3350" spc="20">
                <a:latin typeface="Georgia"/>
                <a:cs typeface="Georgia"/>
              </a:rPr>
              <a:t> </a:t>
            </a:r>
            <a:r>
              <a:rPr dirty="0" sz="3350" spc="25">
                <a:latin typeface="Georgia"/>
                <a:cs typeface="Georgia"/>
              </a:rPr>
              <a:t>from</a:t>
            </a:r>
            <a:r>
              <a:rPr dirty="0" sz="3350" spc="30">
                <a:latin typeface="Georgia"/>
                <a:cs typeface="Georgia"/>
              </a:rPr>
              <a:t> </a:t>
            </a:r>
            <a:r>
              <a:rPr dirty="0" sz="3350" spc="10">
                <a:latin typeface="Georgia"/>
                <a:cs typeface="Georgia"/>
              </a:rPr>
              <a:t>Test</a:t>
            </a:r>
            <a:r>
              <a:rPr dirty="0" sz="3350" spc="40">
                <a:latin typeface="Georgia"/>
                <a:cs typeface="Georgia"/>
              </a:rPr>
              <a:t> </a:t>
            </a:r>
            <a:r>
              <a:rPr dirty="0" sz="3350" spc="10">
                <a:latin typeface="Georgia"/>
                <a:cs typeface="Georgia"/>
              </a:rPr>
              <a:t>Scripts</a:t>
            </a:r>
            <a:endParaRPr sz="3350">
              <a:latin typeface="Georgia"/>
              <a:cs typeface="Georg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448175" y="2057400"/>
            <a:ext cx="3028950" cy="1371600"/>
          </a:xfrm>
          <a:prstGeom prst="rect">
            <a:avLst/>
          </a:prstGeom>
          <a:solidFill>
            <a:srgbClr val="D9D9D9"/>
          </a:solidFill>
          <a:ln w="19050">
            <a:solidFill>
              <a:srgbClr val="085091"/>
            </a:solidFill>
          </a:ln>
        </p:spPr>
        <p:txBody>
          <a:bodyPr wrap="square" lIns="0" tIns="115570" rIns="0" bIns="0" rtlCol="0" vert="horz">
            <a:spAutoFit/>
          </a:bodyPr>
          <a:lstStyle/>
          <a:p>
            <a:pPr marL="941069" marR="919480" indent="119380">
              <a:lnSpc>
                <a:spcPct val="100899"/>
              </a:lnSpc>
              <a:spcBef>
                <a:spcPts val="910"/>
              </a:spcBef>
            </a:pPr>
            <a:r>
              <a:rPr dirty="0" sz="3600">
                <a:latin typeface="Georgia"/>
                <a:cs typeface="Georgia"/>
              </a:rPr>
              <a:t>Web </a:t>
            </a:r>
            <a:r>
              <a:rPr dirty="0" sz="3600" spc="-855">
                <a:latin typeface="Georgia"/>
                <a:cs typeface="Georgia"/>
              </a:rPr>
              <a:t> </a:t>
            </a:r>
            <a:r>
              <a:rPr dirty="0" sz="3600" spc="-25">
                <a:latin typeface="Georgia"/>
                <a:cs typeface="Georgia"/>
              </a:rPr>
              <a:t>P</a:t>
            </a:r>
            <a:r>
              <a:rPr dirty="0" sz="3600" spc="55">
                <a:latin typeface="Georgia"/>
                <a:cs typeface="Georgia"/>
              </a:rPr>
              <a:t>a</a:t>
            </a:r>
            <a:r>
              <a:rPr dirty="0" sz="3600" spc="-35">
                <a:latin typeface="Georgia"/>
                <a:cs typeface="Georgia"/>
              </a:rPr>
              <a:t>g</a:t>
            </a:r>
            <a:r>
              <a:rPr dirty="0" sz="3600" spc="-20">
                <a:latin typeface="Georgia"/>
                <a:cs typeface="Georgia"/>
              </a:rPr>
              <a:t>e</a:t>
            </a:r>
            <a:r>
              <a:rPr dirty="0" sz="3600">
                <a:latin typeface="Georgia"/>
                <a:cs typeface="Georgia"/>
              </a:rPr>
              <a:t>s</a:t>
            </a:r>
            <a:endParaRPr sz="36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201335"/>
            <a:ext cx="417830" cy="2656840"/>
          </a:xfrm>
          <a:custGeom>
            <a:avLst/>
            <a:gdLst/>
            <a:ahLst/>
            <a:cxnLst/>
            <a:rect l="l" t="t" r="r" b="b"/>
            <a:pathLst>
              <a:path w="417830" h="2656840">
                <a:moveTo>
                  <a:pt x="0" y="0"/>
                </a:moveTo>
                <a:lnTo>
                  <a:pt x="0" y="2656662"/>
                </a:lnTo>
                <a:lnTo>
                  <a:pt x="417602" y="2656662"/>
                </a:lnTo>
                <a:lnTo>
                  <a:pt x="0" y="0"/>
                </a:lnTo>
                <a:close/>
              </a:path>
            </a:pathLst>
          </a:custGeom>
          <a:solidFill>
            <a:srgbClr val="0E6EC5">
              <a:alpha val="85096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773170" y="14224"/>
            <a:ext cx="4655185" cy="1368425"/>
          </a:xfrm>
          <a:prstGeom prst="rect"/>
        </p:spPr>
        <p:txBody>
          <a:bodyPr wrap="square" lIns="0" tIns="31750" rIns="0" bIns="0" rtlCol="0" vert="horz">
            <a:spAutoFit/>
          </a:bodyPr>
          <a:lstStyle/>
          <a:p>
            <a:pPr marL="12700" marR="5080" indent="997585">
              <a:lnSpc>
                <a:spcPts val="5260"/>
              </a:lnSpc>
              <a:spcBef>
                <a:spcPts val="250"/>
              </a:spcBef>
            </a:pPr>
            <a:r>
              <a:rPr dirty="0" sz="4400" spc="-5" b="0">
                <a:solidFill>
                  <a:srgbClr val="0E6EC5"/>
                </a:solidFill>
                <a:latin typeface="Georgia"/>
                <a:cs typeface="Georgia"/>
              </a:rPr>
              <a:t>Benefits</a:t>
            </a:r>
            <a:r>
              <a:rPr dirty="0" sz="4400" b="0">
                <a:solidFill>
                  <a:srgbClr val="0E6EC5"/>
                </a:solidFill>
                <a:latin typeface="Georgia"/>
                <a:cs typeface="Georgia"/>
              </a:rPr>
              <a:t> </a:t>
            </a:r>
            <a:r>
              <a:rPr dirty="0" sz="4400" spc="-20" b="0">
                <a:solidFill>
                  <a:srgbClr val="0E6EC5"/>
                </a:solidFill>
                <a:latin typeface="Georgia"/>
                <a:cs typeface="Georgia"/>
              </a:rPr>
              <a:t>of </a:t>
            </a:r>
            <a:r>
              <a:rPr dirty="0" sz="4400" spc="-15" b="0">
                <a:solidFill>
                  <a:srgbClr val="0E6EC5"/>
                </a:solidFill>
                <a:latin typeface="Georgia"/>
                <a:cs typeface="Georgia"/>
              </a:rPr>
              <a:t> </a:t>
            </a:r>
            <a:r>
              <a:rPr dirty="0" sz="4400" b="0">
                <a:solidFill>
                  <a:srgbClr val="0E6EC5"/>
                </a:solidFill>
                <a:latin typeface="Georgia"/>
                <a:cs typeface="Georgia"/>
              </a:rPr>
              <a:t>Page</a:t>
            </a:r>
            <a:r>
              <a:rPr dirty="0" sz="4400" spc="-25" b="0">
                <a:solidFill>
                  <a:srgbClr val="0E6EC5"/>
                </a:solidFill>
                <a:latin typeface="Georgia"/>
                <a:cs typeface="Georgia"/>
              </a:rPr>
              <a:t> </a:t>
            </a:r>
            <a:r>
              <a:rPr dirty="0" sz="4400" spc="-10" b="0">
                <a:solidFill>
                  <a:srgbClr val="0E6EC5"/>
                </a:solidFill>
                <a:latin typeface="Georgia"/>
                <a:cs typeface="Georgia"/>
              </a:rPr>
              <a:t>Object</a:t>
            </a:r>
            <a:r>
              <a:rPr dirty="0" sz="4400" b="0">
                <a:solidFill>
                  <a:srgbClr val="0E6EC5"/>
                </a:solidFill>
                <a:latin typeface="Georgia"/>
                <a:cs typeface="Georgia"/>
              </a:rPr>
              <a:t> </a:t>
            </a:r>
            <a:r>
              <a:rPr dirty="0" sz="4400" spc="-5" b="0">
                <a:solidFill>
                  <a:srgbClr val="0E6EC5"/>
                </a:solidFill>
                <a:latin typeface="Georgia"/>
                <a:cs typeface="Georgia"/>
              </a:rPr>
              <a:t>Model</a:t>
            </a:r>
            <a:endParaRPr sz="4400">
              <a:latin typeface="Georgia"/>
              <a:cs typeface="Georgi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190"/>
              </a:lnSpc>
            </a:pPr>
            <a:r>
              <a:rPr dirty="0" spc="20"/>
              <a:t>Rex</a:t>
            </a:r>
            <a:r>
              <a:rPr dirty="0" spc="-10"/>
              <a:t> </a:t>
            </a:r>
            <a:r>
              <a:rPr dirty="0" spc="20"/>
              <a:t>Jones</a:t>
            </a:r>
            <a:r>
              <a:rPr dirty="0" spc="-20"/>
              <a:t> </a:t>
            </a:r>
            <a:r>
              <a:rPr dirty="0" spc="15"/>
              <a:t>II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6602" y="2186939"/>
            <a:ext cx="9124315" cy="3520440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355600" marR="5080" indent="-343535">
              <a:lnSpc>
                <a:spcPct val="102400"/>
              </a:lnSpc>
              <a:spcBef>
                <a:spcPts val="50"/>
              </a:spcBef>
            </a:pPr>
            <a:r>
              <a:rPr dirty="0" sz="2250" spc="-215">
                <a:solidFill>
                  <a:srgbClr val="0E6EC5"/>
                </a:solidFill>
                <a:latin typeface="Lucida Sans Unicode"/>
                <a:cs typeface="Lucida Sans Unicode"/>
              </a:rPr>
              <a:t>▶</a:t>
            </a:r>
            <a:r>
              <a:rPr dirty="0" sz="2250" spc="-210">
                <a:solidFill>
                  <a:srgbClr val="0E6EC5"/>
                </a:solidFill>
                <a:latin typeface="Lucida Sans Unicode"/>
                <a:cs typeface="Lucida Sans Unicode"/>
              </a:rPr>
              <a:t> </a:t>
            </a:r>
            <a:r>
              <a:rPr dirty="0" u="heavy" sz="2750" spc="20" b="1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Georgia"/>
                <a:cs typeface="Georgia"/>
              </a:rPr>
              <a:t>Code Reusability</a:t>
            </a:r>
            <a:r>
              <a:rPr dirty="0" sz="2750" spc="20" b="1">
                <a:solidFill>
                  <a:srgbClr val="404040"/>
                </a:solidFill>
                <a:latin typeface="Georgia"/>
                <a:cs typeface="Georgia"/>
              </a:rPr>
              <a:t> </a:t>
            </a:r>
            <a:r>
              <a:rPr dirty="0" sz="2750" spc="10">
                <a:solidFill>
                  <a:srgbClr val="404040"/>
                </a:solidFill>
                <a:latin typeface="Georgia"/>
                <a:cs typeface="Georgia"/>
              </a:rPr>
              <a:t>- </a:t>
            </a:r>
            <a:r>
              <a:rPr dirty="0" sz="2750" spc="20">
                <a:latin typeface="Georgia"/>
                <a:cs typeface="Georgia"/>
              </a:rPr>
              <a:t>reuse </a:t>
            </a:r>
            <a:r>
              <a:rPr dirty="0" sz="2750" spc="30">
                <a:latin typeface="Georgia"/>
                <a:cs typeface="Georgia"/>
              </a:rPr>
              <a:t>code </a:t>
            </a:r>
            <a:r>
              <a:rPr dirty="0" sz="2750" spc="15">
                <a:latin typeface="Georgia"/>
                <a:cs typeface="Georgia"/>
              </a:rPr>
              <a:t>in </a:t>
            </a:r>
            <a:r>
              <a:rPr dirty="0" sz="2750" spc="20">
                <a:latin typeface="Georgia"/>
                <a:cs typeface="Georgia"/>
              </a:rPr>
              <a:t>multiple </a:t>
            </a:r>
            <a:r>
              <a:rPr dirty="0" sz="2750" spc="10">
                <a:latin typeface="Georgia"/>
                <a:cs typeface="Georgia"/>
              </a:rPr>
              <a:t>locations </a:t>
            </a:r>
            <a:r>
              <a:rPr dirty="0" sz="2750" spc="15">
                <a:latin typeface="Georgia"/>
                <a:cs typeface="Georgia"/>
              </a:rPr>
              <a:t>in </a:t>
            </a:r>
            <a:r>
              <a:rPr dirty="0" sz="2750" spc="-650">
                <a:latin typeface="Georgia"/>
                <a:cs typeface="Georgia"/>
              </a:rPr>
              <a:t> </a:t>
            </a:r>
            <a:r>
              <a:rPr dirty="0" sz="2750" spc="30">
                <a:latin typeface="Georgia"/>
                <a:cs typeface="Georgia"/>
              </a:rPr>
              <a:t>our</a:t>
            </a:r>
            <a:r>
              <a:rPr dirty="0" sz="2750" spc="-15">
                <a:latin typeface="Georgia"/>
                <a:cs typeface="Georgia"/>
              </a:rPr>
              <a:t> </a:t>
            </a:r>
            <a:r>
              <a:rPr dirty="0" sz="2750" spc="20">
                <a:latin typeface="Georgia"/>
                <a:cs typeface="Georgia"/>
              </a:rPr>
              <a:t>program</a:t>
            </a:r>
            <a:endParaRPr sz="2750">
              <a:latin typeface="Georgia"/>
              <a:cs typeface="Georgia"/>
            </a:endParaRPr>
          </a:p>
          <a:p>
            <a:pPr>
              <a:lnSpc>
                <a:spcPct val="100000"/>
              </a:lnSpc>
            </a:pPr>
            <a:endParaRPr sz="31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1889"/>
              </a:spcBef>
            </a:pPr>
            <a:r>
              <a:rPr dirty="0" sz="2250" spc="-215">
                <a:solidFill>
                  <a:srgbClr val="0E6EC5"/>
                </a:solidFill>
                <a:latin typeface="Lucida Sans Unicode"/>
                <a:cs typeface="Lucida Sans Unicode"/>
              </a:rPr>
              <a:t>▶</a:t>
            </a:r>
            <a:r>
              <a:rPr dirty="0" sz="2250" spc="5">
                <a:solidFill>
                  <a:srgbClr val="0E6EC5"/>
                </a:solidFill>
                <a:latin typeface="Lucida Sans Unicode"/>
                <a:cs typeface="Lucida Sans Unicode"/>
              </a:rPr>
              <a:t> </a:t>
            </a:r>
            <a:r>
              <a:rPr dirty="0" u="heavy" sz="2750" spc="50" b="1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Georgia"/>
                <a:cs typeface="Georgia"/>
              </a:rPr>
              <a:t>C</a:t>
            </a:r>
            <a:r>
              <a:rPr dirty="0" u="heavy" sz="2750" spc="-25" b="1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Georgia"/>
                <a:cs typeface="Georgia"/>
              </a:rPr>
              <a:t>o</a:t>
            </a:r>
            <a:r>
              <a:rPr dirty="0" u="heavy" sz="2750" spc="45" b="1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Georgia"/>
                <a:cs typeface="Georgia"/>
              </a:rPr>
              <a:t>d</a:t>
            </a:r>
            <a:r>
              <a:rPr dirty="0" u="heavy" sz="2750" spc="15" b="1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Georgia"/>
                <a:cs typeface="Georgia"/>
              </a:rPr>
              <a:t>e</a:t>
            </a:r>
            <a:r>
              <a:rPr dirty="0" u="heavy" sz="2750" spc="35" b="1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Georgia"/>
                <a:cs typeface="Georgia"/>
              </a:rPr>
              <a:t> </a:t>
            </a:r>
            <a:r>
              <a:rPr dirty="0" u="heavy" sz="2750" spc="55" b="1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Georgia"/>
                <a:cs typeface="Georgia"/>
              </a:rPr>
              <a:t>R</a:t>
            </a:r>
            <a:r>
              <a:rPr dirty="0" u="heavy" sz="2750" b="1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Georgia"/>
                <a:cs typeface="Georgia"/>
              </a:rPr>
              <a:t>e</a:t>
            </a:r>
            <a:r>
              <a:rPr dirty="0" u="heavy" sz="2750" spc="15" b="1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Georgia"/>
                <a:cs typeface="Georgia"/>
              </a:rPr>
              <a:t>a</a:t>
            </a:r>
            <a:r>
              <a:rPr dirty="0" u="heavy" sz="2750" spc="45" b="1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Georgia"/>
                <a:cs typeface="Georgia"/>
              </a:rPr>
              <a:t>d</a:t>
            </a:r>
            <a:r>
              <a:rPr dirty="0" u="heavy" sz="2750" spc="15" b="1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Georgia"/>
                <a:cs typeface="Georgia"/>
              </a:rPr>
              <a:t>a</a:t>
            </a:r>
            <a:r>
              <a:rPr dirty="0" u="heavy" sz="2750" spc="90" b="1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Georgia"/>
                <a:cs typeface="Georgia"/>
              </a:rPr>
              <a:t>b</a:t>
            </a:r>
            <a:r>
              <a:rPr dirty="0" u="heavy" sz="2750" spc="5" b="1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Georgia"/>
                <a:cs typeface="Georgia"/>
              </a:rPr>
              <a:t>i</a:t>
            </a:r>
            <a:r>
              <a:rPr dirty="0" u="heavy" sz="2750" spc="10" b="1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Georgia"/>
                <a:cs typeface="Georgia"/>
              </a:rPr>
              <a:t>l</a:t>
            </a:r>
            <a:r>
              <a:rPr dirty="0" u="heavy" sz="2750" spc="5" b="1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Georgia"/>
                <a:cs typeface="Georgia"/>
              </a:rPr>
              <a:t>i</a:t>
            </a:r>
            <a:r>
              <a:rPr dirty="0" u="heavy" sz="2750" spc="20" b="1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Georgia"/>
                <a:cs typeface="Georgia"/>
              </a:rPr>
              <a:t>t</a:t>
            </a:r>
            <a:r>
              <a:rPr dirty="0" u="heavy" sz="2750" spc="15" b="1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Georgia"/>
                <a:cs typeface="Georgia"/>
              </a:rPr>
              <a:t>y</a:t>
            </a:r>
            <a:r>
              <a:rPr dirty="0" sz="2750" spc="-40" b="1">
                <a:solidFill>
                  <a:srgbClr val="404040"/>
                </a:solidFill>
                <a:latin typeface="Georgia"/>
                <a:cs typeface="Georgia"/>
              </a:rPr>
              <a:t> </a:t>
            </a:r>
            <a:r>
              <a:rPr dirty="0" sz="2750" spc="10">
                <a:solidFill>
                  <a:srgbClr val="404040"/>
                </a:solidFill>
                <a:latin typeface="Georgia"/>
                <a:cs typeface="Georgia"/>
              </a:rPr>
              <a:t>-</a:t>
            </a:r>
            <a:r>
              <a:rPr dirty="0" sz="2750" spc="20">
                <a:solidFill>
                  <a:srgbClr val="404040"/>
                </a:solidFill>
                <a:latin typeface="Georgia"/>
                <a:cs typeface="Georgia"/>
              </a:rPr>
              <a:t> </a:t>
            </a:r>
            <a:r>
              <a:rPr dirty="0" sz="2750" spc="20">
                <a:latin typeface="Georgia"/>
                <a:cs typeface="Georgia"/>
              </a:rPr>
              <a:t>c</a:t>
            </a:r>
            <a:r>
              <a:rPr dirty="0" sz="2750" spc="5">
                <a:latin typeface="Georgia"/>
                <a:cs typeface="Georgia"/>
              </a:rPr>
              <a:t>o</a:t>
            </a:r>
            <a:r>
              <a:rPr dirty="0" sz="2750" spc="75">
                <a:latin typeface="Georgia"/>
                <a:cs typeface="Georgia"/>
              </a:rPr>
              <a:t>d</a:t>
            </a:r>
            <a:r>
              <a:rPr dirty="0" sz="2750" spc="10">
                <a:latin typeface="Georgia"/>
                <a:cs typeface="Georgia"/>
              </a:rPr>
              <a:t>e</a:t>
            </a:r>
            <a:r>
              <a:rPr dirty="0" sz="2750" spc="10">
                <a:latin typeface="Georgia"/>
                <a:cs typeface="Georgia"/>
              </a:rPr>
              <a:t> </a:t>
            </a:r>
            <a:r>
              <a:rPr dirty="0" sz="2750" spc="20">
                <a:latin typeface="Georgia"/>
                <a:cs typeface="Georgia"/>
              </a:rPr>
              <a:t>i</a:t>
            </a:r>
            <a:r>
              <a:rPr dirty="0" sz="2750" spc="10">
                <a:latin typeface="Georgia"/>
                <a:cs typeface="Georgia"/>
              </a:rPr>
              <a:t>s</a:t>
            </a:r>
            <a:r>
              <a:rPr dirty="0" sz="2750" spc="5">
                <a:latin typeface="Georgia"/>
                <a:cs typeface="Georgia"/>
              </a:rPr>
              <a:t> </a:t>
            </a:r>
            <a:r>
              <a:rPr dirty="0" sz="2750" spc="25">
                <a:latin typeface="Georgia"/>
                <a:cs typeface="Georgia"/>
              </a:rPr>
              <a:t>e</a:t>
            </a:r>
            <a:r>
              <a:rPr dirty="0" sz="2750" spc="35">
                <a:latin typeface="Georgia"/>
                <a:cs typeface="Georgia"/>
              </a:rPr>
              <a:t>a</a:t>
            </a:r>
            <a:r>
              <a:rPr dirty="0" sz="2750" spc="5">
                <a:latin typeface="Georgia"/>
                <a:cs typeface="Georgia"/>
              </a:rPr>
              <a:t>s</a:t>
            </a:r>
            <a:r>
              <a:rPr dirty="0" sz="2750" spc="10">
                <a:latin typeface="Georgia"/>
                <a:cs typeface="Georgia"/>
              </a:rPr>
              <a:t>y</a:t>
            </a:r>
            <a:r>
              <a:rPr dirty="0" sz="2750" spc="-10">
                <a:latin typeface="Georgia"/>
                <a:cs typeface="Georgia"/>
              </a:rPr>
              <a:t> </a:t>
            </a:r>
            <a:r>
              <a:rPr dirty="0" sz="2750" spc="25">
                <a:latin typeface="Georgia"/>
                <a:cs typeface="Georgia"/>
              </a:rPr>
              <a:t>t</a:t>
            </a:r>
            <a:r>
              <a:rPr dirty="0" sz="2750" spc="10">
                <a:latin typeface="Georgia"/>
                <a:cs typeface="Georgia"/>
              </a:rPr>
              <a:t>o</a:t>
            </a:r>
            <a:r>
              <a:rPr dirty="0" sz="2750" spc="10">
                <a:latin typeface="Georgia"/>
                <a:cs typeface="Georgia"/>
              </a:rPr>
              <a:t> </a:t>
            </a:r>
            <a:r>
              <a:rPr dirty="0" sz="2750">
                <a:latin typeface="Georgia"/>
                <a:cs typeface="Georgia"/>
              </a:rPr>
              <a:t>f</a:t>
            </a:r>
            <a:r>
              <a:rPr dirty="0" sz="2750" spc="85">
                <a:latin typeface="Georgia"/>
                <a:cs typeface="Georgia"/>
              </a:rPr>
              <a:t>o</a:t>
            </a:r>
            <a:r>
              <a:rPr dirty="0" sz="2750" spc="-40">
                <a:latin typeface="Georgia"/>
                <a:cs typeface="Georgia"/>
              </a:rPr>
              <a:t>l</a:t>
            </a:r>
            <a:r>
              <a:rPr dirty="0" sz="2750" spc="35">
                <a:latin typeface="Georgia"/>
                <a:cs typeface="Georgia"/>
              </a:rPr>
              <a:t>l</a:t>
            </a:r>
            <a:r>
              <a:rPr dirty="0" sz="2750" spc="10">
                <a:latin typeface="Georgia"/>
                <a:cs typeface="Georgia"/>
              </a:rPr>
              <a:t>ow</a:t>
            </a:r>
            <a:endParaRPr sz="2750">
              <a:latin typeface="Georgia"/>
              <a:cs typeface="Georgia"/>
            </a:endParaRPr>
          </a:p>
          <a:p>
            <a:pPr>
              <a:lnSpc>
                <a:spcPct val="100000"/>
              </a:lnSpc>
            </a:pPr>
            <a:endParaRPr sz="3100">
              <a:latin typeface="Georgia"/>
              <a:cs typeface="Georgia"/>
            </a:endParaRPr>
          </a:p>
          <a:p>
            <a:pPr marL="355600" marR="889000" indent="-343535">
              <a:lnSpc>
                <a:spcPct val="102299"/>
              </a:lnSpc>
              <a:spcBef>
                <a:spcPts val="1814"/>
              </a:spcBef>
            </a:pPr>
            <a:r>
              <a:rPr dirty="0" sz="2250" spc="-215">
                <a:solidFill>
                  <a:srgbClr val="0E6EC5"/>
                </a:solidFill>
                <a:latin typeface="Lucida Sans Unicode"/>
                <a:cs typeface="Lucida Sans Unicode"/>
              </a:rPr>
              <a:t>▶</a:t>
            </a:r>
            <a:r>
              <a:rPr dirty="0" sz="2250" spc="-210">
                <a:solidFill>
                  <a:srgbClr val="0E6EC5"/>
                </a:solidFill>
                <a:latin typeface="Lucida Sans Unicode"/>
                <a:cs typeface="Lucida Sans Unicode"/>
              </a:rPr>
              <a:t> </a:t>
            </a:r>
            <a:r>
              <a:rPr dirty="0" u="heavy" sz="2750" spc="20" b="1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Georgia"/>
                <a:cs typeface="Georgia"/>
              </a:rPr>
              <a:t>Code Maintainability</a:t>
            </a:r>
            <a:r>
              <a:rPr dirty="0" sz="2750" spc="20" b="1">
                <a:solidFill>
                  <a:srgbClr val="404040"/>
                </a:solidFill>
                <a:latin typeface="Georgia"/>
                <a:cs typeface="Georgia"/>
              </a:rPr>
              <a:t> </a:t>
            </a:r>
            <a:r>
              <a:rPr dirty="0" sz="2750" spc="10">
                <a:solidFill>
                  <a:srgbClr val="404040"/>
                </a:solidFill>
                <a:latin typeface="Georgia"/>
                <a:cs typeface="Georgia"/>
              </a:rPr>
              <a:t>- </a:t>
            </a:r>
            <a:r>
              <a:rPr dirty="0" sz="2750" spc="20">
                <a:latin typeface="Georgia"/>
                <a:cs typeface="Georgia"/>
              </a:rPr>
              <a:t>take less </a:t>
            </a:r>
            <a:r>
              <a:rPr dirty="0" sz="2750" spc="5">
                <a:latin typeface="Georgia"/>
                <a:cs typeface="Georgia"/>
              </a:rPr>
              <a:t>time </a:t>
            </a:r>
            <a:r>
              <a:rPr dirty="0" sz="2750" spc="15">
                <a:latin typeface="Georgia"/>
                <a:cs typeface="Georgia"/>
              </a:rPr>
              <a:t>to </a:t>
            </a:r>
            <a:r>
              <a:rPr dirty="0" sz="2750" spc="30">
                <a:latin typeface="Georgia"/>
                <a:cs typeface="Georgia"/>
              </a:rPr>
              <a:t>make </a:t>
            </a:r>
            <a:r>
              <a:rPr dirty="0" sz="2750" spc="10">
                <a:latin typeface="Georgia"/>
                <a:cs typeface="Georgia"/>
              </a:rPr>
              <a:t>a </a:t>
            </a:r>
            <a:r>
              <a:rPr dirty="0" sz="2750" spc="-650">
                <a:latin typeface="Georgia"/>
                <a:cs typeface="Georgia"/>
              </a:rPr>
              <a:t> </a:t>
            </a:r>
            <a:r>
              <a:rPr dirty="0" sz="2750" spc="25">
                <a:latin typeface="Georgia"/>
                <a:cs typeface="Georgia"/>
              </a:rPr>
              <a:t>change</a:t>
            </a:r>
            <a:r>
              <a:rPr dirty="0" sz="2750" spc="5">
                <a:latin typeface="Georgia"/>
                <a:cs typeface="Georgia"/>
              </a:rPr>
              <a:t> </a:t>
            </a:r>
            <a:r>
              <a:rPr dirty="0" sz="2750" spc="-20">
                <a:latin typeface="Georgia"/>
                <a:cs typeface="Georgia"/>
              </a:rPr>
              <a:t>to</a:t>
            </a:r>
            <a:r>
              <a:rPr dirty="0" sz="2750" spc="80">
                <a:latin typeface="Georgia"/>
                <a:cs typeface="Georgia"/>
              </a:rPr>
              <a:t> </a:t>
            </a:r>
            <a:r>
              <a:rPr dirty="0" sz="2750" spc="5">
                <a:latin typeface="Georgia"/>
                <a:cs typeface="Georgia"/>
              </a:rPr>
              <a:t>our</a:t>
            </a:r>
            <a:r>
              <a:rPr dirty="0" sz="2750" spc="65">
                <a:latin typeface="Georgia"/>
                <a:cs typeface="Georgia"/>
              </a:rPr>
              <a:t> </a:t>
            </a:r>
            <a:r>
              <a:rPr dirty="0" sz="2750" spc="10">
                <a:latin typeface="Georgia"/>
                <a:cs typeface="Georgia"/>
              </a:rPr>
              <a:t>code</a:t>
            </a:r>
            <a:endParaRPr sz="275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010400" y="38100"/>
            <a:ext cx="1628775" cy="742950"/>
          </a:xfrm>
          <a:custGeom>
            <a:avLst/>
            <a:gdLst/>
            <a:ahLst/>
            <a:cxnLst/>
            <a:rect l="l" t="t" r="r" b="b"/>
            <a:pathLst>
              <a:path w="1628775" h="742950">
                <a:moveTo>
                  <a:pt x="1628775" y="0"/>
                </a:moveTo>
                <a:lnTo>
                  <a:pt x="0" y="0"/>
                </a:lnTo>
                <a:lnTo>
                  <a:pt x="0" y="742950"/>
                </a:lnTo>
                <a:lnTo>
                  <a:pt x="1628775" y="742950"/>
                </a:lnTo>
                <a:lnTo>
                  <a:pt x="1628775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4201335"/>
            <a:ext cx="417830" cy="2656840"/>
          </a:xfrm>
          <a:custGeom>
            <a:avLst/>
            <a:gdLst/>
            <a:ahLst/>
            <a:cxnLst/>
            <a:rect l="l" t="t" r="r" b="b"/>
            <a:pathLst>
              <a:path w="417830" h="2656840">
                <a:moveTo>
                  <a:pt x="0" y="0"/>
                </a:moveTo>
                <a:lnTo>
                  <a:pt x="0" y="2656662"/>
                </a:lnTo>
                <a:lnTo>
                  <a:pt x="417602" y="2656662"/>
                </a:lnTo>
                <a:lnTo>
                  <a:pt x="0" y="0"/>
                </a:lnTo>
                <a:close/>
              </a:path>
            </a:pathLst>
          </a:custGeom>
          <a:solidFill>
            <a:srgbClr val="0E6EC5">
              <a:alpha val="85096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7010400" y="38100"/>
            <a:ext cx="1628775" cy="742950"/>
          </a:xfrm>
          <a:prstGeom prst="rect">
            <a:avLst/>
          </a:prstGeom>
          <a:solidFill>
            <a:srgbClr val="D9D9D9"/>
          </a:solidFill>
          <a:ln w="19050">
            <a:solidFill>
              <a:srgbClr val="085091"/>
            </a:solidFill>
          </a:ln>
        </p:spPr>
        <p:txBody>
          <a:bodyPr wrap="square" lIns="0" tIns="212725" rIns="0" bIns="0" rtlCol="0" vert="horz">
            <a:spAutoFit/>
          </a:bodyPr>
          <a:lstStyle/>
          <a:p>
            <a:pPr marL="250825">
              <a:lnSpc>
                <a:spcPct val="100000"/>
              </a:lnSpc>
              <a:spcBef>
                <a:spcPts val="1675"/>
              </a:spcBef>
            </a:pPr>
            <a:r>
              <a:rPr dirty="0" sz="2000" spc="-5">
                <a:latin typeface="Georgia"/>
                <a:cs typeface="Georgia"/>
              </a:rPr>
              <a:t>Help</a:t>
            </a:r>
            <a:r>
              <a:rPr dirty="0" sz="2000" spc="-75">
                <a:latin typeface="Georgia"/>
                <a:cs typeface="Georgia"/>
              </a:rPr>
              <a:t> </a:t>
            </a:r>
            <a:r>
              <a:rPr dirty="0" sz="2000" spc="-5">
                <a:latin typeface="Georgia"/>
                <a:cs typeface="Georgia"/>
              </a:rPr>
              <a:t>Page</a:t>
            </a:r>
            <a:endParaRPr sz="2000">
              <a:latin typeface="Georgia"/>
              <a:cs typeface="Georg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14575" y="38100"/>
            <a:ext cx="1628775" cy="742950"/>
          </a:xfrm>
          <a:prstGeom prst="rect">
            <a:avLst/>
          </a:prstGeom>
          <a:solidFill>
            <a:srgbClr val="D9D9D9"/>
          </a:solidFill>
          <a:ln w="19050">
            <a:solidFill>
              <a:srgbClr val="085091"/>
            </a:solidFill>
          </a:ln>
        </p:spPr>
        <p:txBody>
          <a:bodyPr wrap="square" lIns="0" tIns="212725" rIns="0" bIns="0" rtlCol="0" vert="horz">
            <a:spAutoFit/>
          </a:bodyPr>
          <a:lstStyle/>
          <a:p>
            <a:pPr marL="175260">
              <a:lnSpc>
                <a:spcPct val="100000"/>
              </a:lnSpc>
              <a:spcBef>
                <a:spcPts val="1675"/>
              </a:spcBef>
            </a:pPr>
            <a:r>
              <a:rPr dirty="0" sz="2000" spc="5">
                <a:latin typeface="Georgia"/>
                <a:cs typeface="Georgia"/>
              </a:rPr>
              <a:t>Home</a:t>
            </a:r>
            <a:r>
              <a:rPr dirty="0" sz="2000" spc="-70">
                <a:latin typeface="Georgia"/>
                <a:cs typeface="Georgia"/>
              </a:rPr>
              <a:t> </a:t>
            </a:r>
            <a:r>
              <a:rPr dirty="0" sz="2000" spc="-5">
                <a:latin typeface="Georgia"/>
                <a:cs typeface="Georgia"/>
              </a:rPr>
              <a:t>Page</a:t>
            </a:r>
            <a:endParaRPr sz="2000">
              <a:latin typeface="Georgia"/>
              <a:cs typeface="Georg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10400" y="3019425"/>
            <a:ext cx="1628775" cy="733425"/>
          </a:xfrm>
          <a:prstGeom prst="rect">
            <a:avLst/>
          </a:prstGeom>
          <a:solidFill>
            <a:srgbClr val="D9D9D9"/>
          </a:solidFill>
          <a:ln w="19050">
            <a:solidFill>
              <a:srgbClr val="085091"/>
            </a:solidFill>
          </a:ln>
        </p:spPr>
        <p:txBody>
          <a:bodyPr wrap="square" lIns="0" tIns="129539" rIns="0" bIns="0" rtlCol="0" vert="horz">
            <a:spAutoFit/>
          </a:bodyPr>
          <a:lstStyle/>
          <a:p>
            <a:pPr algn="ctr" marL="20955">
              <a:lnSpc>
                <a:spcPct val="100000"/>
              </a:lnSpc>
              <a:spcBef>
                <a:spcPts val="1019"/>
              </a:spcBef>
            </a:pPr>
            <a:r>
              <a:rPr dirty="0" sz="2000">
                <a:latin typeface="Georgia"/>
                <a:cs typeface="Georgia"/>
              </a:rPr>
              <a:t>HelpPage</a:t>
            </a:r>
            <a:endParaRPr sz="2000">
              <a:latin typeface="Georgia"/>
              <a:cs typeface="Georgia"/>
            </a:endParaRPr>
          </a:p>
          <a:p>
            <a:pPr algn="ctr" marL="22225">
              <a:lnSpc>
                <a:spcPct val="100000"/>
              </a:lnSpc>
              <a:spcBef>
                <a:spcPts val="5"/>
              </a:spcBef>
            </a:pPr>
            <a:r>
              <a:rPr dirty="0" sz="1100">
                <a:latin typeface="Georgia"/>
                <a:cs typeface="Georgia"/>
              </a:rPr>
              <a:t>(Variables</a:t>
            </a:r>
            <a:r>
              <a:rPr dirty="0" sz="1100" spc="-30">
                <a:latin typeface="Georgia"/>
                <a:cs typeface="Georgia"/>
              </a:rPr>
              <a:t> </a:t>
            </a:r>
            <a:r>
              <a:rPr dirty="0" sz="1100" spc="15">
                <a:latin typeface="Georgia"/>
                <a:cs typeface="Georgia"/>
              </a:rPr>
              <a:t>&amp;</a:t>
            </a:r>
            <a:r>
              <a:rPr dirty="0" sz="1100" spc="-45">
                <a:latin typeface="Georgia"/>
                <a:cs typeface="Georgia"/>
              </a:rPr>
              <a:t> </a:t>
            </a:r>
            <a:r>
              <a:rPr dirty="0" sz="1100">
                <a:latin typeface="Georgia"/>
                <a:cs typeface="Georgia"/>
              </a:rPr>
              <a:t>Methods)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314575" y="3019425"/>
            <a:ext cx="1628775" cy="733425"/>
          </a:xfrm>
          <a:prstGeom prst="rect">
            <a:avLst/>
          </a:prstGeom>
          <a:solidFill>
            <a:srgbClr val="D9D9D9"/>
          </a:solidFill>
          <a:ln w="19050">
            <a:solidFill>
              <a:srgbClr val="085091"/>
            </a:solidFill>
          </a:ln>
        </p:spPr>
        <p:txBody>
          <a:bodyPr wrap="square" lIns="0" tIns="129539" rIns="0" bIns="0" rtlCol="0" vert="horz">
            <a:spAutoFit/>
          </a:bodyPr>
          <a:lstStyle/>
          <a:p>
            <a:pPr algn="ctr" marL="13970">
              <a:lnSpc>
                <a:spcPct val="100000"/>
              </a:lnSpc>
              <a:spcBef>
                <a:spcPts val="1019"/>
              </a:spcBef>
            </a:pPr>
            <a:r>
              <a:rPr dirty="0" sz="2000">
                <a:latin typeface="Georgia"/>
                <a:cs typeface="Georgia"/>
              </a:rPr>
              <a:t>HomePage</a:t>
            </a:r>
            <a:endParaRPr sz="2000">
              <a:latin typeface="Georgia"/>
              <a:cs typeface="Georgia"/>
            </a:endParaRPr>
          </a:p>
          <a:p>
            <a:pPr algn="ctr" marL="12700">
              <a:lnSpc>
                <a:spcPct val="100000"/>
              </a:lnSpc>
              <a:spcBef>
                <a:spcPts val="5"/>
              </a:spcBef>
            </a:pPr>
            <a:r>
              <a:rPr dirty="0" sz="1100" spc="-5">
                <a:latin typeface="Georgia"/>
                <a:cs typeface="Georgia"/>
              </a:rPr>
              <a:t>(Variables</a:t>
            </a:r>
            <a:r>
              <a:rPr dirty="0" sz="1100" spc="-10">
                <a:latin typeface="Georgia"/>
                <a:cs typeface="Georgia"/>
              </a:rPr>
              <a:t> </a:t>
            </a:r>
            <a:r>
              <a:rPr dirty="0" sz="1100" spc="15">
                <a:latin typeface="Georgia"/>
                <a:cs typeface="Georgia"/>
              </a:rPr>
              <a:t>&amp;</a:t>
            </a:r>
            <a:r>
              <a:rPr dirty="0" sz="1100" spc="-25">
                <a:latin typeface="Georgia"/>
                <a:cs typeface="Georgia"/>
              </a:rPr>
              <a:t> </a:t>
            </a:r>
            <a:r>
              <a:rPr dirty="0" sz="1100" spc="-5">
                <a:latin typeface="Georgia"/>
                <a:cs typeface="Georgia"/>
              </a:rPr>
              <a:t>Methods)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5084" y="201866"/>
            <a:ext cx="1724660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0"/>
              <a:t>Web</a:t>
            </a:r>
            <a:r>
              <a:rPr dirty="0" sz="2400" spc="-60"/>
              <a:t> </a:t>
            </a:r>
            <a:r>
              <a:rPr dirty="0" sz="2400" spc="5"/>
              <a:t>Pages</a:t>
            </a:r>
            <a:endParaRPr sz="2400"/>
          </a:p>
        </p:txBody>
      </p:sp>
      <p:sp>
        <p:nvSpPr>
          <p:cNvPr id="9" name="object 9"/>
          <p:cNvSpPr txBox="1"/>
          <p:nvPr/>
        </p:nvSpPr>
        <p:spPr>
          <a:xfrm>
            <a:off x="56832" y="3146361"/>
            <a:ext cx="2009775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Georgia"/>
                <a:cs typeface="Georgia"/>
              </a:rPr>
              <a:t>Page</a:t>
            </a:r>
            <a:r>
              <a:rPr dirty="0" sz="2400" spc="-30" b="1">
                <a:latin typeface="Georgia"/>
                <a:cs typeface="Georgia"/>
              </a:rPr>
              <a:t> </a:t>
            </a:r>
            <a:r>
              <a:rPr dirty="0" sz="2400" spc="-15" b="1">
                <a:latin typeface="Georgia"/>
                <a:cs typeface="Georgia"/>
              </a:rPr>
              <a:t>Objects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100451" y="785876"/>
            <a:ext cx="76200" cy="2247265"/>
          </a:xfrm>
          <a:custGeom>
            <a:avLst/>
            <a:gdLst/>
            <a:ahLst/>
            <a:cxnLst/>
            <a:rect l="l" t="t" r="r" b="b"/>
            <a:pathLst>
              <a:path w="76200" h="2247265">
                <a:moveTo>
                  <a:pt x="41529" y="57023"/>
                </a:moveTo>
                <a:lnTo>
                  <a:pt x="34543" y="57023"/>
                </a:lnTo>
                <a:lnTo>
                  <a:pt x="31750" y="59944"/>
                </a:lnTo>
                <a:lnTo>
                  <a:pt x="31623" y="2244216"/>
                </a:lnTo>
                <a:lnTo>
                  <a:pt x="34543" y="2247011"/>
                </a:lnTo>
                <a:lnTo>
                  <a:pt x="41529" y="2247011"/>
                </a:lnTo>
                <a:lnTo>
                  <a:pt x="44323" y="2244216"/>
                </a:lnTo>
                <a:lnTo>
                  <a:pt x="44450" y="59944"/>
                </a:lnTo>
                <a:lnTo>
                  <a:pt x="41529" y="57023"/>
                </a:lnTo>
                <a:close/>
              </a:path>
              <a:path w="76200" h="2247265">
                <a:moveTo>
                  <a:pt x="38100" y="0"/>
                </a:moveTo>
                <a:lnTo>
                  <a:pt x="0" y="76200"/>
                </a:lnTo>
                <a:lnTo>
                  <a:pt x="31749" y="76200"/>
                </a:lnTo>
                <a:lnTo>
                  <a:pt x="31750" y="59944"/>
                </a:lnTo>
                <a:lnTo>
                  <a:pt x="34543" y="57023"/>
                </a:lnTo>
                <a:lnTo>
                  <a:pt x="66611" y="57023"/>
                </a:lnTo>
                <a:lnTo>
                  <a:pt x="38100" y="0"/>
                </a:lnTo>
                <a:close/>
              </a:path>
              <a:path w="76200" h="2247265">
                <a:moveTo>
                  <a:pt x="66611" y="57023"/>
                </a:moveTo>
                <a:lnTo>
                  <a:pt x="41529" y="57023"/>
                </a:lnTo>
                <a:lnTo>
                  <a:pt x="44450" y="59944"/>
                </a:lnTo>
                <a:lnTo>
                  <a:pt x="44449" y="76200"/>
                </a:lnTo>
                <a:lnTo>
                  <a:pt x="76200" y="76200"/>
                </a:lnTo>
                <a:lnTo>
                  <a:pt x="66611" y="57023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7796148" y="785876"/>
            <a:ext cx="76200" cy="2247265"/>
          </a:xfrm>
          <a:custGeom>
            <a:avLst/>
            <a:gdLst/>
            <a:ahLst/>
            <a:cxnLst/>
            <a:rect l="l" t="t" r="r" b="b"/>
            <a:pathLst>
              <a:path w="76200" h="2247265">
                <a:moveTo>
                  <a:pt x="41655" y="57023"/>
                </a:moveTo>
                <a:lnTo>
                  <a:pt x="34671" y="57023"/>
                </a:lnTo>
                <a:lnTo>
                  <a:pt x="31750" y="59944"/>
                </a:lnTo>
                <a:lnTo>
                  <a:pt x="31750" y="2244216"/>
                </a:lnTo>
                <a:lnTo>
                  <a:pt x="34671" y="2247011"/>
                </a:lnTo>
                <a:lnTo>
                  <a:pt x="41655" y="2247011"/>
                </a:lnTo>
                <a:lnTo>
                  <a:pt x="44450" y="2244216"/>
                </a:lnTo>
                <a:lnTo>
                  <a:pt x="44450" y="59944"/>
                </a:lnTo>
                <a:lnTo>
                  <a:pt x="41655" y="57023"/>
                </a:lnTo>
                <a:close/>
              </a:path>
              <a:path w="76200" h="2247265">
                <a:moveTo>
                  <a:pt x="38100" y="0"/>
                </a:moveTo>
                <a:lnTo>
                  <a:pt x="0" y="76200"/>
                </a:lnTo>
                <a:lnTo>
                  <a:pt x="31750" y="76200"/>
                </a:lnTo>
                <a:lnTo>
                  <a:pt x="31750" y="59944"/>
                </a:lnTo>
                <a:lnTo>
                  <a:pt x="34671" y="57023"/>
                </a:lnTo>
                <a:lnTo>
                  <a:pt x="66611" y="57023"/>
                </a:lnTo>
                <a:lnTo>
                  <a:pt x="38100" y="0"/>
                </a:lnTo>
                <a:close/>
              </a:path>
              <a:path w="76200" h="2247265">
                <a:moveTo>
                  <a:pt x="66611" y="57023"/>
                </a:moveTo>
                <a:lnTo>
                  <a:pt x="41655" y="57023"/>
                </a:lnTo>
                <a:lnTo>
                  <a:pt x="44450" y="59944"/>
                </a:lnTo>
                <a:lnTo>
                  <a:pt x="44450" y="76200"/>
                </a:lnTo>
                <a:lnTo>
                  <a:pt x="76200" y="76200"/>
                </a:lnTo>
                <a:lnTo>
                  <a:pt x="66611" y="57023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2" name="object 12"/>
          <p:cNvGrpSpPr/>
          <p:nvPr/>
        </p:nvGrpSpPr>
        <p:grpSpPr>
          <a:xfrm>
            <a:off x="2276475" y="3755897"/>
            <a:ext cx="6372225" cy="2988310"/>
            <a:chOff x="2276475" y="3755897"/>
            <a:chExt cx="6372225" cy="2988310"/>
          </a:xfrm>
        </p:grpSpPr>
        <p:sp>
          <p:nvSpPr>
            <p:cNvPr id="13" name="object 13"/>
            <p:cNvSpPr/>
            <p:nvPr/>
          </p:nvSpPr>
          <p:spPr>
            <a:xfrm>
              <a:off x="2286000" y="6000749"/>
              <a:ext cx="1628775" cy="733425"/>
            </a:xfrm>
            <a:custGeom>
              <a:avLst/>
              <a:gdLst/>
              <a:ahLst/>
              <a:cxnLst/>
              <a:rect l="l" t="t" r="r" b="b"/>
              <a:pathLst>
                <a:path w="1628775" h="733425">
                  <a:moveTo>
                    <a:pt x="1628775" y="0"/>
                  </a:moveTo>
                  <a:lnTo>
                    <a:pt x="0" y="0"/>
                  </a:lnTo>
                  <a:lnTo>
                    <a:pt x="0" y="733425"/>
                  </a:lnTo>
                  <a:lnTo>
                    <a:pt x="1628775" y="733425"/>
                  </a:lnTo>
                  <a:lnTo>
                    <a:pt x="1628775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2286000" y="6000749"/>
              <a:ext cx="1628775" cy="733425"/>
            </a:xfrm>
            <a:custGeom>
              <a:avLst/>
              <a:gdLst/>
              <a:ahLst/>
              <a:cxnLst/>
              <a:rect l="l" t="t" r="r" b="b"/>
              <a:pathLst>
                <a:path w="1628775" h="733425">
                  <a:moveTo>
                    <a:pt x="0" y="733425"/>
                  </a:moveTo>
                  <a:lnTo>
                    <a:pt x="1628775" y="733425"/>
                  </a:lnTo>
                  <a:lnTo>
                    <a:pt x="1628775" y="0"/>
                  </a:lnTo>
                  <a:lnTo>
                    <a:pt x="0" y="0"/>
                  </a:lnTo>
                  <a:lnTo>
                    <a:pt x="0" y="733425"/>
                  </a:lnTo>
                  <a:close/>
                </a:path>
              </a:pathLst>
            </a:custGeom>
            <a:ln w="19050">
              <a:solidFill>
                <a:srgbClr val="08509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3101339" y="3757675"/>
              <a:ext cx="76200" cy="2247265"/>
            </a:xfrm>
            <a:custGeom>
              <a:avLst/>
              <a:gdLst/>
              <a:ahLst/>
              <a:cxnLst/>
              <a:rect l="l" t="t" r="r" b="b"/>
              <a:pathLst>
                <a:path w="76200" h="2247265">
                  <a:moveTo>
                    <a:pt x="31704" y="76041"/>
                  </a:moveTo>
                  <a:lnTo>
                    <a:pt x="2286" y="2240597"/>
                  </a:lnTo>
                  <a:lnTo>
                    <a:pt x="2159" y="2244102"/>
                  </a:lnTo>
                  <a:lnTo>
                    <a:pt x="4953" y="2246985"/>
                  </a:lnTo>
                  <a:lnTo>
                    <a:pt x="11937" y="2247087"/>
                  </a:lnTo>
                  <a:lnTo>
                    <a:pt x="14859" y="2244280"/>
                  </a:lnTo>
                  <a:lnTo>
                    <a:pt x="14861" y="2240597"/>
                  </a:lnTo>
                  <a:lnTo>
                    <a:pt x="44403" y="76232"/>
                  </a:lnTo>
                  <a:lnTo>
                    <a:pt x="31704" y="76041"/>
                  </a:lnTo>
                  <a:close/>
                </a:path>
                <a:path w="76200" h="2247265">
                  <a:moveTo>
                    <a:pt x="66589" y="57023"/>
                  </a:moveTo>
                  <a:lnTo>
                    <a:pt x="38354" y="57023"/>
                  </a:lnTo>
                  <a:lnTo>
                    <a:pt x="41783" y="57150"/>
                  </a:lnTo>
                  <a:lnTo>
                    <a:pt x="44450" y="59817"/>
                  </a:lnTo>
                  <a:lnTo>
                    <a:pt x="44577" y="63500"/>
                  </a:lnTo>
                  <a:lnTo>
                    <a:pt x="44403" y="76232"/>
                  </a:lnTo>
                  <a:lnTo>
                    <a:pt x="76073" y="76707"/>
                  </a:lnTo>
                  <a:lnTo>
                    <a:pt x="66589" y="57023"/>
                  </a:lnTo>
                  <a:close/>
                </a:path>
                <a:path w="76200" h="2247265">
                  <a:moveTo>
                    <a:pt x="38354" y="57023"/>
                  </a:moveTo>
                  <a:lnTo>
                    <a:pt x="34798" y="57023"/>
                  </a:lnTo>
                  <a:lnTo>
                    <a:pt x="31877" y="59817"/>
                  </a:lnTo>
                  <a:lnTo>
                    <a:pt x="31875" y="63500"/>
                  </a:lnTo>
                  <a:lnTo>
                    <a:pt x="31704" y="76041"/>
                  </a:lnTo>
                  <a:lnTo>
                    <a:pt x="44403" y="76232"/>
                  </a:lnTo>
                  <a:lnTo>
                    <a:pt x="44577" y="63500"/>
                  </a:lnTo>
                  <a:lnTo>
                    <a:pt x="44450" y="59817"/>
                  </a:lnTo>
                  <a:lnTo>
                    <a:pt x="41783" y="57150"/>
                  </a:lnTo>
                  <a:lnTo>
                    <a:pt x="38354" y="57023"/>
                  </a:lnTo>
                  <a:close/>
                </a:path>
                <a:path w="76200" h="2247265">
                  <a:moveTo>
                    <a:pt x="39116" y="0"/>
                  </a:moveTo>
                  <a:lnTo>
                    <a:pt x="0" y="75565"/>
                  </a:lnTo>
                  <a:lnTo>
                    <a:pt x="31704" y="76041"/>
                  </a:lnTo>
                  <a:lnTo>
                    <a:pt x="31875" y="63500"/>
                  </a:lnTo>
                  <a:lnTo>
                    <a:pt x="31877" y="59817"/>
                  </a:lnTo>
                  <a:lnTo>
                    <a:pt x="34798" y="57023"/>
                  </a:lnTo>
                  <a:lnTo>
                    <a:pt x="66589" y="57023"/>
                  </a:lnTo>
                  <a:lnTo>
                    <a:pt x="39116" y="0"/>
                  </a:lnTo>
                  <a:close/>
                </a:path>
              </a:pathLst>
            </a:custGeom>
            <a:solidFill>
              <a:srgbClr val="0E6EC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7010400" y="6000749"/>
              <a:ext cx="1628775" cy="733425"/>
            </a:xfrm>
            <a:custGeom>
              <a:avLst/>
              <a:gdLst/>
              <a:ahLst/>
              <a:cxnLst/>
              <a:rect l="l" t="t" r="r" b="b"/>
              <a:pathLst>
                <a:path w="1628775" h="733425">
                  <a:moveTo>
                    <a:pt x="1628775" y="0"/>
                  </a:moveTo>
                  <a:lnTo>
                    <a:pt x="0" y="0"/>
                  </a:lnTo>
                  <a:lnTo>
                    <a:pt x="0" y="733425"/>
                  </a:lnTo>
                  <a:lnTo>
                    <a:pt x="1628775" y="733425"/>
                  </a:lnTo>
                  <a:lnTo>
                    <a:pt x="1628775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7010400" y="6000749"/>
              <a:ext cx="1628775" cy="733425"/>
            </a:xfrm>
            <a:custGeom>
              <a:avLst/>
              <a:gdLst/>
              <a:ahLst/>
              <a:cxnLst/>
              <a:rect l="l" t="t" r="r" b="b"/>
              <a:pathLst>
                <a:path w="1628775" h="733425">
                  <a:moveTo>
                    <a:pt x="0" y="733425"/>
                  </a:moveTo>
                  <a:lnTo>
                    <a:pt x="1628775" y="733425"/>
                  </a:lnTo>
                  <a:lnTo>
                    <a:pt x="1628775" y="0"/>
                  </a:lnTo>
                  <a:lnTo>
                    <a:pt x="0" y="0"/>
                  </a:lnTo>
                  <a:lnTo>
                    <a:pt x="0" y="733425"/>
                  </a:lnTo>
                  <a:close/>
                </a:path>
              </a:pathLst>
            </a:custGeom>
            <a:ln w="19050">
              <a:solidFill>
                <a:srgbClr val="08509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4724400" y="6000749"/>
              <a:ext cx="1628775" cy="733425"/>
            </a:xfrm>
            <a:custGeom>
              <a:avLst/>
              <a:gdLst/>
              <a:ahLst/>
              <a:cxnLst/>
              <a:rect l="l" t="t" r="r" b="b"/>
              <a:pathLst>
                <a:path w="1628775" h="733425">
                  <a:moveTo>
                    <a:pt x="1628775" y="0"/>
                  </a:moveTo>
                  <a:lnTo>
                    <a:pt x="0" y="0"/>
                  </a:lnTo>
                  <a:lnTo>
                    <a:pt x="0" y="733425"/>
                  </a:lnTo>
                  <a:lnTo>
                    <a:pt x="1628775" y="733425"/>
                  </a:lnTo>
                  <a:lnTo>
                    <a:pt x="1628775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4724400" y="6000749"/>
              <a:ext cx="1628775" cy="733425"/>
            </a:xfrm>
            <a:custGeom>
              <a:avLst/>
              <a:gdLst/>
              <a:ahLst/>
              <a:cxnLst/>
              <a:rect l="l" t="t" r="r" b="b"/>
              <a:pathLst>
                <a:path w="1628775" h="733425">
                  <a:moveTo>
                    <a:pt x="0" y="733425"/>
                  </a:moveTo>
                  <a:lnTo>
                    <a:pt x="1628775" y="733425"/>
                  </a:lnTo>
                  <a:lnTo>
                    <a:pt x="1628775" y="0"/>
                  </a:lnTo>
                  <a:lnTo>
                    <a:pt x="0" y="0"/>
                  </a:lnTo>
                  <a:lnTo>
                    <a:pt x="0" y="733425"/>
                  </a:lnTo>
                  <a:close/>
                </a:path>
              </a:pathLst>
            </a:custGeom>
            <a:ln w="19050">
              <a:solidFill>
                <a:srgbClr val="08509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3112135" y="3755897"/>
              <a:ext cx="4760595" cy="2249805"/>
            </a:xfrm>
            <a:custGeom>
              <a:avLst/>
              <a:gdLst/>
              <a:ahLst/>
              <a:cxnLst/>
              <a:rect l="l" t="t" r="r" b="b"/>
              <a:pathLst>
                <a:path w="4760595" h="2249804">
                  <a:moveTo>
                    <a:pt x="4760214" y="77978"/>
                  </a:moveTo>
                  <a:lnTo>
                    <a:pt x="4750625" y="58801"/>
                  </a:lnTo>
                  <a:lnTo>
                    <a:pt x="4722114" y="1778"/>
                  </a:lnTo>
                  <a:lnTo>
                    <a:pt x="4717986" y="10020"/>
                  </a:lnTo>
                  <a:lnTo>
                    <a:pt x="4720844" y="1778"/>
                  </a:lnTo>
                  <a:lnTo>
                    <a:pt x="4717275" y="2921"/>
                  </a:lnTo>
                  <a:lnTo>
                    <a:pt x="4718177" y="1778"/>
                  </a:lnTo>
                  <a:lnTo>
                    <a:pt x="4715764" y="1739"/>
                  </a:lnTo>
                  <a:lnTo>
                    <a:pt x="4715764" y="77978"/>
                  </a:lnTo>
                  <a:lnTo>
                    <a:pt x="4715764" y="2232495"/>
                  </a:lnTo>
                  <a:lnTo>
                    <a:pt x="3195231" y="1506918"/>
                  </a:lnTo>
                  <a:lnTo>
                    <a:pt x="4664354" y="65963"/>
                  </a:lnTo>
                  <a:lnTo>
                    <a:pt x="4665726" y="68834"/>
                  </a:lnTo>
                  <a:lnTo>
                    <a:pt x="4671987" y="60833"/>
                  </a:lnTo>
                  <a:lnTo>
                    <a:pt x="4685627" y="74752"/>
                  </a:lnTo>
                  <a:lnTo>
                    <a:pt x="4684014" y="77978"/>
                  </a:lnTo>
                  <a:lnTo>
                    <a:pt x="4688789" y="77978"/>
                  </a:lnTo>
                  <a:lnTo>
                    <a:pt x="4693031" y="82296"/>
                  </a:lnTo>
                  <a:lnTo>
                    <a:pt x="4694517" y="77978"/>
                  </a:lnTo>
                  <a:lnTo>
                    <a:pt x="4715764" y="77978"/>
                  </a:lnTo>
                  <a:lnTo>
                    <a:pt x="4715764" y="1739"/>
                  </a:lnTo>
                  <a:lnTo>
                    <a:pt x="4658601" y="546"/>
                  </a:lnTo>
                  <a:lnTo>
                    <a:pt x="4658601" y="53873"/>
                  </a:lnTo>
                  <a:lnTo>
                    <a:pt x="3183001" y="1501076"/>
                  </a:lnTo>
                  <a:lnTo>
                    <a:pt x="3173361" y="1496479"/>
                  </a:lnTo>
                  <a:lnTo>
                    <a:pt x="3173361" y="1510525"/>
                  </a:lnTo>
                  <a:lnTo>
                    <a:pt x="2434691" y="2234971"/>
                  </a:lnTo>
                  <a:lnTo>
                    <a:pt x="1619897" y="1482432"/>
                  </a:lnTo>
                  <a:lnTo>
                    <a:pt x="2368397" y="1126401"/>
                  </a:lnTo>
                  <a:lnTo>
                    <a:pt x="3173361" y="1510525"/>
                  </a:lnTo>
                  <a:lnTo>
                    <a:pt x="3173361" y="1496479"/>
                  </a:lnTo>
                  <a:lnTo>
                    <a:pt x="2383142" y="1119390"/>
                  </a:lnTo>
                  <a:lnTo>
                    <a:pt x="4651845" y="40233"/>
                  </a:lnTo>
                  <a:lnTo>
                    <a:pt x="4652353" y="40754"/>
                  </a:lnTo>
                  <a:lnTo>
                    <a:pt x="4658601" y="53873"/>
                  </a:lnTo>
                  <a:lnTo>
                    <a:pt x="4658601" y="546"/>
                  </a:lnTo>
                  <a:lnTo>
                    <a:pt x="4632960" y="0"/>
                  </a:lnTo>
                  <a:lnTo>
                    <a:pt x="4645317" y="26009"/>
                  </a:lnTo>
                  <a:lnTo>
                    <a:pt x="4639691" y="27813"/>
                  </a:lnTo>
                  <a:lnTo>
                    <a:pt x="4642472" y="30670"/>
                  </a:lnTo>
                  <a:lnTo>
                    <a:pt x="2368397" y="1112354"/>
                  </a:lnTo>
                  <a:lnTo>
                    <a:pt x="2353653" y="1105319"/>
                  </a:lnTo>
                  <a:lnTo>
                    <a:pt x="2353653" y="1119365"/>
                  </a:lnTo>
                  <a:lnTo>
                    <a:pt x="1609852" y="1473161"/>
                  </a:lnTo>
                  <a:lnTo>
                    <a:pt x="82016" y="62064"/>
                  </a:lnTo>
                  <a:lnTo>
                    <a:pt x="92392" y="40284"/>
                  </a:lnTo>
                  <a:lnTo>
                    <a:pt x="2353653" y="1119365"/>
                  </a:lnTo>
                  <a:lnTo>
                    <a:pt x="2353653" y="1105319"/>
                  </a:lnTo>
                  <a:lnTo>
                    <a:pt x="97828" y="28841"/>
                  </a:lnTo>
                  <a:lnTo>
                    <a:pt x="101168" y="21844"/>
                  </a:lnTo>
                  <a:lnTo>
                    <a:pt x="111506" y="127"/>
                  </a:lnTo>
                  <a:lnTo>
                    <a:pt x="26289" y="1651"/>
                  </a:lnTo>
                  <a:lnTo>
                    <a:pt x="31838" y="8788"/>
                  </a:lnTo>
                  <a:lnTo>
                    <a:pt x="7239" y="1651"/>
                  </a:lnTo>
                  <a:lnTo>
                    <a:pt x="37465" y="81407"/>
                  </a:lnTo>
                  <a:lnTo>
                    <a:pt x="59016" y="58051"/>
                  </a:lnTo>
                  <a:lnTo>
                    <a:pt x="1597558" y="1479016"/>
                  </a:lnTo>
                  <a:lnTo>
                    <a:pt x="1397" y="2238235"/>
                  </a:lnTo>
                  <a:lnTo>
                    <a:pt x="0" y="2242020"/>
                  </a:lnTo>
                  <a:lnTo>
                    <a:pt x="3048" y="2248357"/>
                  </a:lnTo>
                  <a:lnTo>
                    <a:pt x="6858" y="2249703"/>
                  </a:lnTo>
                  <a:lnTo>
                    <a:pt x="1607604" y="1488287"/>
                  </a:lnTo>
                  <a:lnTo>
                    <a:pt x="2429256" y="2247125"/>
                  </a:lnTo>
                  <a:lnTo>
                    <a:pt x="2431796" y="2249513"/>
                  </a:lnTo>
                  <a:lnTo>
                    <a:pt x="2434183" y="2249424"/>
                  </a:lnTo>
                  <a:lnTo>
                    <a:pt x="2438146" y="2249449"/>
                  </a:lnTo>
                  <a:lnTo>
                    <a:pt x="2440775" y="2246909"/>
                  </a:lnTo>
                  <a:lnTo>
                    <a:pt x="3185591" y="1516367"/>
                  </a:lnTo>
                  <a:lnTo>
                    <a:pt x="4716932" y="2247112"/>
                  </a:lnTo>
                  <a:lnTo>
                    <a:pt x="4718685" y="2248814"/>
                  </a:lnTo>
                  <a:lnTo>
                    <a:pt x="4720501" y="2248814"/>
                  </a:lnTo>
                  <a:lnTo>
                    <a:pt x="4722368" y="2249703"/>
                  </a:lnTo>
                  <a:lnTo>
                    <a:pt x="4724908" y="2248814"/>
                  </a:lnTo>
                  <a:lnTo>
                    <a:pt x="4725670" y="2248814"/>
                  </a:lnTo>
                  <a:lnTo>
                    <a:pt x="4726063" y="2248408"/>
                  </a:lnTo>
                  <a:lnTo>
                    <a:pt x="4726241" y="2248230"/>
                  </a:lnTo>
                  <a:lnTo>
                    <a:pt x="4728464" y="2245969"/>
                  </a:lnTo>
                  <a:lnTo>
                    <a:pt x="4728464" y="2243480"/>
                  </a:lnTo>
                  <a:lnTo>
                    <a:pt x="4729099" y="2242032"/>
                  </a:lnTo>
                  <a:lnTo>
                    <a:pt x="4728464" y="2240140"/>
                  </a:lnTo>
                  <a:lnTo>
                    <a:pt x="4728464" y="77978"/>
                  </a:lnTo>
                  <a:lnTo>
                    <a:pt x="4760214" y="77978"/>
                  </a:lnTo>
                  <a:close/>
                </a:path>
              </a:pathLst>
            </a:custGeom>
            <a:solidFill>
              <a:srgbClr val="0E6EC5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/>
          <p:cNvSpPr txBox="1"/>
          <p:nvPr/>
        </p:nvSpPr>
        <p:spPr>
          <a:xfrm>
            <a:off x="-27940" y="6116247"/>
            <a:ext cx="1866900" cy="3721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785"/>
              </a:lnSpc>
            </a:pPr>
            <a:r>
              <a:rPr dirty="0" sz="2400" spc="5" b="1">
                <a:latin typeface="Georgia"/>
                <a:cs typeface="Georgia"/>
              </a:rPr>
              <a:t>Test</a:t>
            </a:r>
            <a:r>
              <a:rPr dirty="0" sz="2400" spc="-135" b="1">
                <a:latin typeface="Georgia"/>
                <a:cs typeface="Georgia"/>
              </a:rPr>
              <a:t> </a:t>
            </a:r>
            <a:r>
              <a:rPr dirty="0" sz="2400" b="1">
                <a:latin typeface="Georgia"/>
                <a:cs typeface="Georgia"/>
              </a:rPr>
              <a:t>Scripts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400680" y="6137058"/>
            <a:ext cx="1402715" cy="4838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360"/>
              </a:lnSpc>
            </a:pPr>
            <a:r>
              <a:rPr dirty="0" sz="2000">
                <a:latin typeface="Georgia"/>
                <a:cs typeface="Georgia"/>
              </a:rPr>
              <a:t>Test</a:t>
            </a:r>
            <a:r>
              <a:rPr dirty="0" sz="2000" spc="-20">
                <a:latin typeface="Georgia"/>
                <a:cs typeface="Georgia"/>
              </a:rPr>
              <a:t> </a:t>
            </a:r>
            <a:r>
              <a:rPr dirty="0" sz="2000" spc="-5">
                <a:latin typeface="Georgia"/>
                <a:cs typeface="Georgia"/>
              </a:rPr>
              <a:t>Script</a:t>
            </a:r>
            <a:r>
              <a:rPr dirty="0" sz="2000" spc="-90">
                <a:latin typeface="Georgia"/>
                <a:cs typeface="Georgia"/>
              </a:rPr>
              <a:t> </a:t>
            </a:r>
            <a:r>
              <a:rPr dirty="0" sz="2000" spc="10">
                <a:latin typeface="Georgia"/>
                <a:cs typeface="Georgia"/>
              </a:rPr>
              <a:t>1</a:t>
            </a:r>
            <a:endParaRPr sz="2000">
              <a:latin typeface="Georgia"/>
              <a:cs typeface="Georgia"/>
            </a:endParaRPr>
          </a:p>
          <a:p>
            <a:pPr marL="45720">
              <a:lnSpc>
                <a:spcPct val="100000"/>
              </a:lnSpc>
            </a:pPr>
            <a:r>
              <a:rPr dirty="0" sz="1100" spc="-5">
                <a:latin typeface="Georgia"/>
                <a:cs typeface="Georgia"/>
              </a:rPr>
              <a:t>(Access</a:t>
            </a:r>
            <a:r>
              <a:rPr dirty="0" sz="1100" spc="-20">
                <a:latin typeface="Georgia"/>
                <a:cs typeface="Georgia"/>
              </a:rPr>
              <a:t> </a:t>
            </a:r>
            <a:r>
              <a:rPr dirty="0" sz="1100" spc="5">
                <a:latin typeface="Georgia"/>
                <a:cs typeface="Georgia"/>
              </a:rPr>
              <a:t>PO</a:t>
            </a:r>
            <a:r>
              <a:rPr dirty="0" sz="1100" spc="-65">
                <a:latin typeface="Georgia"/>
                <a:cs typeface="Georgia"/>
              </a:rPr>
              <a:t> </a:t>
            </a:r>
            <a:r>
              <a:rPr dirty="0" sz="1100" spc="-5">
                <a:latin typeface="Georgia"/>
                <a:cs typeface="Georgia"/>
              </a:rPr>
              <a:t>Methods)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827904" y="6137058"/>
            <a:ext cx="1435735" cy="4838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360"/>
              </a:lnSpc>
            </a:pPr>
            <a:r>
              <a:rPr dirty="0" sz="2000">
                <a:latin typeface="Georgia"/>
                <a:cs typeface="Georgia"/>
              </a:rPr>
              <a:t>Test</a:t>
            </a:r>
            <a:r>
              <a:rPr dirty="0" sz="2000" spc="-20">
                <a:latin typeface="Georgia"/>
                <a:cs typeface="Georgia"/>
              </a:rPr>
              <a:t> </a:t>
            </a:r>
            <a:r>
              <a:rPr dirty="0" sz="2000" spc="-5">
                <a:latin typeface="Georgia"/>
                <a:cs typeface="Georgia"/>
              </a:rPr>
              <a:t>Script</a:t>
            </a:r>
            <a:r>
              <a:rPr dirty="0" sz="2000" spc="-90">
                <a:latin typeface="Georgia"/>
                <a:cs typeface="Georgia"/>
              </a:rPr>
              <a:t> </a:t>
            </a:r>
            <a:r>
              <a:rPr dirty="0" sz="2000" spc="15">
                <a:latin typeface="Georgia"/>
                <a:cs typeface="Georgia"/>
              </a:rPr>
              <a:t>2</a:t>
            </a:r>
            <a:endParaRPr sz="2000">
              <a:latin typeface="Georgia"/>
              <a:cs typeface="Georgia"/>
            </a:endParaRPr>
          </a:p>
          <a:p>
            <a:pPr marL="61594">
              <a:lnSpc>
                <a:spcPct val="100000"/>
              </a:lnSpc>
            </a:pPr>
            <a:r>
              <a:rPr dirty="0" sz="1100" spc="-5">
                <a:latin typeface="Georgia"/>
                <a:cs typeface="Georgia"/>
              </a:rPr>
              <a:t>(Access</a:t>
            </a:r>
            <a:r>
              <a:rPr dirty="0" sz="1100" spc="-20">
                <a:latin typeface="Georgia"/>
                <a:cs typeface="Georgia"/>
              </a:rPr>
              <a:t> </a:t>
            </a:r>
            <a:r>
              <a:rPr dirty="0" sz="1100" spc="5">
                <a:latin typeface="Georgia"/>
                <a:cs typeface="Georgia"/>
              </a:rPr>
              <a:t>PO</a:t>
            </a:r>
            <a:r>
              <a:rPr dirty="0" sz="1100" spc="-65">
                <a:latin typeface="Georgia"/>
                <a:cs typeface="Georgia"/>
              </a:rPr>
              <a:t> </a:t>
            </a:r>
            <a:r>
              <a:rPr dirty="0" sz="1100" spc="-5">
                <a:latin typeface="Georgia"/>
                <a:cs typeface="Georgia"/>
              </a:rPr>
              <a:t>Methods)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115175" y="6137058"/>
            <a:ext cx="1434465" cy="4838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360"/>
              </a:lnSpc>
            </a:pPr>
            <a:r>
              <a:rPr dirty="0" sz="2000">
                <a:latin typeface="Georgia"/>
                <a:cs typeface="Georgia"/>
              </a:rPr>
              <a:t>Test</a:t>
            </a:r>
            <a:r>
              <a:rPr dirty="0" sz="2000" spc="-20">
                <a:latin typeface="Georgia"/>
                <a:cs typeface="Georgia"/>
              </a:rPr>
              <a:t> </a:t>
            </a:r>
            <a:r>
              <a:rPr dirty="0" sz="2000" spc="-5">
                <a:latin typeface="Georgia"/>
                <a:cs typeface="Georgia"/>
              </a:rPr>
              <a:t>Script</a:t>
            </a:r>
            <a:r>
              <a:rPr dirty="0" sz="2000" spc="-90">
                <a:latin typeface="Georgia"/>
                <a:cs typeface="Georgia"/>
              </a:rPr>
              <a:t> </a:t>
            </a:r>
            <a:r>
              <a:rPr dirty="0" sz="2000" spc="15">
                <a:latin typeface="Georgia"/>
                <a:cs typeface="Georgia"/>
              </a:rPr>
              <a:t>3</a:t>
            </a:r>
            <a:endParaRPr sz="2000">
              <a:latin typeface="Georgia"/>
              <a:cs typeface="Georgia"/>
            </a:endParaRPr>
          </a:p>
          <a:p>
            <a:pPr marL="60325">
              <a:lnSpc>
                <a:spcPct val="100000"/>
              </a:lnSpc>
            </a:pPr>
            <a:r>
              <a:rPr dirty="0" sz="1100" spc="-5">
                <a:latin typeface="Georgia"/>
                <a:cs typeface="Georgia"/>
              </a:rPr>
              <a:t>(Access</a:t>
            </a:r>
            <a:r>
              <a:rPr dirty="0" sz="1100" spc="-20">
                <a:latin typeface="Georgia"/>
                <a:cs typeface="Georgia"/>
              </a:rPr>
              <a:t> </a:t>
            </a:r>
            <a:r>
              <a:rPr dirty="0" sz="1100" spc="5">
                <a:latin typeface="Georgia"/>
                <a:cs typeface="Georgia"/>
              </a:rPr>
              <a:t>PO</a:t>
            </a:r>
            <a:r>
              <a:rPr dirty="0" sz="1100" spc="-60">
                <a:latin typeface="Georgia"/>
                <a:cs typeface="Georgia"/>
              </a:rPr>
              <a:t> </a:t>
            </a:r>
            <a:r>
              <a:rPr dirty="0" sz="1100" spc="-5">
                <a:latin typeface="Georgia"/>
                <a:cs typeface="Georgia"/>
              </a:rPr>
              <a:t>Methods)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190"/>
              </a:lnSpc>
            </a:pPr>
            <a:r>
              <a:rPr dirty="0" spc="20"/>
              <a:t>Rex</a:t>
            </a:r>
            <a:r>
              <a:rPr dirty="0" spc="-10"/>
              <a:t> </a:t>
            </a:r>
            <a:r>
              <a:rPr dirty="0" spc="20"/>
              <a:t>Jones</a:t>
            </a:r>
            <a:r>
              <a:rPr dirty="0" spc="-20"/>
              <a:t> </a:t>
            </a:r>
            <a:r>
              <a:rPr dirty="0" spc="15"/>
              <a:t>II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010400" y="38100"/>
            <a:ext cx="1628775" cy="742950"/>
          </a:xfrm>
          <a:custGeom>
            <a:avLst/>
            <a:gdLst/>
            <a:ahLst/>
            <a:cxnLst/>
            <a:rect l="l" t="t" r="r" b="b"/>
            <a:pathLst>
              <a:path w="1628775" h="742950">
                <a:moveTo>
                  <a:pt x="1628775" y="0"/>
                </a:moveTo>
                <a:lnTo>
                  <a:pt x="0" y="0"/>
                </a:lnTo>
                <a:lnTo>
                  <a:pt x="0" y="742950"/>
                </a:lnTo>
                <a:lnTo>
                  <a:pt x="1628775" y="742950"/>
                </a:lnTo>
                <a:lnTo>
                  <a:pt x="1628775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4201335"/>
            <a:ext cx="417830" cy="2656840"/>
          </a:xfrm>
          <a:custGeom>
            <a:avLst/>
            <a:gdLst/>
            <a:ahLst/>
            <a:cxnLst/>
            <a:rect l="l" t="t" r="r" b="b"/>
            <a:pathLst>
              <a:path w="417830" h="2656840">
                <a:moveTo>
                  <a:pt x="0" y="0"/>
                </a:moveTo>
                <a:lnTo>
                  <a:pt x="0" y="2656662"/>
                </a:lnTo>
                <a:lnTo>
                  <a:pt x="417602" y="2656662"/>
                </a:lnTo>
                <a:lnTo>
                  <a:pt x="0" y="0"/>
                </a:lnTo>
                <a:close/>
              </a:path>
            </a:pathLst>
          </a:custGeom>
          <a:solidFill>
            <a:srgbClr val="0E6EC5">
              <a:alpha val="85096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7010400" y="38100"/>
            <a:ext cx="1628775" cy="742950"/>
          </a:xfrm>
          <a:prstGeom prst="rect">
            <a:avLst/>
          </a:prstGeom>
          <a:solidFill>
            <a:srgbClr val="D9D9D9"/>
          </a:solidFill>
          <a:ln w="19050">
            <a:solidFill>
              <a:srgbClr val="085091"/>
            </a:solidFill>
          </a:ln>
        </p:spPr>
        <p:txBody>
          <a:bodyPr wrap="square" lIns="0" tIns="212725" rIns="0" bIns="0" rtlCol="0" vert="horz">
            <a:spAutoFit/>
          </a:bodyPr>
          <a:lstStyle/>
          <a:p>
            <a:pPr marL="250825">
              <a:lnSpc>
                <a:spcPct val="100000"/>
              </a:lnSpc>
              <a:spcBef>
                <a:spcPts val="1675"/>
              </a:spcBef>
            </a:pPr>
            <a:r>
              <a:rPr dirty="0" sz="2000" spc="-5">
                <a:latin typeface="Georgia"/>
                <a:cs typeface="Georgia"/>
              </a:rPr>
              <a:t>Help</a:t>
            </a:r>
            <a:r>
              <a:rPr dirty="0" sz="2000" spc="-75">
                <a:latin typeface="Georgia"/>
                <a:cs typeface="Georgia"/>
              </a:rPr>
              <a:t> </a:t>
            </a:r>
            <a:r>
              <a:rPr dirty="0" sz="2000" spc="-5">
                <a:latin typeface="Georgia"/>
                <a:cs typeface="Georgia"/>
              </a:rPr>
              <a:t>Page</a:t>
            </a:r>
            <a:endParaRPr sz="2000">
              <a:latin typeface="Georgia"/>
              <a:cs typeface="Georg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14575" y="38100"/>
            <a:ext cx="1628775" cy="742950"/>
          </a:xfrm>
          <a:prstGeom prst="rect">
            <a:avLst/>
          </a:prstGeom>
          <a:solidFill>
            <a:srgbClr val="D9D9D9"/>
          </a:solidFill>
          <a:ln w="19050">
            <a:solidFill>
              <a:srgbClr val="085091"/>
            </a:solidFill>
          </a:ln>
        </p:spPr>
        <p:txBody>
          <a:bodyPr wrap="square" lIns="0" tIns="212725" rIns="0" bIns="0" rtlCol="0" vert="horz">
            <a:spAutoFit/>
          </a:bodyPr>
          <a:lstStyle/>
          <a:p>
            <a:pPr marL="175260">
              <a:lnSpc>
                <a:spcPct val="100000"/>
              </a:lnSpc>
              <a:spcBef>
                <a:spcPts val="1675"/>
              </a:spcBef>
            </a:pPr>
            <a:r>
              <a:rPr dirty="0" sz="2000" spc="5">
                <a:latin typeface="Georgia"/>
                <a:cs typeface="Georgia"/>
              </a:rPr>
              <a:t>Home</a:t>
            </a:r>
            <a:r>
              <a:rPr dirty="0" sz="2000" spc="-70">
                <a:latin typeface="Georgia"/>
                <a:cs typeface="Georgia"/>
              </a:rPr>
              <a:t> </a:t>
            </a:r>
            <a:r>
              <a:rPr dirty="0" sz="2000" spc="-5">
                <a:latin typeface="Georgia"/>
                <a:cs typeface="Georgia"/>
              </a:rPr>
              <a:t>Page</a:t>
            </a:r>
            <a:endParaRPr sz="2000">
              <a:latin typeface="Georgia"/>
              <a:cs typeface="Georg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10400" y="3019425"/>
            <a:ext cx="1628775" cy="733425"/>
          </a:xfrm>
          <a:prstGeom prst="rect">
            <a:avLst/>
          </a:prstGeom>
          <a:solidFill>
            <a:srgbClr val="D9D9D9"/>
          </a:solidFill>
          <a:ln w="19050">
            <a:solidFill>
              <a:srgbClr val="085091"/>
            </a:solidFill>
          </a:ln>
        </p:spPr>
        <p:txBody>
          <a:bodyPr wrap="square" lIns="0" tIns="129539" rIns="0" bIns="0" rtlCol="0" vert="horz">
            <a:spAutoFit/>
          </a:bodyPr>
          <a:lstStyle/>
          <a:p>
            <a:pPr algn="ctr" marL="20955">
              <a:lnSpc>
                <a:spcPct val="100000"/>
              </a:lnSpc>
              <a:spcBef>
                <a:spcPts val="1019"/>
              </a:spcBef>
            </a:pPr>
            <a:r>
              <a:rPr dirty="0" sz="2000">
                <a:latin typeface="Georgia"/>
                <a:cs typeface="Georgia"/>
              </a:rPr>
              <a:t>HelpPage</a:t>
            </a:r>
            <a:endParaRPr sz="2000">
              <a:latin typeface="Georgia"/>
              <a:cs typeface="Georgia"/>
            </a:endParaRPr>
          </a:p>
          <a:p>
            <a:pPr algn="ctr" marL="22225">
              <a:lnSpc>
                <a:spcPct val="100000"/>
              </a:lnSpc>
              <a:spcBef>
                <a:spcPts val="5"/>
              </a:spcBef>
            </a:pPr>
            <a:r>
              <a:rPr dirty="0" sz="1100">
                <a:latin typeface="Georgia"/>
                <a:cs typeface="Georgia"/>
              </a:rPr>
              <a:t>(Variables</a:t>
            </a:r>
            <a:r>
              <a:rPr dirty="0" sz="1100" spc="-30">
                <a:latin typeface="Georgia"/>
                <a:cs typeface="Georgia"/>
              </a:rPr>
              <a:t> </a:t>
            </a:r>
            <a:r>
              <a:rPr dirty="0" sz="1100" spc="15">
                <a:latin typeface="Georgia"/>
                <a:cs typeface="Georgia"/>
              </a:rPr>
              <a:t>&amp;</a:t>
            </a:r>
            <a:r>
              <a:rPr dirty="0" sz="1100" spc="-45">
                <a:latin typeface="Georgia"/>
                <a:cs typeface="Georgia"/>
              </a:rPr>
              <a:t> </a:t>
            </a:r>
            <a:r>
              <a:rPr dirty="0" sz="1100">
                <a:latin typeface="Georgia"/>
                <a:cs typeface="Georgia"/>
              </a:rPr>
              <a:t>Methods)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314575" y="3019425"/>
            <a:ext cx="1628775" cy="733425"/>
          </a:xfrm>
          <a:prstGeom prst="rect">
            <a:avLst/>
          </a:prstGeom>
          <a:solidFill>
            <a:srgbClr val="D9D9D9"/>
          </a:solidFill>
          <a:ln w="19050">
            <a:solidFill>
              <a:srgbClr val="085091"/>
            </a:solidFill>
          </a:ln>
        </p:spPr>
        <p:txBody>
          <a:bodyPr wrap="square" lIns="0" tIns="129539" rIns="0" bIns="0" rtlCol="0" vert="horz">
            <a:spAutoFit/>
          </a:bodyPr>
          <a:lstStyle/>
          <a:p>
            <a:pPr algn="ctr" marL="13970">
              <a:lnSpc>
                <a:spcPct val="100000"/>
              </a:lnSpc>
              <a:spcBef>
                <a:spcPts val="1019"/>
              </a:spcBef>
            </a:pPr>
            <a:r>
              <a:rPr dirty="0" sz="2000">
                <a:latin typeface="Georgia"/>
                <a:cs typeface="Georgia"/>
              </a:rPr>
              <a:t>HomePage</a:t>
            </a:r>
            <a:endParaRPr sz="2000">
              <a:latin typeface="Georgia"/>
              <a:cs typeface="Georgia"/>
            </a:endParaRPr>
          </a:p>
          <a:p>
            <a:pPr algn="ctr" marL="12700">
              <a:lnSpc>
                <a:spcPct val="100000"/>
              </a:lnSpc>
              <a:spcBef>
                <a:spcPts val="5"/>
              </a:spcBef>
            </a:pPr>
            <a:r>
              <a:rPr dirty="0" sz="1100" spc="-5">
                <a:latin typeface="Georgia"/>
                <a:cs typeface="Georgia"/>
              </a:rPr>
              <a:t>(Variables</a:t>
            </a:r>
            <a:r>
              <a:rPr dirty="0" sz="1100" spc="-10">
                <a:latin typeface="Georgia"/>
                <a:cs typeface="Georgia"/>
              </a:rPr>
              <a:t> </a:t>
            </a:r>
            <a:r>
              <a:rPr dirty="0" sz="1100" spc="15">
                <a:latin typeface="Georgia"/>
                <a:cs typeface="Georgia"/>
              </a:rPr>
              <a:t>&amp;</a:t>
            </a:r>
            <a:r>
              <a:rPr dirty="0" sz="1100" spc="-25">
                <a:latin typeface="Georgia"/>
                <a:cs typeface="Georgia"/>
              </a:rPr>
              <a:t> </a:t>
            </a:r>
            <a:r>
              <a:rPr dirty="0" sz="1100" spc="-5">
                <a:latin typeface="Georgia"/>
                <a:cs typeface="Georgia"/>
              </a:rPr>
              <a:t>Methods)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5084" y="201866"/>
            <a:ext cx="1724660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0"/>
              <a:t>Web</a:t>
            </a:r>
            <a:r>
              <a:rPr dirty="0" sz="2400" spc="-60"/>
              <a:t> </a:t>
            </a:r>
            <a:r>
              <a:rPr dirty="0" sz="2400" spc="5"/>
              <a:t>Pages</a:t>
            </a:r>
            <a:endParaRPr sz="2400"/>
          </a:p>
        </p:txBody>
      </p:sp>
      <p:sp>
        <p:nvSpPr>
          <p:cNvPr id="9" name="object 9"/>
          <p:cNvSpPr txBox="1"/>
          <p:nvPr/>
        </p:nvSpPr>
        <p:spPr>
          <a:xfrm>
            <a:off x="56832" y="3146361"/>
            <a:ext cx="2009775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Georgia"/>
                <a:cs typeface="Georgia"/>
              </a:rPr>
              <a:t>Page</a:t>
            </a:r>
            <a:r>
              <a:rPr dirty="0" sz="2400" spc="-30" b="1">
                <a:latin typeface="Georgia"/>
                <a:cs typeface="Georgia"/>
              </a:rPr>
              <a:t> </a:t>
            </a:r>
            <a:r>
              <a:rPr dirty="0" sz="2400" spc="-15" b="1">
                <a:latin typeface="Georgia"/>
                <a:cs typeface="Georgia"/>
              </a:rPr>
              <a:t>Objects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100451" y="785876"/>
            <a:ext cx="76200" cy="2247265"/>
          </a:xfrm>
          <a:custGeom>
            <a:avLst/>
            <a:gdLst/>
            <a:ahLst/>
            <a:cxnLst/>
            <a:rect l="l" t="t" r="r" b="b"/>
            <a:pathLst>
              <a:path w="76200" h="2247265">
                <a:moveTo>
                  <a:pt x="41529" y="57023"/>
                </a:moveTo>
                <a:lnTo>
                  <a:pt x="34543" y="57023"/>
                </a:lnTo>
                <a:lnTo>
                  <a:pt x="31750" y="59944"/>
                </a:lnTo>
                <a:lnTo>
                  <a:pt x="31623" y="2244216"/>
                </a:lnTo>
                <a:lnTo>
                  <a:pt x="34543" y="2247011"/>
                </a:lnTo>
                <a:lnTo>
                  <a:pt x="41529" y="2247011"/>
                </a:lnTo>
                <a:lnTo>
                  <a:pt x="44323" y="2244216"/>
                </a:lnTo>
                <a:lnTo>
                  <a:pt x="44450" y="59944"/>
                </a:lnTo>
                <a:lnTo>
                  <a:pt x="41529" y="57023"/>
                </a:lnTo>
                <a:close/>
              </a:path>
              <a:path w="76200" h="2247265">
                <a:moveTo>
                  <a:pt x="38100" y="0"/>
                </a:moveTo>
                <a:lnTo>
                  <a:pt x="0" y="76200"/>
                </a:lnTo>
                <a:lnTo>
                  <a:pt x="31749" y="76200"/>
                </a:lnTo>
                <a:lnTo>
                  <a:pt x="31750" y="59944"/>
                </a:lnTo>
                <a:lnTo>
                  <a:pt x="34543" y="57023"/>
                </a:lnTo>
                <a:lnTo>
                  <a:pt x="66611" y="57023"/>
                </a:lnTo>
                <a:lnTo>
                  <a:pt x="38100" y="0"/>
                </a:lnTo>
                <a:close/>
              </a:path>
              <a:path w="76200" h="2247265">
                <a:moveTo>
                  <a:pt x="66611" y="57023"/>
                </a:moveTo>
                <a:lnTo>
                  <a:pt x="41529" y="57023"/>
                </a:lnTo>
                <a:lnTo>
                  <a:pt x="44450" y="59944"/>
                </a:lnTo>
                <a:lnTo>
                  <a:pt x="44449" y="76200"/>
                </a:lnTo>
                <a:lnTo>
                  <a:pt x="76200" y="76200"/>
                </a:lnTo>
                <a:lnTo>
                  <a:pt x="66611" y="57023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7796148" y="785876"/>
            <a:ext cx="76200" cy="2247265"/>
          </a:xfrm>
          <a:custGeom>
            <a:avLst/>
            <a:gdLst/>
            <a:ahLst/>
            <a:cxnLst/>
            <a:rect l="l" t="t" r="r" b="b"/>
            <a:pathLst>
              <a:path w="76200" h="2247265">
                <a:moveTo>
                  <a:pt x="41655" y="57023"/>
                </a:moveTo>
                <a:lnTo>
                  <a:pt x="34671" y="57023"/>
                </a:lnTo>
                <a:lnTo>
                  <a:pt x="31750" y="59944"/>
                </a:lnTo>
                <a:lnTo>
                  <a:pt x="31750" y="2244216"/>
                </a:lnTo>
                <a:lnTo>
                  <a:pt x="34671" y="2247011"/>
                </a:lnTo>
                <a:lnTo>
                  <a:pt x="41655" y="2247011"/>
                </a:lnTo>
                <a:lnTo>
                  <a:pt x="44450" y="2244216"/>
                </a:lnTo>
                <a:lnTo>
                  <a:pt x="44450" y="59944"/>
                </a:lnTo>
                <a:lnTo>
                  <a:pt x="41655" y="57023"/>
                </a:lnTo>
                <a:close/>
              </a:path>
              <a:path w="76200" h="2247265">
                <a:moveTo>
                  <a:pt x="38100" y="0"/>
                </a:moveTo>
                <a:lnTo>
                  <a:pt x="0" y="76200"/>
                </a:lnTo>
                <a:lnTo>
                  <a:pt x="31750" y="76200"/>
                </a:lnTo>
                <a:lnTo>
                  <a:pt x="31750" y="59944"/>
                </a:lnTo>
                <a:lnTo>
                  <a:pt x="34671" y="57023"/>
                </a:lnTo>
                <a:lnTo>
                  <a:pt x="66611" y="57023"/>
                </a:lnTo>
                <a:lnTo>
                  <a:pt x="38100" y="0"/>
                </a:lnTo>
                <a:close/>
              </a:path>
              <a:path w="76200" h="2247265">
                <a:moveTo>
                  <a:pt x="66611" y="57023"/>
                </a:moveTo>
                <a:lnTo>
                  <a:pt x="41655" y="57023"/>
                </a:lnTo>
                <a:lnTo>
                  <a:pt x="44450" y="59944"/>
                </a:lnTo>
                <a:lnTo>
                  <a:pt x="44450" y="76200"/>
                </a:lnTo>
                <a:lnTo>
                  <a:pt x="76200" y="76200"/>
                </a:lnTo>
                <a:lnTo>
                  <a:pt x="66611" y="57023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2" name="object 12"/>
          <p:cNvGrpSpPr/>
          <p:nvPr/>
        </p:nvGrpSpPr>
        <p:grpSpPr>
          <a:xfrm>
            <a:off x="2276475" y="3755897"/>
            <a:ext cx="6372225" cy="2988310"/>
            <a:chOff x="2276475" y="3755897"/>
            <a:chExt cx="6372225" cy="2988310"/>
          </a:xfrm>
        </p:grpSpPr>
        <p:sp>
          <p:nvSpPr>
            <p:cNvPr id="13" name="object 13"/>
            <p:cNvSpPr/>
            <p:nvPr/>
          </p:nvSpPr>
          <p:spPr>
            <a:xfrm>
              <a:off x="2286000" y="6000749"/>
              <a:ext cx="1628775" cy="733425"/>
            </a:xfrm>
            <a:custGeom>
              <a:avLst/>
              <a:gdLst/>
              <a:ahLst/>
              <a:cxnLst/>
              <a:rect l="l" t="t" r="r" b="b"/>
              <a:pathLst>
                <a:path w="1628775" h="733425">
                  <a:moveTo>
                    <a:pt x="1628775" y="0"/>
                  </a:moveTo>
                  <a:lnTo>
                    <a:pt x="0" y="0"/>
                  </a:lnTo>
                  <a:lnTo>
                    <a:pt x="0" y="733425"/>
                  </a:lnTo>
                  <a:lnTo>
                    <a:pt x="1628775" y="733425"/>
                  </a:lnTo>
                  <a:lnTo>
                    <a:pt x="1628775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2286000" y="6000749"/>
              <a:ext cx="1628775" cy="733425"/>
            </a:xfrm>
            <a:custGeom>
              <a:avLst/>
              <a:gdLst/>
              <a:ahLst/>
              <a:cxnLst/>
              <a:rect l="l" t="t" r="r" b="b"/>
              <a:pathLst>
                <a:path w="1628775" h="733425">
                  <a:moveTo>
                    <a:pt x="0" y="733425"/>
                  </a:moveTo>
                  <a:lnTo>
                    <a:pt x="1628775" y="733425"/>
                  </a:lnTo>
                  <a:lnTo>
                    <a:pt x="1628775" y="0"/>
                  </a:lnTo>
                  <a:lnTo>
                    <a:pt x="0" y="0"/>
                  </a:lnTo>
                  <a:lnTo>
                    <a:pt x="0" y="733425"/>
                  </a:lnTo>
                  <a:close/>
                </a:path>
              </a:pathLst>
            </a:custGeom>
            <a:ln w="19050">
              <a:solidFill>
                <a:srgbClr val="08509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3101339" y="3757675"/>
              <a:ext cx="76200" cy="2247265"/>
            </a:xfrm>
            <a:custGeom>
              <a:avLst/>
              <a:gdLst/>
              <a:ahLst/>
              <a:cxnLst/>
              <a:rect l="l" t="t" r="r" b="b"/>
              <a:pathLst>
                <a:path w="76200" h="2247265">
                  <a:moveTo>
                    <a:pt x="31704" y="76041"/>
                  </a:moveTo>
                  <a:lnTo>
                    <a:pt x="2286" y="2240597"/>
                  </a:lnTo>
                  <a:lnTo>
                    <a:pt x="2159" y="2244102"/>
                  </a:lnTo>
                  <a:lnTo>
                    <a:pt x="4953" y="2246985"/>
                  </a:lnTo>
                  <a:lnTo>
                    <a:pt x="11937" y="2247087"/>
                  </a:lnTo>
                  <a:lnTo>
                    <a:pt x="14859" y="2244280"/>
                  </a:lnTo>
                  <a:lnTo>
                    <a:pt x="14861" y="2240597"/>
                  </a:lnTo>
                  <a:lnTo>
                    <a:pt x="44403" y="76232"/>
                  </a:lnTo>
                  <a:lnTo>
                    <a:pt x="31704" y="76041"/>
                  </a:lnTo>
                  <a:close/>
                </a:path>
                <a:path w="76200" h="2247265">
                  <a:moveTo>
                    <a:pt x="66589" y="57023"/>
                  </a:moveTo>
                  <a:lnTo>
                    <a:pt x="38354" y="57023"/>
                  </a:lnTo>
                  <a:lnTo>
                    <a:pt x="41783" y="57150"/>
                  </a:lnTo>
                  <a:lnTo>
                    <a:pt x="44450" y="59817"/>
                  </a:lnTo>
                  <a:lnTo>
                    <a:pt x="44577" y="63500"/>
                  </a:lnTo>
                  <a:lnTo>
                    <a:pt x="44403" y="76232"/>
                  </a:lnTo>
                  <a:lnTo>
                    <a:pt x="76073" y="76707"/>
                  </a:lnTo>
                  <a:lnTo>
                    <a:pt x="66589" y="57023"/>
                  </a:lnTo>
                  <a:close/>
                </a:path>
                <a:path w="76200" h="2247265">
                  <a:moveTo>
                    <a:pt x="38354" y="57023"/>
                  </a:moveTo>
                  <a:lnTo>
                    <a:pt x="34798" y="57023"/>
                  </a:lnTo>
                  <a:lnTo>
                    <a:pt x="31877" y="59817"/>
                  </a:lnTo>
                  <a:lnTo>
                    <a:pt x="31875" y="63500"/>
                  </a:lnTo>
                  <a:lnTo>
                    <a:pt x="31704" y="76041"/>
                  </a:lnTo>
                  <a:lnTo>
                    <a:pt x="44403" y="76232"/>
                  </a:lnTo>
                  <a:lnTo>
                    <a:pt x="44577" y="63500"/>
                  </a:lnTo>
                  <a:lnTo>
                    <a:pt x="44450" y="59817"/>
                  </a:lnTo>
                  <a:lnTo>
                    <a:pt x="41783" y="57150"/>
                  </a:lnTo>
                  <a:lnTo>
                    <a:pt x="38354" y="57023"/>
                  </a:lnTo>
                  <a:close/>
                </a:path>
                <a:path w="76200" h="2247265">
                  <a:moveTo>
                    <a:pt x="39116" y="0"/>
                  </a:moveTo>
                  <a:lnTo>
                    <a:pt x="0" y="75565"/>
                  </a:lnTo>
                  <a:lnTo>
                    <a:pt x="31704" y="76041"/>
                  </a:lnTo>
                  <a:lnTo>
                    <a:pt x="31875" y="63500"/>
                  </a:lnTo>
                  <a:lnTo>
                    <a:pt x="31877" y="59817"/>
                  </a:lnTo>
                  <a:lnTo>
                    <a:pt x="34798" y="57023"/>
                  </a:lnTo>
                  <a:lnTo>
                    <a:pt x="66589" y="57023"/>
                  </a:lnTo>
                  <a:lnTo>
                    <a:pt x="39116" y="0"/>
                  </a:lnTo>
                  <a:close/>
                </a:path>
              </a:pathLst>
            </a:custGeom>
            <a:solidFill>
              <a:srgbClr val="0E6EC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7010400" y="6000749"/>
              <a:ext cx="1628775" cy="733425"/>
            </a:xfrm>
            <a:custGeom>
              <a:avLst/>
              <a:gdLst/>
              <a:ahLst/>
              <a:cxnLst/>
              <a:rect l="l" t="t" r="r" b="b"/>
              <a:pathLst>
                <a:path w="1628775" h="733425">
                  <a:moveTo>
                    <a:pt x="1628775" y="0"/>
                  </a:moveTo>
                  <a:lnTo>
                    <a:pt x="0" y="0"/>
                  </a:lnTo>
                  <a:lnTo>
                    <a:pt x="0" y="733425"/>
                  </a:lnTo>
                  <a:lnTo>
                    <a:pt x="1628775" y="733425"/>
                  </a:lnTo>
                  <a:lnTo>
                    <a:pt x="1628775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7010400" y="6000749"/>
              <a:ext cx="1628775" cy="733425"/>
            </a:xfrm>
            <a:custGeom>
              <a:avLst/>
              <a:gdLst/>
              <a:ahLst/>
              <a:cxnLst/>
              <a:rect l="l" t="t" r="r" b="b"/>
              <a:pathLst>
                <a:path w="1628775" h="733425">
                  <a:moveTo>
                    <a:pt x="0" y="733425"/>
                  </a:moveTo>
                  <a:lnTo>
                    <a:pt x="1628775" y="733425"/>
                  </a:lnTo>
                  <a:lnTo>
                    <a:pt x="1628775" y="0"/>
                  </a:lnTo>
                  <a:lnTo>
                    <a:pt x="0" y="0"/>
                  </a:lnTo>
                  <a:lnTo>
                    <a:pt x="0" y="733425"/>
                  </a:lnTo>
                  <a:close/>
                </a:path>
              </a:pathLst>
            </a:custGeom>
            <a:ln w="19050">
              <a:solidFill>
                <a:srgbClr val="08509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4724400" y="6000749"/>
              <a:ext cx="1628775" cy="733425"/>
            </a:xfrm>
            <a:custGeom>
              <a:avLst/>
              <a:gdLst/>
              <a:ahLst/>
              <a:cxnLst/>
              <a:rect l="l" t="t" r="r" b="b"/>
              <a:pathLst>
                <a:path w="1628775" h="733425">
                  <a:moveTo>
                    <a:pt x="1628775" y="0"/>
                  </a:moveTo>
                  <a:lnTo>
                    <a:pt x="0" y="0"/>
                  </a:lnTo>
                  <a:lnTo>
                    <a:pt x="0" y="733425"/>
                  </a:lnTo>
                  <a:lnTo>
                    <a:pt x="1628775" y="733425"/>
                  </a:lnTo>
                  <a:lnTo>
                    <a:pt x="1628775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4724400" y="6000749"/>
              <a:ext cx="1628775" cy="733425"/>
            </a:xfrm>
            <a:custGeom>
              <a:avLst/>
              <a:gdLst/>
              <a:ahLst/>
              <a:cxnLst/>
              <a:rect l="l" t="t" r="r" b="b"/>
              <a:pathLst>
                <a:path w="1628775" h="733425">
                  <a:moveTo>
                    <a:pt x="0" y="733425"/>
                  </a:moveTo>
                  <a:lnTo>
                    <a:pt x="1628775" y="733425"/>
                  </a:lnTo>
                  <a:lnTo>
                    <a:pt x="1628775" y="0"/>
                  </a:lnTo>
                  <a:lnTo>
                    <a:pt x="0" y="0"/>
                  </a:lnTo>
                  <a:lnTo>
                    <a:pt x="0" y="733425"/>
                  </a:lnTo>
                  <a:close/>
                </a:path>
              </a:pathLst>
            </a:custGeom>
            <a:ln w="19050">
              <a:solidFill>
                <a:srgbClr val="08509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3112135" y="3755897"/>
              <a:ext cx="4760595" cy="2249805"/>
            </a:xfrm>
            <a:custGeom>
              <a:avLst/>
              <a:gdLst/>
              <a:ahLst/>
              <a:cxnLst/>
              <a:rect l="l" t="t" r="r" b="b"/>
              <a:pathLst>
                <a:path w="4760595" h="2249804">
                  <a:moveTo>
                    <a:pt x="4760214" y="77978"/>
                  </a:moveTo>
                  <a:lnTo>
                    <a:pt x="4750625" y="58801"/>
                  </a:lnTo>
                  <a:lnTo>
                    <a:pt x="4722114" y="1778"/>
                  </a:lnTo>
                  <a:lnTo>
                    <a:pt x="4717986" y="10020"/>
                  </a:lnTo>
                  <a:lnTo>
                    <a:pt x="4720844" y="1778"/>
                  </a:lnTo>
                  <a:lnTo>
                    <a:pt x="4717275" y="2921"/>
                  </a:lnTo>
                  <a:lnTo>
                    <a:pt x="4718177" y="1778"/>
                  </a:lnTo>
                  <a:lnTo>
                    <a:pt x="4715764" y="1739"/>
                  </a:lnTo>
                  <a:lnTo>
                    <a:pt x="4715764" y="77978"/>
                  </a:lnTo>
                  <a:lnTo>
                    <a:pt x="4715764" y="2232495"/>
                  </a:lnTo>
                  <a:lnTo>
                    <a:pt x="3195231" y="1506918"/>
                  </a:lnTo>
                  <a:lnTo>
                    <a:pt x="4664354" y="65963"/>
                  </a:lnTo>
                  <a:lnTo>
                    <a:pt x="4665726" y="68834"/>
                  </a:lnTo>
                  <a:lnTo>
                    <a:pt x="4671987" y="60833"/>
                  </a:lnTo>
                  <a:lnTo>
                    <a:pt x="4685627" y="74752"/>
                  </a:lnTo>
                  <a:lnTo>
                    <a:pt x="4684014" y="77978"/>
                  </a:lnTo>
                  <a:lnTo>
                    <a:pt x="4688789" y="77978"/>
                  </a:lnTo>
                  <a:lnTo>
                    <a:pt x="4693031" y="82296"/>
                  </a:lnTo>
                  <a:lnTo>
                    <a:pt x="4694517" y="77978"/>
                  </a:lnTo>
                  <a:lnTo>
                    <a:pt x="4715764" y="77978"/>
                  </a:lnTo>
                  <a:lnTo>
                    <a:pt x="4715764" y="1739"/>
                  </a:lnTo>
                  <a:lnTo>
                    <a:pt x="4658601" y="546"/>
                  </a:lnTo>
                  <a:lnTo>
                    <a:pt x="4658601" y="53873"/>
                  </a:lnTo>
                  <a:lnTo>
                    <a:pt x="3183001" y="1501076"/>
                  </a:lnTo>
                  <a:lnTo>
                    <a:pt x="3173361" y="1496479"/>
                  </a:lnTo>
                  <a:lnTo>
                    <a:pt x="3173361" y="1510525"/>
                  </a:lnTo>
                  <a:lnTo>
                    <a:pt x="2434691" y="2234971"/>
                  </a:lnTo>
                  <a:lnTo>
                    <a:pt x="1619897" y="1482432"/>
                  </a:lnTo>
                  <a:lnTo>
                    <a:pt x="2368397" y="1126401"/>
                  </a:lnTo>
                  <a:lnTo>
                    <a:pt x="3173361" y="1510525"/>
                  </a:lnTo>
                  <a:lnTo>
                    <a:pt x="3173361" y="1496479"/>
                  </a:lnTo>
                  <a:lnTo>
                    <a:pt x="2383142" y="1119390"/>
                  </a:lnTo>
                  <a:lnTo>
                    <a:pt x="4651845" y="40233"/>
                  </a:lnTo>
                  <a:lnTo>
                    <a:pt x="4652353" y="40754"/>
                  </a:lnTo>
                  <a:lnTo>
                    <a:pt x="4658601" y="53873"/>
                  </a:lnTo>
                  <a:lnTo>
                    <a:pt x="4658601" y="546"/>
                  </a:lnTo>
                  <a:lnTo>
                    <a:pt x="4632960" y="0"/>
                  </a:lnTo>
                  <a:lnTo>
                    <a:pt x="4645317" y="26009"/>
                  </a:lnTo>
                  <a:lnTo>
                    <a:pt x="4639691" y="27813"/>
                  </a:lnTo>
                  <a:lnTo>
                    <a:pt x="4642472" y="30670"/>
                  </a:lnTo>
                  <a:lnTo>
                    <a:pt x="2368397" y="1112354"/>
                  </a:lnTo>
                  <a:lnTo>
                    <a:pt x="2353653" y="1105319"/>
                  </a:lnTo>
                  <a:lnTo>
                    <a:pt x="2353653" y="1119365"/>
                  </a:lnTo>
                  <a:lnTo>
                    <a:pt x="1609852" y="1473161"/>
                  </a:lnTo>
                  <a:lnTo>
                    <a:pt x="82016" y="62064"/>
                  </a:lnTo>
                  <a:lnTo>
                    <a:pt x="92392" y="40284"/>
                  </a:lnTo>
                  <a:lnTo>
                    <a:pt x="2353653" y="1119365"/>
                  </a:lnTo>
                  <a:lnTo>
                    <a:pt x="2353653" y="1105319"/>
                  </a:lnTo>
                  <a:lnTo>
                    <a:pt x="97828" y="28841"/>
                  </a:lnTo>
                  <a:lnTo>
                    <a:pt x="101168" y="21844"/>
                  </a:lnTo>
                  <a:lnTo>
                    <a:pt x="111506" y="127"/>
                  </a:lnTo>
                  <a:lnTo>
                    <a:pt x="26289" y="1651"/>
                  </a:lnTo>
                  <a:lnTo>
                    <a:pt x="31838" y="8788"/>
                  </a:lnTo>
                  <a:lnTo>
                    <a:pt x="7239" y="1651"/>
                  </a:lnTo>
                  <a:lnTo>
                    <a:pt x="37465" y="81407"/>
                  </a:lnTo>
                  <a:lnTo>
                    <a:pt x="59016" y="58051"/>
                  </a:lnTo>
                  <a:lnTo>
                    <a:pt x="1597558" y="1479016"/>
                  </a:lnTo>
                  <a:lnTo>
                    <a:pt x="1397" y="2238235"/>
                  </a:lnTo>
                  <a:lnTo>
                    <a:pt x="0" y="2242020"/>
                  </a:lnTo>
                  <a:lnTo>
                    <a:pt x="3048" y="2248357"/>
                  </a:lnTo>
                  <a:lnTo>
                    <a:pt x="6858" y="2249703"/>
                  </a:lnTo>
                  <a:lnTo>
                    <a:pt x="1607604" y="1488287"/>
                  </a:lnTo>
                  <a:lnTo>
                    <a:pt x="2429256" y="2247125"/>
                  </a:lnTo>
                  <a:lnTo>
                    <a:pt x="2431796" y="2249513"/>
                  </a:lnTo>
                  <a:lnTo>
                    <a:pt x="2434183" y="2249424"/>
                  </a:lnTo>
                  <a:lnTo>
                    <a:pt x="2438146" y="2249449"/>
                  </a:lnTo>
                  <a:lnTo>
                    <a:pt x="2440775" y="2246909"/>
                  </a:lnTo>
                  <a:lnTo>
                    <a:pt x="3185591" y="1516367"/>
                  </a:lnTo>
                  <a:lnTo>
                    <a:pt x="4716932" y="2247112"/>
                  </a:lnTo>
                  <a:lnTo>
                    <a:pt x="4718685" y="2248814"/>
                  </a:lnTo>
                  <a:lnTo>
                    <a:pt x="4720501" y="2248814"/>
                  </a:lnTo>
                  <a:lnTo>
                    <a:pt x="4722368" y="2249703"/>
                  </a:lnTo>
                  <a:lnTo>
                    <a:pt x="4724908" y="2248814"/>
                  </a:lnTo>
                  <a:lnTo>
                    <a:pt x="4725670" y="2248814"/>
                  </a:lnTo>
                  <a:lnTo>
                    <a:pt x="4726063" y="2248408"/>
                  </a:lnTo>
                  <a:lnTo>
                    <a:pt x="4726241" y="2248230"/>
                  </a:lnTo>
                  <a:lnTo>
                    <a:pt x="4728464" y="2245969"/>
                  </a:lnTo>
                  <a:lnTo>
                    <a:pt x="4728464" y="2243480"/>
                  </a:lnTo>
                  <a:lnTo>
                    <a:pt x="4729099" y="2242032"/>
                  </a:lnTo>
                  <a:lnTo>
                    <a:pt x="4728464" y="2240140"/>
                  </a:lnTo>
                  <a:lnTo>
                    <a:pt x="4728464" y="77978"/>
                  </a:lnTo>
                  <a:lnTo>
                    <a:pt x="4760214" y="77978"/>
                  </a:lnTo>
                  <a:close/>
                </a:path>
              </a:pathLst>
            </a:custGeom>
            <a:solidFill>
              <a:srgbClr val="0E6EC5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/>
          <p:cNvSpPr txBox="1"/>
          <p:nvPr/>
        </p:nvSpPr>
        <p:spPr>
          <a:xfrm>
            <a:off x="-27940" y="6116247"/>
            <a:ext cx="1866900" cy="3721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785"/>
              </a:lnSpc>
            </a:pPr>
            <a:r>
              <a:rPr dirty="0" sz="2400" spc="5" b="1">
                <a:latin typeface="Georgia"/>
                <a:cs typeface="Georgia"/>
              </a:rPr>
              <a:t>Test</a:t>
            </a:r>
            <a:r>
              <a:rPr dirty="0" sz="2400" spc="-135" b="1">
                <a:latin typeface="Georgia"/>
                <a:cs typeface="Georgia"/>
              </a:rPr>
              <a:t> </a:t>
            </a:r>
            <a:r>
              <a:rPr dirty="0" sz="2400" b="1">
                <a:latin typeface="Georgia"/>
                <a:cs typeface="Georgia"/>
              </a:rPr>
              <a:t>Scripts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400680" y="6137058"/>
            <a:ext cx="1402715" cy="4838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360"/>
              </a:lnSpc>
            </a:pPr>
            <a:r>
              <a:rPr dirty="0" sz="2000">
                <a:latin typeface="Georgia"/>
                <a:cs typeface="Georgia"/>
              </a:rPr>
              <a:t>Test</a:t>
            </a:r>
            <a:r>
              <a:rPr dirty="0" sz="2000" spc="-20">
                <a:latin typeface="Georgia"/>
                <a:cs typeface="Georgia"/>
              </a:rPr>
              <a:t> </a:t>
            </a:r>
            <a:r>
              <a:rPr dirty="0" sz="2000" spc="-5">
                <a:latin typeface="Georgia"/>
                <a:cs typeface="Georgia"/>
              </a:rPr>
              <a:t>Script</a:t>
            </a:r>
            <a:r>
              <a:rPr dirty="0" sz="2000" spc="-90">
                <a:latin typeface="Georgia"/>
                <a:cs typeface="Georgia"/>
              </a:rPr>
              <a:t> </a:t>
            </a:r>
            <a:r>
              <a:rPr dirty="0" sz="2000" spc="10">
                <a:latin typeface="Georgia"/>
                <a:cs typeface="Georgia"/>
              </a:rPr>
              <a:t>1</a:t>
            </a:r>
            <a:endParaRPr sz="2000">
              <a:latin typeface="Georgia"/>
              <a:cs typeface="Georgia"/>
            </a:endParaRPr>
          </a:p>
          <a:p>
            <a:pPr marL="45720">
              <a:lnSpc>
                <a:spcPct val="100000"/>
              </a:lnSpc>
            </a:pPr>
            <a:r>
              <a:rPr dirty="0" sz="1100" spc="-5">
                <a:latin typeface="Georgia"/>
                <a:cs typeface="Georgia"/>
              </a:rPr>
              <a:t>(Access</a:t>
            </a:r>
            <a:r>
              <a:rPr dirty="0" sz="1100" spc="-20">
                <a:latin typeface="Georgia"/>
                <a:cs typeface="Georgia"/>
              </a:rPr>
              <a:t> </a:t>
            </a:r>
            <a:r>
              <a:rPr dirty="0" sz="1100" spc="5">
                <a:latin typeface="Georgia"/>
                <a:cs typeface="Georgia"/>
              </a:rPr>
              <a:t>PO</a:t>
            </a:r>
            <a:r>
              <a:rPr dirty="0" sz="1100" spc="-65">
                <a:latin typeface="Georgia"/>
                <a:cs typeface="Georgia"/>
              </a:rPr>
              <a:t> </a:t>
            </a:r>
            <a:r>
              <a:rPr dirty="0" sz="1100" spc="-5">
                <a:latin typeface="Georgia"/>
                <a:cs typeface="Georgia"/>
              </a:rPr>
              <a:t>Methods)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827904" y="6137058"/>
            <a:ext cx="1435735" cy="4838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360"/>
              </a:lnSpc>
            </a:pPr>
            <a:r>
              <a:rPr dirty="0" sz="2000">
                <a:latin typeface="Georgia"/>
                <a:cs typeface="Georgia"/>
              </a:rPr>
              <a:t>Test</a:t>
            </a:r>
            <a:r>
              <a:rPr dirty="0" sz="2000" spc="-20">
                <a:latin typeface="Georgia"/>
                <a:cs typeface="Georgia"/>
              </a:rPr>
              <a:t> </a:t>
            </a:r>
            <a:r>
              <a:rPr dirty="0" sz="2000" spc="-5">
                <a:latin typeface="Georgia"/>
                <a:cs typeface="Georgia"/>
              </a:rPr>
              <a:t>Script</a:t>
            </a:r>
            <a:r>
              <a:rPr dirty="0" sz="2000" spc="-90">
                <a:latin typeface="Georgia"/>
                <a:cs typeface="Georgia"/>
              </a:rPr>
              <a:t> </a:t>
            </a:r>
            <a:r>
              <a:rPr dirty="0" sz="2000" spc="15">
                <a:latin typeface="Georgia"/>
                <a:cs typeface="Georgia"/>
              </a:rPr>
              <a:t>2</a:t>
            </a:r>
            <a:endParaRPr sz="2000">
              <a:latin typeface="Georgia"/>
              <a:cs typeface="Georgia"/>
            </a:endParaRPr>
          </a:p>
          <a:p>
            <a:pPr marL="61594">
              <a:lnSpc>
                <a:spcPct val="100000"/>
              </a:lnSpc>
            </a:pPr>
            <a:r>
              <a:rPr dirty="0" sz="1100" spc="-5">
                <a:latin typeface="Georgia"/>
                <a:cs typeface="Georgia"/>
              </a:rPr>
              <a:t>(Access</a:t>
            </a:r>
            <a:r>
              <a:rPr dirty="0" sz="1100" spc="-20">
                <a:latin typeface="Georgia"/>
                <a:cs typeface="Georgia"/>
              </a:rPr>
              <a:t> </a:t>
            </a:r>
            <a:r>
              <a:rPr dirty="0" sz="1100" spc="5">
                <a:latin typeface="Georgia"/>
                <a:cs typeface="Georgia"/>
              </a:rPr>
              <a:t>PO</a:t>
            </a:r>
            <a:r>
              <a:rPr dirty="0" sz="1100" spc="-65">
                <a:latin typeface="Georgia"/>
                <a:cs typeface="Georgia"/>
              </a:rPr>
              <a:t> </a:t>
            </a:r>
            <a:r>
              <a:rPr dirty="0" sz="1100" spc="-5">
                <a:latin typeface="Georgia"/>
                <a:cs typeface="Georgia"/>
              </a:rPr>
              <a:t>Methods)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115175" y="6137058"/>
            <a:ext cx="1434465" cy="4838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360"/>
              </a:lnSpc>
            </a:pPr>
            <a:r>
              <a:rPr dirty="0" sz="2000">
                <a:latin typeface="Georgia"/>
                <a:cs typeface="Georgia"/>
              </a:rPr>
              <a:t>Test</a:t>
            </a:r>
            <a:r>
              <a:rPr dirty="0" sz="2000" spc="-20">
                <a:latin typeface="Georgia"/>
                <a:cs typeface="Georgia"/>
              </a:rPr>
              <a:t> </a:t>
            </a:r>
            <a:r>
              <a:rPr dirty="0" sz="2000" spc="-5">
                <a:latin typeface="Georgia"/>
                <a:cs typeface="Georgia"/>
              </a:rPr>
              <a:t>Script</a:t>
            </a:r>
            <a:r>
              <a:rPr dirty="0" sz="2000" spc="-90">
                <a:latin typeface="Georgia"/>
                <a:cs typeface="Georgia"/>
              </a:rPr>
              <a:t> </a:t>
            </a:r>
            <a:r>
              <a:rPr dirty="0" sz="2000" spc="15">
                <a:latin typeface="Georgia"/>
                <a:cs typeface="Georgia"/>
              </a:rPr>
              <a:t>3</a:t>
            </a:r>
            <a:endParaRPr sz="2000">
              <a:latin typeface="Georgia"/>
              <a:cs typeface="Georgia"/>
            </a:endParaRPr>
          </a:p>
          <a:p>
            <a:pPr marL="60325">
              <a:lnSpc>
                <a:spcPct val="100000"/>
              </a:lnSpc>
            </a:pPr>
            <a:r>
              <a:rPr dirty="0" sz="1100" spc="-5">
                <a:latin typeface="Georgia"/>
                <a:cs typeface="Georgia"/>
              </a:rPr>
              <a:t>(Access</a:t>
            </a:r>
            <a:r>
              <a:rPr dirty="0" sz="1100" spc="-20">
                <a:latin typeface="Georgia"/>
                <a:cs typeface="Georgia"/>
              </a:rPr>
              <a:t> </a:t>
            </a:r>
            <a:r>
              <a:rPr dirty="0" sz="1100" spc="5">
                <a:latin typeface="Georgia"/>
                <a:cs typeface="Georgia"/>
              </a:rPr>
              <a:t>PO</a:t>
            </a:r>
            <a:r>
              <a:rPr dirty="0" sz="1100" spc="-60">
                <a:latin typeface="Georgia"/>
                <a:cs typeface="Georgia"/>
              </a:rPr>
              <a:t> </a:t>
            </a:r>
            <a:r>
              <a:rPr dirty="0" sz="1100" spc="-5">
                <a:latin typeface="Georgia"/>
                <a:cs typeface="Georgia"/>
              </a:rPr>
              <a:t>Methods)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190"/>
              </a:lnSpc>
            </a:pPr>
            <a:r>
              <a:rPr dirty="0" spc="20"/>
              <a:t>Rex</a:t>
            </a:r>
            <a:r>
              <a:rPr dirty="0" spc="-10"/>
              <a:t> </a:t>
            </a:r>
            <a:r>
              <a:rPr dirty="0" spc="20"/>
              <a:t>Jones</a:t>
            </a:r>
            <a:r>
              <a:rPr dirty="0" spc="-20"/>
              <a:t> </a:t>
            </a:r>
            <a:r>
              <a:rPr dirty="0" spc="15"/>
              <a:t>II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201335"/>
            <a:ext cx="417830" cy="2656840"/>
          </a:xfrm>
          <a:custGeom>
            <a:avLst/>
            <a:gdLst/>
            <a:ahLst/>
            <a:cxnLst/>
            <a:rect l="l" t="t" r="r" b="b"/>
            <a:pathLst>
              <a:path w="417830" h="2656840">
                <a:moveTo>
                  <a:pt x="0" y="0"/>
                </a:moveTo>
                <a:lnTo>
                  <a:pt x="0" y="2656662"/>
                </a:lnTo>
                <a:lnTo>
                  <a:pt x="417602" y="2656662"/>
                </a:lnTo>
                <a:lnTo>
                  <a:pt x="0" y="0"/>
                </a:lnTo>
                <a:close/>
              </a:path>
            </a:pathLst>
          </a:custGeom>
          <a:solidFill>
            <a:srgbClr val="0E6EC5">
              <a:alpha val="85096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084" y="201866"/>
            <a:ext cx="1724660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0"/>
              <a:t>Web</a:t>
            </a:r>
            <a:r>
              <a:rPr dirty="0" sz="2400" spc="-75"/>
              <a:t> </a:t>
            </a:r>
            <a:r>
              <a:rPr dirty="0" sz="2400" spc="5"/>
              <a:t>Pages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56832" y="3225799"/>
            <a:ext cx="2010410" cy="3924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400" spc="-5" b="1">
                <a:latin typeface="Georgia"/>
                <a:cs typeface="Georgia"/>
              </a:rPr>
              <a:t>Page</a:t>
            </a:r>
            <a:r>
              <a:rPr dirty="0" sz="2400" spc="-25" b="1">
                <a:latin typeface="Georgia"/>
                <a:cs typeface="Georgia"/>
              </a:rPr>
              <a:t> </a:t>
            </a:r>
            <a:r>
              <a:rPr dirty="0" sz="2400" spc="-15" b="1">
                <a:latin typeface="Georgia"/>
                <a:cs typeface="Georgia"/>
              </a:rPr>
              <a:t>Objects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-27940" y="6090920"/>
            <a:ext cx="186690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5" b="1">
                <a:latin typeface="Georgia"/>
                <a:cs typeface="Georgia"/>
              </a:rPr>
              <a:t>Test</a:t>
            </a:r>
            <a:r>
              <a:rPr dirty="0" sz="2400" spc="-135" b="1">
                <a:latin typeface="Georgia"/>
                <a:cs typeface="Georgia"/>
              </a:rPr>
              <a:t> </a:t>
            </a:r>
            <a:r>
              <a:rPr dirty="0" sz="2400" b="1">
                <a:latin typeface="Georgia"/>
                <a:cs typeface="Georgia"/>
              </a:rPr>
              <a:t>Scripts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686300" y="1238250"/>
            <a:ext cx="1619250" cy="742950"/>
          </a:xfrm>
          <a:custGeom>
            <a:avLst/>
            <a:gdLst/>
            <a:ahLst/>
            <a:cxnLst/>
            <a:rect l="l" t="t" r="r" b="b"/>
            <a:pathLst>
              <a:path w="1619250" h="742950">
                <a:moveTo>
                  <a:pt x="1619250" y="0"/>
                </a:moveTo>
                <a:lnTo>
                  <a:pt x="0" y="0"/>
                </a:lnTo>
                <a:lnTo>
                  <a:pt x="0" y="742950"/>
                </a:lnTo>
                <a:lnTo>
                  <a:pt x="1619250" y="742950"/>
                </a:lnTo>
                <a:lnTo>
                  <a:pt x="1619250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4686300" y="1238250"/>
            <a:ext cx="1619250" cy="742950"/>
          </a:xfrm>
          <a:prstGeom prst="rect">
            <a:avLst/>
          </a:prstGeom>
          <a:solidFill>
            <a:srgbClr val="D9D9D9"/>
          </a:solidFill>
          <a:ln w="19050">
            <a:solidFill>
              <a:srgbClr val="085091"/>
            </a:solidFill>
          </a:ln>
        </p:spPr>
        <p:txBody>
          <a:bodyPr wrap="square" lIns="0" tIns="131445" rIns="0" bIns="0" rtlCol="0" vert="horz">
            <a:spAutoFit/>
          </a:bodyPr>
          <a:lstStyle/>
          <a:p>
            <a:pPr algn="ctr" marL="11430">
              <a:lnSpc>
                <a:spcPct val="100000"/>
              </a:lnSpc>
              <a:spcBef>
                <a:spcPts val="1035"/>
              </a:spcBef>
            </a:pPr>
            <a:r>
              <a:rPr dirty="0" sz="2000">
                <a:latin typeface="Georgia"/>
                <a:cs typeface="Georgia"/>
              </a:rPr>
              <a:t>BasePage</a:t>
            </a:r>
            <a:endParaRPr sz="2000">
              <a:latin typeface="Georgia"/>
              <a:cs typeface="Georgia"/>
            </a:endParaRPr>
          </a:p>
          <a:p>
            <a:pPr algn="ctr" marL="4445">
              <a:lnSpc>
                <a:spcPct val="100000"/>
              </a:lnSpc>
            </a:pPr>
            <a:r>
              <a:rPr dirty="0" sz="1100">
                <a:latin typeface="Georgia"/>
                <a:cs typeface="Georgia"/>
              </a:rPr>
              <a:t>(Common</a:t>
            </a:r>
            <a:r>
              <a:rPr dirty="0" sz="1100" spc="-50">
                <a:latin typeface="Georgia"/>
                <a:cs typeface="Georgia"/>
              </a:rPr>
              <a:t> </a:t>
            </a:r>
            <a:r>
              <a:rPr dirty="0" sz="1100">
                <a:latin typeface="Georgia"/>
                <a:cs typeface="Georgia"/>
              </a:rPr>
              <a:t>To</a:t>
            </a:r>
            <a:r>
              <a:rPr dirty="0" sz="1100" spc="-60">
                <a:latin typeface="Georgia"/>
                <a:cs typeface="Georgia"/>
              </a:rPr>
              <a:t> </a:t>
            </a:r>
            <a:r>
              <a:rPr dirty="0" sz="1100">
                <a:latin typeface="Georgia"/>
                <a:cs typeface="Georgia"/>
              </a:rPr>
              <a:t>All</a:t>
            </a:r>
            <a:r>
              <a:rPr dirty="0" sz="1100" spc="-5">
                <a:latin typeface="Georgia"/>
                <a:cs typeface="Georgia"/>
              </a:rPr>
              <a:t> </a:t>
            </a:r>
            <a:r>
              <a:rPr dirty="0" sz="1100" spc="-10">
                <a:latin typeface="Georgia"/>
                <a:cs typeface="Georgia"/>
              </a:rPr>
              <a:t>PO’s)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686300" y="4248150"/>
            <a:ext cx="1619250" cy="742950"/>
          </a:xfrm>
          <a:prstGeom prst="rect">
            <a:avLst/>
          </a:prstGeom>
          <a:solidFill>
            <a:srgbClr val="D9D9D9"/>
          </a:solidFill>
          <a:ln w="19050">
            <a:solidFill>
              <a:srgbClr val="085091"/>
            </a:solidFill>
          </a:ln>
        </p:spPr>
        <p:txBody>
          <a:bodyPr wrap="square" lIns="0" tIns="52705" rIns="0" bIns="0" rtlCol="0" vert="horz">
            <a:spAutoFit/>
          </a:bodyPr>
          <a:lstStyle/>
          <a:p>
            <a:pPr algn="ctr" marL="6350">
              <a:lnSpc>
                <a:spcPct val="100000"/>
              </a:lnSpc>
              <a:spcBef>
                <a:spcPts val="415"/>
              </a:spcBef>
            </a:pPr>
            <a:r>
              <a:rPr dirty="0" sz="2000" spc="-5">
                <a:latin typeface="Georgia"/>
                <a:cs typeface="Georgia"/>
              </a:rPr>
              <a:t>BaseTest</a:t>
            </a:r>
            <a:endParaRPr sz="2000">
              <a:latin typeface="Georgia"/>
              <a:cs typeface="Georgia"/>
            </a:endParaRPr>
          </a:p>
          <a:p>
            <a:pPr algn="ctr" marL="97155" marR="73025">
              <a:lnSpc>
                <a:spcPts val="1350"/>
              </a:lnSpc>
              <a:spcBef>
                <a:spcPts val="25"/>
              </a:spcBef>
            </a:pPr>
            <a:r>
              <a:rPr dirty="0" sz="1100" spc="5">
                <a:latin typeface="Georgia"/>
                <a:cs typeface="Georgia"/>
              </a:rPr>
              <a:t>(Common</a:t>
            </a:r>
            <a:r>
              <a:rPr dirty="0" sz="1100" spc="-55">
                <a:latin typeface="Georgia"/>
                <a:cs typeface="Georgia"/>
              </a:rPr>
              <a:t> </a:t>
            </a:r>
            <a:r>
              <a:rPr dirty="0" sz="1100" spc="5">
                <a:latin typeface="Georgia"/>
                <a:cs typeface="Georgia"/>
              </a:rPr>
              <a:t>To</a:t>
            </a:r>
            <a:r>
              <a:rPr dirty="0" sz="1100" spc="-65">
                <a:latin typeface="Georgia"/>
                <a:cs typeface="Georgia"/>
              </a:rPr>
              <a:t> </a:t>
            </a:r>
            <a:r>
              <a:rPr dirty="0" sz="1100">
                <a:latin typeface="Georgia"/>
                <a:cs typeface="Georgia"/>
              </a:rPr>
              <a:t>All</a:t>
            </a:r>
            <a:r>
              <a:rPr dirty="0" sz="1100" spc="-15">
                <a:latin typeface="Georgia"/>
                <a:cs typeface="Georgia"/>
              </a:rPr>
              <a:t> </a:t>
            </a:r>
            <a:r>
              <a:rPr dirty="0" sz="1100">
                <a:latin typeface="Georgia"/>
                <a:cs typeface="Georgia"/>
              </a:rPr>
              <a:t>Tests) </a:t>
            </a:r>
            <a:r>
              <a:rPr dirty="0" sz="1100" spc="-250">
                <a:latin typeface="Georgia"/>
                <a:cs typeface="Georgia"/>
              </a:rPr>
              <a:t> </a:t>
            </a:r>
            <a:r>
              <a:rPr dirty="0" sz="1100">
                <a:latin typeface="Georgia"/>
                <a:cs typeface="Georgia"/>
              </a:rPr>
              <a:t>(setUp</a:t>
            </a:r>
            <a:r>
              <a:rPr dirty="0" sz="1100" spc="-25">
                <a:latin typeface="Georgia"/>
                <a:cs typeface="Georgia"/>
              </a:rPr>
              <a:t> </a:t>
            </a:r>
            <a:r>
              <a:rPr dirty="0" sz="1100" spc="15">
                <a:latin typeface="Georgia"/>
                <a:cs typeface="Georgia"/>
              </a:rPr>
              <a:t>&amp;</a:t>
            </a:r>
            <a:r>
              <a:rPr dirty="0" sz="1100" spc="-25">
                <a:latin typeface="Georgia"/>
                <a:cs typeface="Georgia"/>
              </a:rPr>
              <a:t> </a:t>
            </a:r>
            <a:r>
              <a:rPr dirty="0" sz="1100">
                <a:latin typeface="Georgia"/>
                <a:cs typeface="Georgia"/>
              </a:rPr>
              <a:t>tearDown)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007361" y="4986782"/>
            <a:ext cx="3489325" cy="1315720"/>
          </a:xfrm>
          <a:custGeom>
            <a:avLst/>
            <a:gdLst/>
            <a:ahLst/>
            <a:cxnLst/>
            <a:rect l="l" t="t" r="r" b="b"/>
            <a:pathLst>
              <a:path w="3489325" h="1315720">
                <a:moveTo>
                  <a:pt x="3415162" y="29726"/>
                </a:moveTo>
                <a:lnTo>
                  <a:pt x="1650" y="1303820"/>
                </a:lnTo>
                <a:lnTo>
                  <a:pt x="0" y="1307477"/>
                </a:lnTo>
                <a:lnTo>
                  <a:pt x="1269" y="1310767"/>
                </a:lnTo>
                <a:lnTo>
                  <a:pt x="2412" y="1314043"/>
                </a:lnTo>
                <a:lnTo>
                  <a:pt x="6095" y="1315720"/>
                </a:lnTo>
                <a:lnTo>
                  <a:pt x="3419603" y="41666"/>
                </a:lnTo>
                <a:lnTo>
                  <a:pt x="3415162" y="29726"/>
                </a:lnTo>
                <a:close/>
              </a:path>
              <a:path w="3489325" h="1315720">
                <a:moveTo>
                  <a:pt x="3474809" y="24130"/>
                </a:moveTo>
                <a:lnTo>
                  <a:pt x="3430397" y="24130"/>
                </a:lnTo>
                <a:lnTo>
                  <a:pt x="3434079" y="25781"/>
                </a:lnTo>
                <a:lnTo>
                  <a:pt x="3435223" y="29083"/>
                </a:lnTo>
                <a:lnTo>
                  <a:pt x="3436492" y="32385"/>
                </a:lnTo>
                <a:lnTo>
                  <a:pt x="3434841" y="36068"/>
                </a:lnTo>
                <a:lnTo>
                  <a:pt x="3431540" y="37211"/>
                </a:lnTo>
                <a:lnTo>
                  <a:pt x="3419603" y="41666"/>
                </a:lnTo>
                <a:lnTo>
                  <a:pt x="3430651" y="71374"/>
                </a:lnTo>
                <a:lnTo>
                  <a:pt x="3474809" y="24130"/>
                </a:lnTo>
                <a:close/>
              </a:path>
              <a:path w="3489325" h="1315720">
                <a:moveTo>
                  <a:pt x="3430397" y="24130"/>
                </a:moveTo>
                <a:lnTo>
                  <a:pt x="3427095" y="25273"/>
                </a:lnTo>
                <a:lnTo>
                  <a:pt x="3415162" y="29726"/>
                </a:lnTo>
                <a:lnTo>
                  <a:pt x="3419603" y="41666"/>
                </a:lnTo>
                <a:lnTo>
                  <a:pt x="3431540" y="37211"/>
                </a:lnTo>
                <a:lnTo>
                  <a:pt x="3434841" y="36068"/>
                </a:lnTo>
                <a:lnTo>
                  <a:pt x="3436492" y="32385"/>
                </a:lnTo>
                <a:lnTo>
                  <a:pt x="3435223" y="29083"/>
                </a:lnTo>
                <a:lnTo>
                  <a:pt x="3434079" y="25781"/>
                </a:lnTo>
                <a:lnTo>
                  <a:pt x="3430397" y="24130"/>
                </a:lnTo>
                <a:close/>
              </a:path>
              <a:path w="3489325" h="1315720">
                <a:moveTo>
                  <a:pt x="3404108" y="0"/>
                </a:moveTo>
                <a:lnTo>
                  <a:pt x="3415162" y="29726"/>
                </a:lnTo>
                <a:lnTo>
                  <a:pt x="3427095" y="25273"/>
                </a:lnTo>
                <a:lnTo>
                  <a:pt x="3430397" y="24130"/>
                </a:lnTo>
                <a:lnTo>
                  <a:pt x="3474809" y="24130"/>
                </a:lnTo>
                <a:lnTo>
                  <a:pt x="3488816" y="9144"/>
                </a:lnTo>
                <a:lnTo>
                  <a:pt x="3404108" y="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169287" y="1981580"/>
            <a:ext cx="3369945" cy="2651760"/>
          </a:xfrm>
          <a:custGeom>
            <a:avLst/>
            <a:gdLst/>
            <a:ahLst/>
            <a:cxnLst/>
            <a:rect l="l" t="t" r="r" b="b"/>
            <a:pathLst>
              <a:path w="3369945" h="2651760">
                <a:moveTo>
                  <a:pt x="3330321" y="4318"/>
                </a:moveTo>
                <a:lnTo>
                  <a:pt x="3245231" y="0"/>
                </a:lnTo>
                <a:lnTo>
                  <a:pt x="3257943" y="29095"/>
                </a:lnTo>
                <a:lnTo>
                  <a:pt x="4699" y="1448816"/>
                </a:lnTo>
                <a:lnTo>
                  <a:pt x="1397" y="1450213"/>
                </a:lnTo>
                <a:lnTo>
                  <a:pt x="0" y="1454023"/>
                </a:lnTo>
                <a:lnTo>
                  <a:pt x="2794" y="1460373"/>
                </a:lnTo>
                <a:lnTo>
                  <a:pt x="6477" y="1461897"/>
                </a:lnTo>
                <a:lnTo>
                  <a:pt x="12738" y="1459166"/>
                </a:lnTo>
                <a:lnTo>
                  <a:pt x="59690" y="1519301"/>
                </a:lnTo>
                <a:lnTo>
                  <a:pt x="73304" y="1490586"/>
                </a:lnTo>
                <a:lnTo>
                  <a:pt x="2516886" y="2651760"/>
                </a:lnTo>
                <a:lnTo>
                  <a:pt x="2520696" y="2650490"/>
                </a:lnTo>
                <a:lnTo>
                  <a:pt x="2523744" y="2644140"/>
                </a:lnTo>
                <a:lnTo>
                  <a:pt x="2522347" y="2640330"/>
                </a:lnTo>
                <a:lnTo>
                  <a:pt x="78727" y="1479143"/>
                </a:lnTo>
                <a:lnTo>
                  <a:pt x="82029" y="1472184"/>
                </a:lnTo>
                <a:lnTo>
                  <a:pt x="92329" y="1450467"/>
                </a:lnTo>
                <a:lnTo>
                  <a:pt x="29883" y="1451686"/>
                </a:lnTo>
                <a:lnTo>
                  <a:pt x="3262998" y="40652"/>
                </a:lnTo>
                <a:lnTo>
                  <a:pt x="3275711" y="69723"/>
                </a:lnTo>
                <a:lnTo>
                  <a:pt x="3315043" y="22606"/>
                </a:lnTo>
                <a:lnTo>
                  <a:pt x="3330321" y="4318"/>
                </a:lnTo>
                <a:close/>
              </a:path>
              <a:path w="3369945" h="2651760">
                <a:moveTo>
                  <a:pt x="3369564" y="80518"/>
                </a:moveTo>
                <a:lnTo>
                  <a:pt x="3360102" y="61595"/>
                </a:lnTo>
                <a:lnTo>
                  <a:pt x="3331464" y="4318"/>
                </a:lnTo>
                <a:lnTo>
                  <a:pt x="3293364" y="80518"/>
                </a:lnTo>
                <a:lnTo>
                  <a:pt x="3325114" y="80518"/>
                </a:lnTo>
                <a:lnTo>
                  <a:pt x="3325114" y="2268982"/>
                </a:lnTo>
                <a:lnTo>
                  <a:pt x="3327908" y="2271903"/>
                </a:lnTo>
                <a:lnTo>
                  <a:pt x="3334893" y="2271903"/>
                </a:lnTo>
                <a:lnTo>
                  <a:pt x="3337814" y="2268982"/>
                </a:lnTo>
                <a:lnTo>
                  <a:pt x="3337814" y="80518"/>
                </a:lnTo>
                <a:lnTo>
                  <a:pt x="3369564" y="80518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190"/>
              </a:lnSpc>
            </a:pPr>
            <a:r>
              <a:rPr dirty="0" spc="20"/>
              <a:t>Rex</a:t>
            </a:r>
            <a:r>
              <a:rPr dirty="0" spc="-10"/>
              <a:t> </a:t>
            </a:r>
            <a:r>
              <a:rPr dirty="0" spc="20"/>
              <a:t>Jones</a:t>
            </a:r>
            <a:r>
              <a:rPr dirty="0" spc="-20"/>
              <a:t> </a:t>
            </a:r>
            <a:r>
              <a:rPr dirty="0" spc="15"/>
              <a:t>II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95850" y="1523936"/>
            <a:ext cx="7167626" cy="4948301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0" y="4201335"/>
            <a:ext cx="417830" cy="2656840"/>
          </a:xfrm>
          <a:custGeom>
            <a:avLst/>
            <a:gdLst/>
            <a:ahLst/>
            <a:cxnLst/>
            <a:rect l="l" t="t" r="r" b="b"/>
            <a:pathLst>
              <a:path w="417830" h="2656840">
                <a:moveTo>
                  <a:pt x="0" y="0"/>
                </a:moveTo>
                <a:lnTo>
                  <a:pt x="0" y="2656662"/>
                </a:lnTo>
                <a:lnTo>
                  <a:pt x="417602" y="2656662"/>
                </a:lnTo>
                <a:lnTo>
                  <a:pt x="0" y="0"/>
                </a:lnTo>
                <a:close/>
              </a:path>
            </a:pathLst>
          </a:custGeom>
          <a:solidFill>
            <a:srgbClr val="0E6EC5">
              <a:alpha val="85096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517390" y="4381"/>
            <a:ext cx="3167380" cy="1369060"/>
          </a:xfrm>
          <a:prstGeom prst="rect"/>
        </p:spPr>
        <p:txBody>
          <a:bodyPr wrap="square" lIns="0" tIns="32384" rIns="0" bIns="0" rtlCol="0" vert="horz">
            <a:spAutoFit/>
          </a:bodyPr>
          <a:lstStyle/>
          <a:p>
            <a:pPr marL="12700" marR="5080" indent="409575">
              <a:lnSpc>
                <a:spcPts val="5260"/>
              </a:lnSpc>
              <a:spcBef>
                <a:spcPts val="254"/>
              </a:spcBef>
            </a:pPr>
            <a:r>
              <a:rPr dirty="0" sz="4400" b="0">
                <a:solidFill>
                  <a:srgbClr val="0E6EC5"/>
                </a:solidFill>
                <a:latin typeface="Georgia"/>
                <a:cs typeface="Georgia"/>
              </a:rPr>
              <a:t>Selenium </a:t>
            </a:r>
            <a:r>
              <a:rPr dirty="0" sz="4400" spc="5" b="0">
                <a:solidFill>
                  <a:srgbClr val="0E6EC5"/>
                </a:solidFill>
                <a:latin typeface="Georgia"/>
                <a:cs typeface="Georgia"/>
              </a:rPr>
              <a:t> </a:t>
            </a:r>
            <a:r>
              <a:rPr dirty="0" sz="4400" spc="10" b="0">
                <a:solidFill>
                  <a:srgbClr val="0E6EC5"/>
                </a:solidFill>
                <a:latin typeface="Georgia"/>
                <a:cs typeface="Georgia"/>
              </a:rPr>
              <a:t>C</a:t>
            </a:r>
            <a:r>
              <a:rPr dirty="0" sz="4400" spc="-40" b="0">
                <a:solidFill>
                  <a:srgbClr val="0E6EC5"/>
                </a:solidFill>
                <a:latin typeface="Georgia"/>
                <a:cs typeface="Georgia"/>
              </a:rPr>
              <a:t>o</a:t>
            </a:r>
            <a:r>
              <a:rPr dirty="0" sz="4400" spc="25" b="0">
                <a:solidFill>
                  <a:srgbClr val="0E6EC5"/>
                </a:solidFill>
                <a:latin typeface="Georgia"/>
                <a:cs typeface="Georgia"/>
              </a:rPr>
              <a:t>m</a:t>
            </a:r>
            <a:r>
              <a:rPr dirty="0" sz="4400" spc="35" b="0">
                <a:solidFill>
                  <a:srgbClr val="0E6EC5"/>
                </a:solidFill>
                <a:latin typeface="Georgia"/>
                <a:cs typeface="Georgia"/>
              </a:rPr>
              <a:t>p</a:t>
            </a:r>
            <a:r>
              <a:rPr dirty="0" sz="4400" spc="-50" b="0">
                <a:solidFill>
                  <a:srgbClr val="0E6EC5"/>
                </a:solidFill>
                <a:latin typeface="Georgia"/>
                <a:cs typeface="Georgia"/>
              </a:rPr>
              <a:t>o</a:t>
            </a:r>
            <a:r>
              <a:rPr dirty="0" sz="4400" spc="15" b="0">
                <a:solidFill>
                  <a:srgbClr val="0E6EC5"/>
                </a:solidFill>
                <a:latin typeface="Georgia"/>
                <a:cs typeface="Georgia"/>
              </a:rPr>
              <a:t>n</a:t>
            </a:r>
            <a:r>
              <a:rPr dirty="0" sz="4400" spc="-20" b="0">
                <a:solidFill>
                  <a:srgbClr val="0E6EC5"/>
                </a:solidFill>
                <a:latin typeface="Georgia"/>
                <a:cs typeface="Georgia"/>
              </a:rPr>
              <a:t>e</a:t>
            </a:r>
            <a:r>
              <a:rPr dirty="0" sz="4400" spc="15" b="0">
                <a:solidFill>
                  <a:srgbClr val="0E6EC5"/>
                </a:solidFill>
                <a:latin typeface="Georgia"/>
                <a:cs typeface="Georgia"/>
              </a:rPr>
              <a:t>n</a:t>
            </a:r>
            <a:r>
              <a:rPr dirty="0" sz="4400" spc="-10" b="0">
                <a:solidFill>
                  <a:srgbClr val="0E6EC5"/>
                </a:solidFill>
                <a:latin typeface="Georgia"/>
                <a:cs typeface="Georgia"/>
              </a:rPr>
              <a:t>t</a:t>
            </a:r>
            <a:r>
              <a:rPr dirty="0" sz="4400" spc="10" b="0">
                <a:solidFill>
                  <a:srgbClr val="0E6EC5"/>
                </a:solidFill>
                <a:latin typeface="Georgia"/>
                <a:cs typeface="Georgia"/>
              </a:rPr>
              <a:t>s</a:t>
            </a:r>
            <a:endParaRPr sz="4400">
              <a:latin typeface="Georgia"/>
              <a:cs typeface="Georg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7575" y="1848485"/>
            <a:ext cx="3190875" cy="21856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950" spc="-185">
                <a:solidFill>
                  <a:srgbClr val="0E6EC5"/>
                </a:solidFill>
                <a:latin typeface="Lucida Sans Unicode"/>
                <a:cs typeface="Lucida Sans Unicode"/>
              </a:rPr>
              <a:t>▶</a:t>
            </a:r>
            <a:r>
              <a:rPr dirty="0" sz="1950" spc="335">
                <a:solidFill>
                  <a:srgbClr val="0E6EC5"/>
                </a:solidFill>
                <a:latin typeface="Lucida Sans Unicode"/>
                <a:cs typeface="Lucida Sans Unicode"/>
              </a:rPr>
              <a:t> </a:t>
            </a:r>
            <a:r>
              <a:rPr dirty="0" sz="2400">
                <a:solidFill>
                  <a:srgbClr val="404040"/>
                </a:solidFill>
                <a:latin typeface="Georgia"/>
                <a:cs typeface="Georgia"/>
              </a:rPr>
              <a:t>Selenium</a:t>
            </a:r>
            <a:r>
              <a:rPr dirty="0" sz="2400" spc="-10">
                <a:solidFill>
                  <a:srgbClr val="404040"/>
                </a:solidFill>
                <a:latin typeface="Georgia"/>
                <a:cs typeface="Georgia"/>
              </a:rPr>
              <a:t> WebDriver</a:t>
            </a:r>
            <a:endParaRPr sz="24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65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</a:pPr>
            <a:r>
              <a:rPr dirty="0" sz="1950" spc="-190">
                <a:solidFill>
                  <a:srgbClr val="0E6EC5"/>
                </a:solidFill>
                <a:latin typeface="Lucida Sans Unicode"/>
                <a:cs typeface="Lucida Sans Unicode"/>
              </a:rPr>
              <a:t>▶</a:t>
            </a:r>
            <a:r>
              <a:rPr dirty="0" sz="1950" spc="-90">
                <a:solidFill>
                  <a:srgbClr val="0E6EC5"/>
                </a:solidFill>
                <a:latin typeface="Lucida Sans Unicode"/>
                <a:cs typeface="Lucida Sans Unicode"/>
              </a:rPr>
              <a:t> </a:t>
            </a:r>
            <a:r>
              <a:rPr dirty="0" sz="2400">
                <a:solidFill>
                  <a:srgbClr val="404040"/>
                </a:solidFill>
                <a:latin typeface="Georgia"/>
                <a:cs typeface="Georgia"/>
              </a:rPr>
              <a:t>Selenium</a:t>
            </a:r>
            <a:r>
              <a:rPr dirty="0" sz="2400" spc="-25">
                <a:solidFill>
                  <a:srgbClr val="404040"/>
                </a:solidFill>
                <a:latin typeface="Georgia"/>
                <a:cs typeface="Georgia"/>
              </a:rPr>
              <a:t> </a:t>
            </a:r>
            <a:r>
              <a:rPr dirty="0" sz="2400" spc="-15">
                <a:solidFill>
                  <a:srgbClr val="404040"/>
                </a:solidFill>
                <a:latin typeface="Georgia"/>
                <a:cs typeface="Georgia"/>
              </a:rPr>
              <a:t>IDE</a:t>
            </a:r>
            <a:endParaRPr sz="24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65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</a:pPr>
            <a:r>
              <a:rPr dirty="0" sz="1950" spc="-190">
                <a:solidFill>
                  <a:srgbClr val="0E6EC5"/>
                </a:solidFill>
                <a:latin typeface="Lucida Sans Unicode"/>
                <a:cs typeface="Lucida Sans Unicode"/>
              </a:rPr>
              <a:t>▶</a:t>
            </a:r>
            <a:r>
              <a:rPr dirty="0" sz="1950" spc="-90">
                <a:solidFill>
                  <a:srgbClr val="0E6EC5"/>
                </a:solidFill>
                <a:latin typeface="Lucida Sans Unicode"/>
                <a:cs typeface="Lucida Sans Unicode"/>
              </a:rPr>
              <a:t> </a:t>
            </a:r>
            <a:r>
              <a:rPr dirty="0" sz="2400">
                <a:solidFill>
                  <a:srgbClr val="404040"/>
                </a:solidFill>
                <a:latin typeface="Georgia"/>
                <a:cs typeface="Georgia"/>
              </a:rPr>
              <a:t>Selenium</a:t>
            </a:r>
            <a:r>
              <a:rPr dirty="0" sz="2400" spc="-25">
                <a:solidFill>
                  <a:srgbClr val="404040"/>
                </a:solidFill>
                <a:latin typeface="Georgia"/>
                <a:cs typeface="Georgia"/>
              </a:rPr>
              <a:t> </a:t>
            </a:r>
            <a:r>
              <a:rPr dirty="0" sz="2400" spc="-15">
                <a:solidFill>
                  <a:srgbClr val="404040"/>
                </a:solidFill>
                <a:latin typeface="Georgia"/>
                <a:cs typeface="Georgia"/>
              </a:rPr>
              <a:t>Grid</a:t>
            </a:r>
            <a:endParaRPr sz="2400">
              <a:latin typeface="Georgia"/>
              <a:cs typeface="Georgi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4933950" y="1562100"/>
            <a:ext cx="7038975" cy="4819650"/>
            <a:chOff x="4933950" y="1562100"/>
            <a:chExt cx="7038975" cy="4819650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72050" y="1600200"/>
              <a:ext cx="6962775" cy="474345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4953000" y="1581150"/>
              <a:ext cx="7000875" cy="4781550"/>
            </a:xfrm>
            <a:custGeom>
              <a:avLst/>
              <a:gdLst/>
              <a:ahLst/>
              <a:cxnLst/>
              <a:rect l="l" t="t" r="r" b="b"/>
              <a:pathLst>
                <a:path w="7000875" h="4781550">
                  <a:moveTo>
                    <a:pt x="0" y="4781550"/>
                  </a:moveTo>
                  <a:lnTo>
                    <a:pt x="7000875" y="4781550"/>
                  </a:lnTo>
                  <a:lnTo>
                    <a:pt x="7000875" y="0"/>
                  </a:lnTo>
                  <a:lnTo>
                    <a:pt x="0" y="0"/>
                  </a:lnTo>
                  <a:lnTo>
                    <a:pt x="0" y="4781550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190"/>
              </a:lnSpc>
            </a:pPr>
            <a:r>
              <a:rPr dirty="0" spc="20"/>
              <a:t>Rex</a:t>
            </a:r>
            <a:r>
              <a:rPr dirty="0" spc="-10"/>
              <a:t> </a:t>
            </a:r>
            <a:r>
              <a:rPr dirty="0" spc="20"/>
              <a:t>Jones</a:t>
            </a:r>
            <a:r>
              <a:rPr dirty="0" spc="-20"/>
              <a:t> </a:t>
            </a:r>
            <a:r>
              <a:rPr dirty="0" spc="15"/>
              <a:t>II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010400" y="38100"/>
            <a:ext cx="1628775" cy="742950"/>
          </a:xfrm>
          <a:custGeom>
            <a:avLst/>
            <a:gdLst/>
            <a:ahLst/>
            <a:cxnLst/>
            <a:rect l="l" t="t" r="r" b="b"/>
            <a:pathLst>
              <a:path w="1628775" h="742950">
                <a:moveTo>
                  <a:pt x="1628775" y="0"/>
                </a:moveTo>
                <a:lnTo>
                  <a:pt x="0" y="0"/>
                </a:lnTo>
                <a:lnTo>
                  <a:pt x="0" y="742950"/>
                </a:lnTo>
                <a:lnTo>
                  <a:pt x="1628775" y="742950"/>
                </a:lnTo>
                <a:lnTo>
                  <a:pt x="1628775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4201335"/>
            <a:ext cx="417830" cy="2656840"/>
          </a:xfrm>
          <a:custGeom>
            <a:avLst/>
            <a:gdLst/>
            <a:ahLst/>
            <a:cxnLst/>
            <a:rect l="l" t="t" r="r" b="b"/>
            <a:pathLst>
              <a:path w="417830" h="2656840">
                <a:moveTo>
                  <a:pt x="0" y="0"/>
                </a:moveTo>
                <a:lnTo>
                  <a:pt x="0" y="2656662"/>
                </a:lnTo>
                <a:lnTo>
                  <a:pt x="417602" y="2656662"/>
                </a:lnTo>
                <a:lnTo>
                  <a:pt x="0" y="0"/>
                </a:lnTo>
                <a:close/>
              </a:path>
            </a:pathLst>
          </a:custGeom>
          <a:solidFill>
            <a:srgbClr val="0E6EC5">
              <a:alpha val="85096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7010400" y="38100"/>
            <a:ext cx="1628775" cy="742950"/>
          </a:xfrm>
          <a:prstGeom prst="rect">
            <a:avLst/>
          </a:prstGeom>
          <a:solidFill>
            <a:srgbClr val="D9D9D9"/>
          </a:solidFill>
          <a:ln w="19050">
            <a:solidFill>
              <a:srgbClr val="085091"/>
            </a:solidFill>
          </a:ln>
        </p:spPr>
        <p:txBody>
          <a:bodyPr wrap="square" lIns="0" tIns="212725" rIns="0" bIns="0" rtlCol="0" vert="horz">
            <a:spAutoFit/>
          </a:bodyPr>
          <a:lstStyle/>
          <a:p>
            <a:pPr marL="250825">
              <a:lnSpc>
                <a:spcPct val="100000"/>
              </a:lnSpc>
              <a:spcBef>
                <a:spcPts val="1675"/>
              </a:spcBef>
            </a:pPr>
            <a:r>
              <a:rPr dirty="0" sz="2000" spc="-5">
                <a:latin typeface="Georgia"/>
                <a:cs typeface="Georgia"/>
              </a:rPr>
              <a:t>Help</a:t>
            </a:r>
            <a:r>
              <a:rPr dirty="0" sz="2000" spc="-75">
                <a:latin typeface="Georgia"/>
                <a:cs typeface="Georgia"/>
              </a:rPr>
              <a:t> </a:t>
            </a:r>
            <a:r>
              <a:rPr dirty="0" sz="2000" spc="-5">
                <a:latin typeface="Georgia"/>
                <a:cs typeface="Georgia"/>
              </a:rPr>
              <a:t>Page</a:t>
            </a:r>
            <a:endParaRPr sz="2000">
              <a:latin typeface="Georgia"/>
              <a:cs typeface="Georg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14575" y="38100"/>
            <a:ext cx="1628775" cy="742950"/>
          </a:xfrm>
          <a:prstGeom prst="rect">
            <a:avLst/>
          </a:prstGeom>
          <a:solidFill>
            <a:srgbClr val="D9D9D9"/>
          </a:solidFill>
          <a:ln w="19050">
            <a:solidFill>
              <a:srgbClr val="085091"/>
            </a:solidFill>
          </a:ln>
        </p:spPr>
        <p:txBody>
          <a:bodyPr wrap="square" lIns="0" tIns="212725" rIns="0" bIns="0" rtlCol="0" vert="horz">
            <a:spAutoFit/>
          </a:bodyPr>
          <a:lstStyle/>
          <a:p>
            <a:pPr marL="175260">
              <a:lnSpc>
                <a:spcPct val="100000"/>
              </a:lnSpc>
              <a:spcBef>
                <a:spcPts val="1675"/>
              </a:spcBef>
            </a:pPr>
            <a:r>
              <a:rPr dirty="0" sz="2000" spc="5">
                <a:latin typeface="Georgia"/>
                <a:cs typeface="Georgia"/>
              </a:rPr>
              <a:t>Home</a:t>
            </a:r>
            <a:r>
              <a:rPr dirty="0" sz="2000" spc="-70">
                <a:latin typeface="Georgia"/>
                <a:cs typeface="Georgia"/>
              </a:rPr>
              <a:t> </a:t>
            </a:r>
            <a:r>
              <a:rPr dirty="0" sz="2000" spc="-5">
                <a:latin typeface="Georgia"/>
                <a:cs typeface="Georgia"/>
              </a:rPr>
              <a:t>Page</a:t>
            </a:r>
            <a:endParaRPr sz="2000">
              <a:latin typeface="Georgia"/>
              <a:cs typeface="Georg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981825" y="3162300"/>
            <a:ext cx="1628775" cy="733425"/>
          </a:xfrm>
          <a:prstGeom prst="rect">
            <a:avLst/>
          </a:prstGeom>
          <a:solidFill>
            <a:srgbClr val="D9D9D9"/>
          </a:solidFill>
          <a:ln w="19050">
            <a:solidFill>
              <a:srgbClr val="085091"/>
            </a:solidFill>
          </a:ln>
        </p:spPr>
        <p:txBody>
          <a:bodyPr wrap="square" lIns="0" tIns="129539" rIns="0" bIns="0" rtlCol="0" vert="horz">
            <a:spAutoFit/>
          </a:bodyPr>
          <a:lstStyle/>
          <a:p>
            <a:pPr algn="ctr" marL="17145">
              <a:lnSpc>
                <a:spcPct val="100000"/>
              </a:lnSpc>
              <a:spcBef>
                <a:spcPts val="1019"/>
              </a:spcBef>
            </a:pPr>
            <a:r>
              <a:rPr dirty="0" sz="2000">
                <a:latin typeface="Georgia"/>
                <a:cs typeface="Georgia"/>
              </a:rPr>
              <a:t>HelpPage</a:t>
            </a:r>
            <a:endParaRPr sz="2000">
              <a:latin typeface="Georgia"/>
              <a:cs typeface="Georgia"/>
            </a:endParaRPr>
          </a:p>
          <a:p>
            <a:pPr algn="ctr" marL="15240">
              <a:lnSpc>
                <a:spcPct val="100000"/>
              </a:lnSpc>
              <a:spcBef>
                <a:spcPts val="5"/>
              </a:spcBef>
            </a:pPr>
            <a:r>
              <a:rPr dirty="0" sz="1100" spc="-5">
                <a:latin typeface="Georgia"/>
                <a:cs typeface="Georgia"/>
              </a:rPr>
              <a:t>(Variables</a:t>
            </a:r>
            <a:r>
              <a:rPr dirty="0" sz="1100" spc="-10">
                <a:latin typeface="Georgia"/>
                <a:cs typeface="Georgia"/>
              </a:rPr>
              <a:t> </a:t>
            </a:r>
            <a:r>
              <a:rPr dirty="0" sz="1100" spc="15">
                <a:latin typeface="Georgia"/>
                <a:cs typeface="Georgia"/>
              </a:rPr>
              <a:t>&amp;</a:t>
            </a:r>
            <a:r>
              <a:rPr dirty="0" sz="1100" spc="-25">
                <a:latin typeface="Georgia"/>
                <a:cs typeface="Georgia"/>
              </a:rPr>
              <a:t> </a:t>
            </a:r>
            <a:r>
              <a:rPr dirty="0" sz="1100" spc="-5">
                <a:latin typeface="Georgia"/>
                <a:cs typeface="Georgia"/>
              </a:rPr>
              <a:t>Methods)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286000" y="3162300"/>
            <a:ext cx="1628775" cy="733425"/>
          </a:xfrm>
          <a:prstGeom prst="rect">
            <a:avLst/>
          </a:prstGeom>
          <a:solidFill>
            <a:srgbClr val="D9D9D9"/>
          </a:solidFill>
          <a:ln w="19050">
            <a:solidFill>
              <a:srgbClr val="085091"/>
            </a:solidFill>
          </a:ln>
        </p:spPr>
        <p:txBody>
          <a:bodyPr wrap="square" lIns="0" tIns="129539" rIns="0" bIns="0" rtlCol="0" vert="horz">
            <a:spAutoFit/>
          </a:bodyPr>
          <a:lstStyle/>
          <a:p>
            <a:pPr algn="ctr" marL="10160">
              <a:lnSpc>
                <a:spcPct val="100000"/>
              </a:lnSpc>
              <a:spcBef>
                <a:spcPts val="1019"/>
              </a:spcBef>
            </a:pPr>
            <a:r>
              <a:rPr dirty="0" sz="2000">
                <a:latin typeface="Georgia"/>
                <a:cs typeface="Georgia"/>
              </a:rPr>
              <a:t>HomePage</a:t>
            </a:r>
            <a:endParaRPr sz="2000">
              <a:latin typeface="Georgia"/>
              <a:cs typeface="Georgia"/>
            </a:endParaRPr>
          </a:p>
          <a:p>
            <a:pPr algn="ctr" marL="8255">
              <a:lnSpc>
                <a:spcPct val="100000"/>
              </a:lnSpc>
              <a:spcBef>
                <a:spcPts val="5"/>
              </a:spcBef>
            </a:pPr>
            <a:r>
              <a:rPr dirty="0" sz="1100" spc="-5">
                <a:latin typeface="Georgia"/>
                <a:cs typeface="Georgia"/>
              </a:rPr>
              <a:t>(Variables</a:t>
            </a:r>
            <a:r>
              <a:rPr dirty="0" sz="1100" spc="-10">
                <a:latin typeface="Georgia"/>
                <a:cs typeface="Georgia"/>
              </a:rPr>
              <a:t> </a:t>
            </a:r>
            <a:r>
              <a:rPr dirty="0" sz="1100" spc="15">
                <a:latin typeface="Georgia"/>
                <a:cs typeface="Georgia"/>
              </a:rPr>
              <a:t>&amp;</a:t>
            </a:r>
            <a:r>
              <a:rPr dirty="0" sz="1100" spc="-25">
                <a:latin typeface="Georgia"/>
                <a:cs typeface="Georgia"/>
              </a:rPr>
              <a:t> </a:t>
            </a:r>
            <a:r>
              <a:rPr dirty="0" sz="1100" spc="-5">
                <a:latin typeface="Georgia"/>
                <a:cs typeface="Georgia"/>
              </a:rPr>
              <a:t>Methods)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286000" y="6000750"/>
            <a:ext cx="1628775" cy="733425"/>
          </a:xfrm>
          <a:prstGeom prst="rect">
            <a:avLst/>
          </a:prstGeom>
          <a:solidFill>
            <a:srgbClr val="D9D9D9"/>
          </a:solidFill>
          <a:ln w="19050">
            <a:solidFill>
              <a:srgbClr val="085091"/>
            </a:solidFill>
          </a:ln>
        </p:spPr>
        <p:txBody>
          <a:bodyPr wrap="square" lIns="0" tIns="130810" rIns="0" bIns="0" rtlCol="0" vert="horz">
            <a:spAutoFit/>
          </a:bodyPr>
          <a:lstStyle/>
          <a:p>
            <a:pPr marL="127000">
              <a:lnSpc>
                <a:spcPct val="100000"/>
              </a:lnSpc>
              <a:spcBef>
                <a:spcPts val="1030"/>
              </a:spcBef>
            </a:pPr>
            <a:r>
              <a:rPr dirty="0" sz="2000">
                <a:latin typeface="Georgia"/>
                <a:cs typeface="Georgia"/>
              </a:rPr>
              <a:t>Test</a:t>
            </a:r>
            <a:r>
              <a:rPr dirty="0" sz="2000" spc="-10">
                <a:latin typeface="Georgia"/>
                <a:cs typeface="Georgia"/>
              </a:rPr>
              <a:t> </a:t>
            </a:r>
            <a:r>
              <a:rPr dirty="0" sz="2000" spc="-5">
                <a:latin typeface="Georgia"/>
                <a:cs typeface="Georgia"/>
              </a:rPr>
              <a:t>Script</a:t>
            </a:r>
            <a:r>
              <a:rPr dirty="0" sz="2000" spc="-75">
                <a:latin typeface="Georgia"/>
                <a:cs typeface="Georgia"/>
              </a:rPr>
              <a:t> </a:t>
            </a:r>
            <a:r>
              <a:rPr dirty="0" sz="2000" spc="10">
                <a:latin typeface="Georgia"/>
                <a:cs typeface="Georgia"/>
              </a:rPr>
              <a:t>1</a:t>
            </a:r>
            <a:endParaRPr sz="2000">
              <a:latin typeface="Georgia"/>
              <a:cs typeface="Georgia"/>
            </a:endParaRPr>
          </a:p>
          <a:p>
            <a:pPr marL="160655">
              <a:lnSpc>
                <a:spcPct val="100000"/>
              </a:lnSpc>
              <a:spcBef>
                <a:spcPts val="5"/>
              </a:spcBef>
            </a:pPr>
            <a:r>
              <a:rPr dirty="0" sz="1100" spc="-5">
                <a:latin typeface="Georgia"/>
                <a:cs typeface="Georgia"/>
              </a:rPr>
              <a:t>(Access</a:t>
            </a:r>
            <a:r>
              <a:rPr dirty="0" sz="1100" spc="-20">
                <a:latin typeface="Georgia"/>
                <a:cs typeface="Georgia"/>
              </a:rPr>
              <a:t> </a:t>
            </a:r>
            <a:r>
              <a:rPr dirty="0" sz="1100" spc="5">
                <a:latin typeface="Georgia"/>
                <a:cs typeface="Georgia"/>
              </a:rPr>
              <a:t>PO</a:t>
            </a:r>
            <a:r>
              <a:rPr dirty="0" sz="1100" spc="-65">
                <a:latin typeface="Georgia"/>
                <a:cs typeface="Georgia"/>
              </a:rPr>
              <a:t> </a:t>
            </a:r>
            <a:r>
              <a:rPr dirty="0" sz="1100" spc="-5">
                <a:latin typeface="Georgia"/>
                <a:cs typeface="Georgia"/>
              </a:rPr>
              <a:t>Methods)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010400" y="6000750"/>
            <a:ext cx="1628775" cy="733425"/>
          </a:xfrm>
          <a:prstGeom prst="rect">
            <a:avLst/>
          </a:prstGeom>
          <a:solidFill>
            <a:srgbClr val="D9D9D9"/>
          </a:solidFill>
          <a:ln w="19050">
            <a:solidFill>
              <a:srgbClr val="085091"/>
            </a:solidFill>
          </a:ln>
        </p:spPr>
        <p:txBody>
          <a:bodyPr wrap="square" lIns="0" tIns="130810" rIns="0" bIns="0" rtlCol="0" vert="horz">
            <a:spAutoFit/>
          </a:bodyPr>
          <a:lstStyle/>
          <a:p>
            <a:pPr marL="117475">
              <a:lnSpc>
                <a:spcPct val="100000"/>
              </a:lnSpc>
              <a:spcBef>
                <a:spcPts val="1030"/>
              </a:spcBef>
            </a:pPr>
            <a:r>
              <a:rPr dirty="0" sz="2000">
                <a:latin typeface="Georgia"/>
                <a:cs typeface="Georgia"/>
              </a:rPr>
              <a:t>Test</a:t>
            </a:r>
            <a:r>
              <a:rPr dirty="0" sz="2000" spc="-10">
                <a:latin typeface="Georgia"/>
                <a:cs typeface="Georgia"/>
              </a:rPr>
              <a:t> </a:t>
            </a:r>
            <a:r>
              <a:rPr dirty="0" sz="2000" spc="-5">
                <a:latin typeface="Georgia"/>
                <a:cs typeface="Georgia"/>
              </a:rPr>
              <a:t>Script</a:t>
            </a:r>
            <a:r>
              <a:rPr dirty="0" sz="2000" spc="-80">
                <a:latin typeface="Georgia"/>
                <a:cs typeface="Georgia"/>
              </a:rPr>
              <a:t> </a:t>
            </a:r>
            <a:r>
              <a:rPr dirty="0" sz="2000" spc="15">
                <a:latin typeface="Georgia"/>
                <a:cs typeface="Georgia"/>
              </a:rPr>
              <a:t>3</a:t>
            </a:r>
            <a:endParaRPr sz="2000">
              <a:latin typeface="Georgia"/>
              <a:cs typeface="Georgia"/>
            </a:endParaRPr>
          </a:p>
          <a:p>
            <a:pPr marL="165100">
              <a:lnSpc>
                <a:spcPct val="100000"/>
              </a:lnSpc>
              <a:spcBef>
                <a:spcPts val="5"/>
              </a:spcBef>
            </a:pPr>
            <a:r>
              <a:rPr dirty="0" sz="1100" spc="-5">
                <a:latin typeface="Georgia"/>
                <a:cs typeface="Georgia"/>
              </a:rPr>
              <a:t>(Access</a:t>
            </a:r>
            <a:r>
              <a:rPr dirty="0" sz="1100" spc="-20">
                <a:latin typeface="Georgia"/>
                <a:cs typeface="Georgia"/>
              </a:rPr>
              <a:t> </a:t>
            </a:r>
            <a:r>
              <a:rPr dirty="0" sz="1100" spc="5">
                <a:latin typeface="Georgia"/>
                <a:cs typeface="Georgia"/>
              </a:rPr>
              <a:t>PO</a:t>
            </a:r>
            <a:r>
              <a:rPr dirty="0" sz="1100" spc="-60">
                <a:latin typeface="Georgia"/>
                <a:cs typeface="Georgia"/>
              </a:rPr>
              <a:t> </a:t>
            </a:r>
            <a:r>
              <a:rPr dirty="0" sz="1100" spc="-5">
                <a:latin typeface="Georgia"/>
                <a:cs typeface="Georgia"/>
              </a:rPr>
              <a:t>Methods)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45084" y="201866"/>
            <a:ext cx="1724660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0"/>
              <a:t>Web</a:t>
            </a:r>
            <a:r>
              <a:rPr dirty="0" sz="2400" spc="-60"/>
              <a:t> </a:t>
            </a:r>
            <a:r>
              <a:rPr dirty="0" sz="2400" spc="5"/>
              <a:t>Pages</a:t>
            </a:r>
            <a:endParaRPr sz="2400"/>
          </a:p>
        </p:txBody>
      </p:sp>
      <p:sp>
        <p:nvSpPr>
          <p:cNvPr id="11" name="object 11"/>
          <p:cNvSpPr txBox="1"/>
          <p:nvPr/>
        </p:nvSpPr>
        <p:spPr>
          <a:xfrm>
            <a:off x="56832" y="3225799"/>
            <a:ext cx="2010410" cy="3924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400" spc="-5" b="1">
                <a:latin typeface="Georgia"/>
                <a:cs typeface="Georgia"/>
              </a:rPr>
              <a:t>Page</a:t>
            </a:r>
            <a:r>
              <a:rPr dirty="0" sz="2400" spc="-25" b="1">
                <a:latin typeface="Georgia"/>
                <a:cs typeface="Georgia"/>
              </a:rPr>
              <a:t> </a:t>
            </a:r>
            <a:r>
              <a:rPr dirty="0" sz="2400" spc="-15" b="1">
                <a:latin typeface="Georgia"/>
                <a:cs typeface="Georgia"/>
              </a:rPr>
              <a:t>Objects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-27940" y="6090920"/>
            <a:ext cx="186690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5" b="1">
                <a:latin typeface="Georgia"/>
                <a:cs typeface="Georgia"/>
              </a:rPr>
              <a:t>Test</a:t>
            </a:r>
            <a:r>
              <a:rPr dirty="0" sz="2400" spc="-135" b="1">
                <a:latin typeface="Georgia"/>
                <a:cs typeface="Georgia"/>
              </a:rPr>
              <a:t> </a:t>
            </a:r>
            <a:r>
              <a:rPr dirty="0" sz="2400" b="1">
                <a:latin typeface="Georgia"/>
                <a:cs typeface="Georgia"/>
              </a:rPr>
              <a:t>Scripts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686300" y="1238250"/>
            <a:ext cx="1619250" cy="742950"/>
          </a:xfrm>
          <a:prstGeom prst="rect">
            <a:avLst/>
          </a:prstGeom>
          <a:solidFill>
            <a:srgbClr val="D9D9D9"/>
          </a:solidFill>
          <a:ln w="19050">
            <a:solidFill>
              <a:srgbClr val="085091"/>
            </a:solidFill>
          </a:ln>
        </p:spPr>
        <p:txBody>
          <a:bodyPr wrap="square" lIns="0" tIns="131445" rIns="0" bIns="0" rtlCol="0" vert="horz">
            <a:spAutoFit/>
          </a:bodyPr>
          <a:lstStyle/>
          <a:p>
            <a:pPr algn="ctr" marL="11430">
              <a:lnSpc>
                <a:spcPct val="100000"/>
              </a:lnSpc>
              <a:spcBef>
                <a:spcPts val="1035"/>
              </a:spcBef>
            </a:pPr>
            <a:r>
              <a:rPr dirty="0" sz="2000">
                <a:latin typeface="Georgia"/>
                <a:cs typeface="Georgia"/>
              </a:rPr>
              <a:t>BasePage</a:t>
            </a:r>
            <a:endParaRPr sz="2000">
              <a:latin typeface="Georgia"/>
              <a:cs typeface="Georgia"/>
            </a:endParaRPr>
          </a:p>
          <a:p>
            <a:pPr algn="ctr" marL="4445">
              <a:lnSpc>
                <a:spcPct val="100000"/>
              </a:lnSpc>
            </a:pPr>
            <a:r>
              <a:rPr dirty="0" sz="1100">
                <a:latin typeface="Georgia"/>
                <a:cs typeface="Georgia"/>
              </a:rPr>
              <a:t>(Common</a:t>
            </a:r>
            <a:r>
              <a:rPr dirty="0" sz="1100" spc="-50">
                <a:latin typeface="Georgia"/>
                <a:cs typeface="Georgia"/>
              </a:rPr>
              <a:t> </a:t>
            </a:r>
            <a:r>
              <a:rPr dirty="0" sz="1100">
                <a:latin typeface="Georgia"/>
                <a:cs typeface="Georgia"/>
              </a:rPr>
              <a:t>To</a:t>
            </a:r>
            <a:r>
              <a:rPr dirty="0" sz="1100" spc="-60">
                <a:latin typeface="Georgia"/>
                <a:cs typeface="Georgia"/>
              </a:rPr>
              <a:t> </a:t>
            </a:r>
            <a:r>
              <a:rPr dirty="0" sz="1100">
                <a:latin typeface="Georgia"/>
                <a:cs typeface="Georgia"/>
              </a:rPr>
              <a:t>All</a:t>
            </a:r>
            <a:r>
              <a:rPr dirty="0" sz="1100" spc="-5">
                <a:latin typeface="Georgia"/>
                <a:cs typeface="Georgia"/>
              </a:rPr>
              <a:t> </a:t>
            </a:r>
            <a:r>
              <a:rPr dirty="0" sz="1100" spc="-10">
                <a:latin typeface="Georgia"/>
                <a:cs typeface="Georgia"/>
              </a:rPr>
              <a:t>PO’s)</a:t>
            </a:r>
            <a:endParaRPr sz="1100">
              <a:latin typeface="Georgia"/>
              <a:cs typeface="Georgia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4676775" y="1985898"/>
            <a:ext cx="1638300" cy="3014980"/>
            <a:chOff x="4676775" y="1985898"/>
            <a:chExt cx="1638300" cy="3014980"/>
          </a:xfrm>
        </p:grpSpPr>
        <p:sp>
          <p:nvSpPr>
            <p:cNvPr id="15" name="object 15"/>
            <p:cNvSpPr/>
            <p:nvPr/>
          </p:nvSpPr>
          <p:spPr>
            <a:xfrm>
              <a:off x="5462523" y="1985898"/>
              <a:ext cx="76835" cy="2273935"/>
            </a:xfrm>
            <a:custGeom>
              <a:avLst/>
              <a:gdLst/>
              <a:ahLst/>
              <a:cxnLst/>
              <a:rect l="l" t="t" r="r" b="b"/>
              <a:pathLst>
                <a:path w="76835" h="2273935">
                  <a:moveTo>
                    <a:pt x="31876" y="2197735"/>
                  </a:moveTo>
                  <a:lnTo>
                    <a:pt x="126" y="2197735"/>
                  </a:lnTo>
                  <a:lnTo>
                    <a:pt x="38226" y="2273935"/>
                  </a:lnTo>
                  <a:lnTo>
                    <a:pt x="66801" y="2216785"/>
                  </a:lnTo>
                  <a:lnTo>
                    <a:pt x="34671" y="2216785"/>
                  </a:lnTo>
                  <a:lnTo>
                    <a:pt x="31876" y="2213864"/>
                  </a:lnTo>
                  <a:lnTo>
                    <a:pt x="31876" y="2197735"/>
                  </a:lnTo>
                  <a:close/>
                </a:path>
                <a:path w="76835" h="2273935">
                  <a:moveTo>
                    <a:pt x="41655" y="57276"/>
                  </a:moveTo>
                  <a:lnTo>
                    <a:pt x="34671" y="57276"/>
                  </a:lnTo>
                  <a:lnTo>
                    <a:pt x="31750" y="60071"/>
                  </a:lnTo>
                  <a:lnTo>
                    <a:pt x="31876" y="2213864"/>
                  </a:lnTo>
                  <a:lnTo>
                    <a:pt x="34671" y="2216785"/>
                  </a:lnTo>
                  <a:lnTo>
                    <a:pt x="41655" y="2216785"/>
                  </a:lnTo>
                  <a:lnTo>
                    <a:pt x="44576" y="2213864"/>
                  </a:lnTo>
                  <a:lnTo>
                    <a:pt x="44450" y="60071"/>
                  </a:lnTo>
                  <a:lnTo>
                    <a:pt x="41655" y="57276"/>
                  </a:lnTo>
                  <a:close/>
                </a:path>
                <a:path w="76835" h="2273935">
                  <a:moveTo>
                    <a:pt x="76326" y="2197735"/>
                  </a:moveTo>
                  <a:lnTo>
                    <a:pt x="44576" y="2197735"/>
                  </a:lnTo>
                  <a:lnTo>
                    <a:pt x="44576" y="2213864"/>
                  </a:lnTo>
                  <a:lnTo>
                    <a:pt x="41655" y="2216785"/>
                  </a:lnTo>
                  <a:lnTo>
                    <a:pt x="66801" y="2216785"/>
                  </a:lnTo>
                  <a:lnTo>
                    <a:pt x="76326" y="2197735"/>
                  </a:lnTo>
                  <a:close/>
                </a:path>
                <a:path w="76835" h="2273935">
                  <a:moveTo>
                    <a:pt x="38100" y="0"/>
                  </a:moveTo>
                  <a:lnTo>
                    <a:pt x="0" y="76200"/>
                  </a:lnTo>
                  <a:lnTo>
                    <a:pt x="31750" y="76200"/>
                  </a:lnTo>
                  <a:lnTo>
                    <a:pt x="31750" y="60071"/>
                  </a:lnTo>
                  <a:lnTo>
                    <a:pt x="34671" y="57276"/>
                  </a:lnTo>
                  <a:lnTo>
                    <a:pt x="66738" y="57276"/>
                  </a:lnTo>
                  <a:lnTo>
                    <a:pt x="38100" y="0"/>
                  </a:lnTo>
                  <a:close/>
                </a:path>
                <a:path w="76835" h="2273935">
                  <a:moveTo>
                    <a:pt x="66738" y="57276"/>
                  </a:moveTo>
                  <a:lnTo>
                    <a:pt x="41655" y="57276"/>
                  </a:lnTo>
                  <a:lnTo>
                    <a:pt x="44450" y="60071"/>
                  </a:lnTo>
                  <a:lnTo>
                    <a:pt x="44450" y="76200"/>
                  </a:lnTo>
                  <a:lnTo>
                    <a:pt x="76200" y="76200"/>
                  </a:lnTo>
                  <a:lnTo>
                    <a:pt x="66738" y="57276"/>
                  </a:lnTo>
                  <a:close/>
                </a:path>
              </a:pathLst>
            </a:custGeom>
            <a:solidFill>
              <a:srgbClr val="0E6EC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4686300" y="4248150"/>
              <a:ext cx="1619250" cy="742950"/>
            </a:xfrm>
            <a:custGeom>
              <a:avLst/>
              <a:gdLst/>
              <a:ahLst/>
              <a:cxnLst/>
              <a:rect l="l" t="t" r="r" b="b"/>
              <a:pathLst>
                <a:path w="1619250" h="742950">
                  <a:moveTo>
                    <a:pt x="1619250" y="0"/>
                  </a:moveTo>
                  <a:lnTo>
                    <a:pt x="0" y="0"/>
                  </a:lnTo>
                  <a:lnTo>
                    <a:pt x="0" y="742950"/>
                  </a:lnTo>
                  <a:lnTo>
                    <a:pt x="1619250" y="742950"/>
                  </a:lnTo>
                  <a:lnTo>
                    <a:pt x="161925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4686300" y="4248150"/>
              <a:ext cx="1619250" cy="742950"/>
            </a:xfrm>
            <a:custGeom>
              <a:avLst/>
              <a:gdLst/>
              <a:ahLst/>
              <a:cxnLst/>
              <a:rect l="l" t="t" r="r" b="b"/>
              <a:pathLst>
                <a:path w="1619250" h="742950">
                  <a:moveTo>
                    <a:pt x="0" y="742950"/>
                  </a:moveTo>
                  <a:lnTo>
                    <a:pt x="1619250" y="742950"/>
                  </a:lnTo>
                  <a:lnTo>
                    <a:pt x="1619250" y="0"/>
                  </a:lnTo>
                  <a:lnTo>
                    <a:pt x="0" y="0"/>
                  </a:lnTo>
                  <a:lnTo>
                    <a:pt x="0" y="742950"/>
                  </a:lnTo>
                  <a:close/>
                </a:path>
              </a:pathLst>
            </a:custGeom>
            <a:ln w="19050">
              <a:solidFill>
                <a:srgbClr val="085091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/>
          <p:cNvSpPr txBox="1"/>
          <p:nvPr/>
        </p:nvSpPr>
        <p:spPr>
          <a:xfrm>
            <a:off x="4686300" y="6000750"/>
            <a:ext cx="1619250" cy="733425"/>
          </a:xfrm>
          <a:prstGeom prst="rect">
            <a:avLst/>
          </a:prstGeom>
          <a:solidFill>
            <a:srgbClr val="D9D9D9"/>
          </a:solidFill>
          <a:ln w="19050">
            <a:solidFill>
              <a:srgbClr val="085091"/>
            </a:solidFill>
          </a:ln>
        </p:spPr>
        <p:txBody>
          <a:bodyPr wrap="square" lIns="0" tIns="130810" rIns="0" bIns="0" rtlCol="0" vert="horz">
            <a:spAutoFit/>
          </a:bodyPr>
          <a:lstStyle/>
          <a:p>
            <a:pPr marL="106680">
              <a:lnSpc>
                <a:spcPct val="100000"/>
              </a:lnSpc>
              <a:spcBef>
                <a:spcPts val="1030"/>
              </a:spcBef>
            </a:pPr>
            <a:r>
              <a:rPr dirty="0" sz="2000">
                <a:latin typeface="Georgia"/>
                <a:cs typeface="Georgia"/>
              </a:rPr>
              <a:t>Test</a:t>
            </a:r>
            <a:r>
              <a:rPr dirty="0" sz="2000" spc="-10">
                <a:latin typeface="Georgia"/>
                <a:cs typeface="Georgia"/>
              </a:rPr>
              <a:t> </a:t>
            </a:r>
            <a:r>
              <a:rPr dirty="0" sz="2000">
                <a:latin typeface="Georgia"/>
                <a:cs typeface="Georgia"/>
              </a:rPr>
              <a:t>Script</a:t>
            </a:r>
            <a:r>
              <a:rPr dirty="0" sz="2000" spc="-75">
                <a:latin typeface="Georgia"/>
                <a:cs typeface="Georgia"/>
              </a:rPr>
              <a:t> </a:t>
            </a:r>
            <a:r>
              <a:rPr dirty="0" sz="2000" spc="15">
                <a:latin typeface="Georgia"/>
                <a:cs typeface="Georgia"/>
              </a:rPr>
              <a:t>2</a:t>
            </a:r>
            <a:endParaRPr sz="2000">
              <a:latin typeface="Georgia"/>
              <a:cs typeface="Georgia"/>
            </a:endParaRPr>
          </a:p>
          <a:p>
            <a:pPr marL="156845">
              <a:lnSpc>
                <a:spcPct val="100000"/>
              </a:lnSpc>
              <a:spcBef>
                <a:spcPts val="5"/>
              </a:spcBef>
            </a:pPr>
            <a:r>
              <a:rPr dirty="0" sz="1100" spc="-5">
                <a:latin typeface="Georgia"/>
                <a:cs typeface="Georgia"/>
              </a:rPr>
              <a:t>(Access</a:t>
            </a:r>
            <a:r>
              <a:rPr dirty="0" sz="1100" spc="-20">
                <a:latin typeface="Georgia"/>
                <a:cs typeface="Georgia"/>
              </a:rPr>
              <a:t> </a:t>
            </a:r>
            <a:r>
              <a:rPr dirty="0" sz="1100" spc="5">
                <a:latin typeface="Georgia"/>
                <a:cs typeface="Georgia"/>
              </a:rPr>
              <a:t>PO</a:t>
            </a:r>
            <a:r>
              <a:rPr dirty="0" sz="1100" spc="-65">
                <a:latin typeface="Georgia"/>
                <a:cs typeface="Georgia"/>
              </a:rPr>
              <a:t> </a:t>
            </a:r>
            <a:r>
              <a:rPr dirty="0" sz="1100" spc="-5">
                <a:latin typeface="Georgia"/>
                <a:cs typeface="Georgia"/>
              </a:rPr>
              <a:t>Methods)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686300" y="4285043"/>
            <a:ext cx="1619250" cy="67437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algn="ctr" marL="6350">
              <a:lnSpc>
                <a:spcPct val="100000"/>
              </a:lnSpc>
              <a:spcBef>
                <a:spcPts val="125"/>
              </a:spcBef>
            </a:pPr>
            <a:r>
              <a:rPr dirty="0" sz="2000" spc="-5">
                <a:latin typeface="Georgia"/>
                <a:cs typeface="Georgia"/>
              </a:rPr>
              <a:t>BaseTest</a:t>
            </a:r>
            <a:endParaRPr sz="2000">
              <a:latin typeface="Georgia"/>
              <a:cs typeface="Georgia"/>
            </a:endParaRPr>
          </a:p>
          <a:p>
            <a:pPr algn="ctr" marL="97155" marR="73025">
              <a:lnSpc>
                <a:spcPts val="1350"/>
              </a:lnSpc>
              <a:spcBef>
                <a:spcPts val="25"/>
              </a:spcBef>
            </a:pPr>
            <a:r>
              <a:rPr dirty="0" sz="1100" spc="5">
                <a:latin typeface="Georgia"/>
                <a:cs typeface="Georgia"/>
              </a:rPr>
              <a:t>(Common</a:t>
            </a:r>
            <a:r>
              <a:rPr dirty="0" sz="1100" spc="-55">
                <a:latin typeface="Georgia"/>
                <a:cs typeface="Georgia"/>
              </a:rPr>
              <a:t> </a:t>
            </a:r>
            <a:r>
              <a:rPr dirty="0" sz="1100" spc="5">
                <a:latin typeface="Georgia"/>
                <a:cs typeface="Georgia"/>
              </a:rPr>
              <a:t>To</a:t>
            </a:r>
            <a:r>
              <a:rPr dirty="0" sz="1100" spc="-65">
                <a:latin typeface="Georgia"/>
                <a:cs typeface="Georgia"/>
              </a:rPr>
              <a:t> </a:t>
            </a:r>
            <a:r>
              <a:rPr dirty="0" sz="1100">
                <a:latin typeface="Georgia"/>
                <a:cs typeface="Georgia"/>
              </a:rPr>
              <a:t>All</a:t>
            </a:r>
            <a:r>
              <a:rPr dirty="0" sz="1100" spc="-15">
                <a:latin typeface="Georgia"/>
                <a:cs typeface="Georgia"/>
              </a:rPr>
              <a:t> </a:t>
            </a:r>
            <a:r>
              <a:rPr dirty="0" sz="1100">
                <a:latin typeface="Georgia"/>
                <a:cs typeface="Georgia"/>
              </a:rPr>
              <a:t>Tests) </a:t>
            </a:r>
            <a:r>
              <a:rPr dirty="0" sz="1100" spc="-250">
                <a:latin typeface="Georgia"/>
                <a:cs typeface="Georgia"/>
              </a:rPr>
              <a:t> </a:t>
            </a:r>
            <a:r>
              <a:rPr dirty="0" sz="1100">
                <a:latin typeface="Georgia"/>
                <a:cs typeface="Georgia"/>
              </a:rPr>
              <a:t>(setUp</a:t>
            </a:r>
            <a:r>
              <a:rPr dirty="0" sz="1100" spc="-25">
                <a:latin typeface="Georgia"/>
                <a:cs typeface="Georgia"/>
              </a:rPr>
              <a:t> </a:t>
            </a:r>
            <a:r>
              <a:rPr dirty="0" sz="1100" spc="15">
                <a:latin typeface="Georgia"/>
                <a:cs typeface="Georgia"/>
              </a:rPr>
              <a:t>&amp;</a:t>
            </a:r>
            <a:r>
              <a:rPr dirty="0" sz="1100" spc="-25">
                <a:latin typeface="Georgia"/>
                <a:cs typeface="Georgia"/>
              </a:rPr>
              <a:t> </a:t>
            </a:r>
            <a:r>
              <a:rPr dirty="0" sz="1100">
                <a:latin typeface="Georgia"/>
                <a:cs typeface="Georgia"/>
              </a:rPr>
              <a:t>tearDown)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101340" y="785748"/>
            <a:ext cx="4772025" cy="2390140"/>
          </a:xfrm>
          <a:custGeom>
            <a:avLst/>
            <a:gdLst/>
            <a:ahLst/>
            <a:cxnLst/>
            <a:rect l="l" t="t" r="r" b="b"/>
            <a:pathLst>
              <a:path w="4772025" h="2390140">
                <a:moveTo>
                  <a:pt x="4726559" y="127"/>
                </a:moveTo>
                <a:lnTo>
                  <a:pt x="4641469" y="3302"/>
                </a:lnTo>
                <a:lnTo>
                  <a:pt x="4656747" y="31127"/>
                </a:lnTo>
                <a:lnTo>
                  <a:pt x="3205861" y="826770"/>
                </a:lnTo>
                <a:lnTo>
                  <a:pt x="3202813" y="828548"/>
                </a:lnTo>
                <a:lnTo>
                  <a:pt x="3201670" y="832358"/>
                </a:lnTo>
                <a:lnTo>
                  <a:pt x="3203448" y="835406"/>
                </a:lnTo>
                <a:lnTo>
                  <a:pt x="3205099" y="838454"/>
                </a:lnTo>
                <a:lnTo>
                  <a:pt x="3208909" y="839597"/>
                </a:lnTo>
                <a:lnTo>
                  <a:pt x="3212084" y="837946"/>
                </a:lnTo>
                <a:lnTo>
                  <a:pt x="4662881" y="42291"/>
                </a:lnTo>
                <a:lnTo>
                  <a:pt x="4678172" y="70104"/>
                </a:lnTo>
                <a:lnTo>
                  <a:pt x="4710481" y="23368"/>
                </a:lnTo>
                <a:lnTo>
                  <a:pt x="4726559" y="127"/>
                </a:lnTo>
                <a:close/>
              </a:path>
              <a:path w="4772025" h="2390140">
                <a:moveTo>
                  <a:pt x="4772025" y="76708"/>
                </a:moveTo>
                <a:lnTo>
                  <a:pt x="4762563" y="57150"/>
                </a:lnTo>
                <a:lnTo>
                  <a:pt x="4734941" y="0"/>
                </a:lnTo>
                <a:lnTo>
                  <a:pt x="4695825" y="75819"/>
                </a:lnTo>
                <a:lnTo>
                  <a:pt x="4727537" y="76200"/>
                </a:lnTo>
                <a:lnTo>
                  <a:pt x="4698098" y="2374341"/>
                </a:lnTo>
                <a:lnTo>
                  <a:pt x="2469985" y="1229448"/>
                </a:lnTo>
                <a:lnTo>
                  <a:pt x="2473807" y="1221994"/>
                </a:lnTo>
                <a:lnTo>
                  <a:pt x="2484501" y="1201166"/>
                </a:lnTo>
                <a:lnTo>
                  <a:pt x="2403183" y="1200327"/>
                </a:lnTo>
                <a:lnTo>
                  <a:pt x="2318004" y="1199769"/>
                </a:lnTo>
                <a:lnTo>
                  <a:pt x="2332063" y="1228229"/>
                </a:lnTo>
                <a:lnTo>
                  <a:pt x="14998" y="2372372"/>
                </a:lnTo>
                <a:lnTo>
                  <a:pt x="44411" y="76339"/>
                </a:lnTo>
                <a:lnTo>
                  <a:pt x="76200" y="76708"/>
                </a:lnTo>
                <a:lnTo>
                  <a:pt x="66738" y="57150"/>
                </a:lnTo>
                <a:lnTo>
                  <a:pt x="43294" y="8674"/>
                </a:lnTo>
                <a:lnTo>
                  <a:pt x="86233" y="69723"/>
                </a:lnTo>
                <a:lnTo>
                  <a:pt x="101269" y="41719"/>
                </a:lnTo>
                <a:lnTo>
                  <a:pt x="1587500" y="839597"/>
                </a:lnTo>
                <a:lnTo>
                  <a:pt x="1591437" y="838454"/>
                </a:lnTo>
                <a:lnTo>
                  <a:pt x="1593088" y="835406"/>
                </a:lnTo>
                <a:lnTo>
                  <a:pt x="1594739" y="832231"/>
                </a:lnTo>
                <a:lnTo>
                  <a:pt x="1593596" y="828421"/>
                </a:lnTo>
                <a:lnTo>
                  <a:pt x="1590421" y="826770"/>
                </a:lnTo>
                <a:lnTo>
                  <a:pt x="107289" y="30505"/>
                </a:lnTo>
                <a:lnTo>
                  <a:pt x="111391" y="22860"/>
                </a:lnTo>
                <a:lnTo>
                  <a:pt x="122301" y="2540"/>
                </a:lnTo>
                <a:lnTo>
                  <a:pt x="39141" y="63"/>
                </a:lnTo>
                <a:lnTo>
                  <a:pt x="37211" y="0"/>
                </a:lnTo>
                <a:lnTo>
                  <a:pt x="38303" y="1574"/>
                </a:lnTo>
                <a:lnTo>
                  <a:pt x="0" y="75819"/>
                </a:lnTo>
                <a:lnTo>
                  <a:pt x="31711" y="76200"/>
                </a:lnTo>
                <a:lnTo>
                  <a:pt x="2336" y="2379357"/>
                </a:lnTo>
                <a:lnTo>
                  <a:pt x="1270" y="2382266"/>
                </a:lnTo>
                <a:lnTo>
                  <a:pt x="2273" y="2384221"/>
                </a:lnTo>
                <a:lnTo>
                  <a:pt x="2273" y="2387092"/>
                </a:lnTo>
                <a:lnTo>
                  <a:pt x="4953" y="2389886"/>
                </a:lnTo>
                <a:lnTo>
                  <a:pt x="8255" y="2389886"/>
                </a:lnTo>
                <a:lnTo>
                  <a:pt x="11938" y="2389886"/>
                </a:lnTo>
                <a:lnTo>
                  <a:pt x="14859" y="2387092"/>
                </a:lnTo>
                <a:lnTo>
                  <a:pt x="14859" y="2386546"/>
                </a:lnTo>
                <a:lnTo>
                  <a:pt x="2337727" y="1239685"/>
                </a:lnTo>
                <a:lnTo>
                  <a:pt x="2351786" y="1268095"/>
                </a:lnTo>
                <a:lnTo>
                  <a:pt x="2387422" y="1221105"/>
                </a:lnTo>
                <a:lnTo>
                  <a:pt x="2401278" y="1202842"/>
                </a:lnTo>
                <a:lnTo>
                  <a:pt x="2449703" y="1268984"/>
                </a:lnTo>
                <a:lnTo>
                  <a:pt x="2464231" y="1240663"/>
                </a:lnTo>
                <a:lnTo>
                  <a:pt x="4700524" y="2389886"/>
                </a:lnTo>
                <a:lnTo>
                  <a:pt x="4700714" y="2389822"/>
                </a:lnTo>
                <a:lnTo>
                  <a:pt x="4707763" y="2389886"/>
                </a:lnTo>
                <a:lnTo>
                  <a:pt x="4710684" y="2387092"/>
                </a:lnTo>
                <a:lnTo>
                  <a:pt x="4710684" y="2383409"/>
                </a:lnTo>
                <a:lnTo>
                  <a:pt x="4740237" y="76339"/>
                </a:lnTo>
                <a:lnTo>
                  <a:pt x="4772025" y="76708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3071876" y="3897502"/>
            <a:ext cx="4773295" cy="2112645"/>
          </a:xfrm>
          <a:custGeom>
            <a:avLst/>
            <a:gdLst/>
            <a:ahLst/>
            <a:cxnLst/>
            <a:rect l="l" t="t" r="r" b="b"/>
            <a:pathLst>
              <a:path w="4773295" h="2112645">
                <a:moveTo>
                  <a:pt x="4773041" y="78613"/>
                </a:moveTo>
                <a:lnTo>
                  <a:pt x="4763427" y="60071"/>
                </a:lnTo>
                <a:lnTo>
                  <a:pt x="4733798" y="2921"/>
                </a:lnTo>
                <a:lnTo>
                  <a:pt x="4728565" y="13804"/>
                </a:lnTo>
                <a:lnTo>
                  <a:pt x="4728565" y="62877"/>
                </a:lnTo>
                <a:lnTo>
                  <a:pt x="4728464" y="66548"/>
                </a:lnTo>
                <a:lnTo>
                  <a:pt x="4728337" y="63119"/>
                </a:lnTo>
                <a:lnTo>
                  <a:pt x="4728565" y="62877"/>
                </a:lnTo>
                <a:lnTo>
                  <a:pt x="4728565" y="13804"/>
                </a:lnTo>
                <a:lnTo>
                  <a:pt x="4713516" y="45072"/>
                </a:lnTo>
                <a:lnTo>
                  <a:pt x="4715967" y="38735"/>
                </a:lnTo>
                <a:lnTo>
                  <a:pt x="4729734" y="3048"/>
                </a:lnTo>
                <a:lnTo>
                  <a:pt x="4724374" y="4559"/>
                </a:lnTo>
                <a:lnTo>
                  <a:pt x="4725543" y="3048"/>
                </a:lnTo>
                <a:lnTo>
                  <a:pt x="4640326" y="2032"/>
                </a:lnTo>
                <a:lnTo>
                  <a:pt x="4651553" y="25107"/>
                </a:lnTo>
                <a:lnTo>
                  <a:pt x="4647819" y="26162"/>
                </a:lnTo>
                <a:lnTo>
                  <a:pt x="4652594" y="31407"/>
                </a:lnTo>
                <a:lnTo>
                  <a:pt x="3232531" y="721487"/>
                </a:lnTo>
                <a:lnTo>
                  <a:pt x="3231134" y="725297"/>
                </a:lnTo>
                <a:lnTo>
                  <a:pt x="3232785" y="728472"/>
                </a:lnTo>
                <a:lnTo>
                  <a:pt x="3234309" y="731647"/>
                </a:lnTo>
                <a:lnTo>
                  <a:pt x="3238119" y="732917"/>
                </a:lnTo>
                <a:lnTo>
                  <a:pt x="3241167" y="731393"/>
                </a:lnTo>
                <a:lnTo>
                  <a:pt x="4659782" y="41998"/>
                </a:lnTo>
                <a:lnTo>
                  <a:pt x="4665218" y="53174"/>
                </a:lnTo>
                <a:lnTo>
                  <a:pt x="3173793" y="1413129"/>
                </a:lnTo>
                <a:lnTo>
                  <a:pt x="3163506" y="1408696"/>
                </a:lnTo>
                <a:lnTo>
                  <a:pt x="3163506" y="1422501"/>
                </a:lnTo>
                <a:lnTo>
                  <a:pt x="2435098" y="2086711"/>
                </a:lnTo>
                <a:lnTo>
                  <a:pt x="2435098" y="1174623"/>
                </a:lnTo>
                <a:lnTo>
                  <a:pt x="2466848" y="1174623"/>
                </a:lnTo>
                <a:lnTo>
                  <a:pt x="2457323" y="1155573"/>
                </a:lnTo>
                <a:lnTo>
                  <a:pt x="2430195" y="1101331"/>
                </a:lnTo>
                <a:lnTo>
                  <a:pt x="2430754" y="1100670"/>
                </a:lnTo>
                <a:lnTo>
                  <a:pt x="2483612" y="1163574"/>
                </a:lnTo>
                <a:lnTo>
                  <a:pt x="2496197" y="1134414"/>
                </a:lnTo>
                <a:lnTo>
                  <a:pt x="3163506" y="1422501"/>
                </a:lnTo>
                <a:lnTo>
                  <a:pt x="3163506" y="1408696"/>
                </a:lnTo>
                <a:lnTo>
                  <a:pt x="2501239" y="1122768"/>
                </a:lnTo>
                <a:lnTo>
                  <a:pt x="2504008" y="1116330"/>
                </a:lnTo>
                <a:lnTo>
                  <a:pt x="2513838" y="1093597"/>
                </a:lnTo>
                <a:lnTo>
                  <a:pt x="2430932" y="1098308"/>
                </a:lnTo>
                <a:lnTo>
                  <a:pt x="2423261" y="1097800"/>
                </a:lnTo>
                <a:lnTo>
                  <a:pt x="2423261" y="1109395"/>
                </a:lnTo>
                <a:lnTo>
                  <a:pt x="2390648" y="1174623"/>
                </a:lnTo>
                <a:lnTo>
                  <a:pt x="2422398" y="1174623"/>
                </a:lnTo>
                <a:lnTo>
                  <a:pt x="2422398" y="2083549"/>
                </a:lnTo>
                <a:lnTo>
                  <a:pt x="1671091" y="1425321"/>
                </a:lnTo>
                <a:lnTo>
                  <a:pt x="2364829" y="1133703"/>
                </a:lnTo>
                <a:lnTo>
                  <a:pt x="2377186" y="1163066"/>
                </a:lnTo>
                <a:lnTo>
                  <a:pt x="2417851" y="1115695"/>
                </a:lnTo>
                <a:lnTo>
                  <a:pt x="2423261" y="1109395"/>
                </a:lnTo>
                <a:lnTo>
                  <a:pt x="2423261" y="1097800"/>
                </a:lnTo>
                <a:lnTo>
                  <a:pt x="2347595" y="1092708"/>
                </a:lnTo>
                <a:lnTo>
                  <a:pt x="2359901" y="1122006"/>
                </a:lnTo>
                <a:lnTo>
                  <a:pt x="1660474" y="1416024"/>
                </a:lnTo>
                <a:lnTo>
                  <a:pt x="1647469" y="1404632"/>
                </a:lnTo>
                <a:lnTo>
                  <a:pt x="1647469" y="1421485"/>
                </a:lnTo>
                <a:lnTo>
                  <a:pt x="44323" y="2095385"/>
                </a:lnTo>
                <a:lnTo>
                  <a:pt x="44437" y="79248"/>
                </a:lnTo>
                <a:lnTo>
                  <a:pt x="69138" y="79248"/>
                </a:lnTo>
                <a:lnTo>
                  <a:pt x="70231" y="81915"/>
                </a:lnTo>
                <a:lnTo>
                  <a:pt x="72555" y="79248"/>
                </a:lnTo>
                <a:lnTo>
                  <a:pt x="76200" y="79248"/>
                </a:lnTo>
                <a:lnTo>
                  <a:pt x="74866" y="76606"/>
                </a:lnTo>
                <a:lnTo>
                  <a:pt x="86537" y="63246"/>
                </a:lnTo>
                <a:lnTo>
                  <a:pt x="91440" y="69342"/>
                </a:lnTo>
                <a:lnTo>
                  <a:pt x="95059" y="61417"/>
                </a:lnTo>
                <a:lnTo>
                  <a:pt x="1647469" y="1421485"/>
                </a:lnTo>
                <a:lnTo>
                  <a:pt x="1647469" y="1404632"/>
                </a:lnTo>
                <a:lnTo>
                  <a:pt x="100584" y="49364"/>
                </a:lnTo>
                <a:lnTo>
                  <a:pt x="102692" y="44767"/>
                </a:lnTo>
                <a:lnTo>
                  <a:pt x="105930" y="41059"/>
                </a:lnTo>
                <a:lnTo>
                  <a:pt x="1616202" y="731393"/>
                </a:lnTo>
                <a:lnTo>
                  <a:pt x="1619377" y="732917"/>
                </a:lnTo>
                <a:lnTo>
                  <a:pt x="1623187" y="731520"/>
                </a:lnTo>
                <a:lnTo>
                  <a:pt x="1624584" y="728345"/>
                </a:lnTo>
                <a:lnTo>
                  <a:pt x="1626108" y="725043"/>
                </a:lnTo>
                <a:lnTo>
                  <a:pt x="1624711" y="721360"/>
                </a:lnTo>
                <a:lnTo>
                  <a:pt x="1621536" y="719836"/>
                </a:lnTo>
                <a:lnTo>
                  <a:pt x="114668" y="31064"/>
                </a:lnTo>
                <a:lnTo>
                  <a:pt x="120396" y="24511"/>
                </a:lnTo>
                <a:lnTo>
                  <a:pt x="112864" y="22542"/>
                </a:lnTo>
                <a:lnTo>
                  <a:pt x="113068" y="22098"/>
                </a:lnTo>
                <a:lnTo>
                  <a:pt x="123190" y="0"/>
                </a:lnTo>
                <a:lnTo>
                  <a:pt x="38100" y="2921"/>
                </a:lnTo>
                <a:lnTo>
                  <a:pt x="38366" y="3606"/>
                </a:lnTo>
                <a:lnTo>
                  <a:pt x="38100" y="3048"/>
                </a:lnTo>
                <a:lnTo>
                  <a:pt x="0" y="79248"/>
                </a:lnTo>
                <a:lnTo>
                  <a:pt x="31737" y="79248"/>
                </a:lnTo>
                <a:lnTo>
                  <a:pt x="31623" y="2102269"/>
                </a:lnTo>
                <a:lnTo>
                  <a:pt x="30861" y="2104123"/>
                </a:lnTo>
                <a:lnTo>
                  <a:pt x="32131" y="2107361"/>
                </a:lnTo>
                <a:lnTo>
                  <a:pt x="33528" y="2110587"/>
                </a:lnTo>
                <a:lnTo>
                  <a:pt x="37211" y="2112111"/>
                </a:lnTo>
                <a:lnTo>
                  <a:pt x="1658073" y="1430794"/>
                </a:lnTo>
                <a:lnTo>
                  <a:pt x="2421839" y="2099945"/>
                </a:lnTo>
                <a:lnTo>
                  <a:pt x="2421763" y="2102688"/>
                </a:lnTo>
                <a:lnTo>
                  <a:pt x="2422398" y="2103374"/>
                </a:lnTo>
                <a:lnTo>
                  <a:pt x="2422398" y="2108403"/>
                </a:lnTo>
                <a:lnTo>
                  <a:pt x="2425319" y="2111248"/>
                </a:lnTo>
                <a:lnTo>
                  <a:pt x="2432304" y="2111248"/>
                </a:lnTo>
                <a:lnTo>
                  <a:pt x="2435098" y="2108403"/>
                </a:lnTo>
                <a:lnTo>
                  <a:pt x="2435098" y="2107819"/>
                </a:lnTo>
                <a:lnTo>
                  <a:pt x="2437384" y="2105190"/>
                </a:lnTo>
                <a:lnTo>
                  <a:pt x="2439797" y="2102548"/>
                </a:lnTo>
                <a:lnTo>
                  <a:pt x="2439530" y="2099805"/>
                </a:lnTo>
                <a:lnTo>
                  <a:pt x="3176270" y="1428013"/>
                </a:lnTo>
                <a:lnTo>
                  <a:pt x="4760976" y="2112124"/>
                </a:lnTo>
                <a:lnTo>
                  <a:pt x="4764659" y="2110638"/>
                </a:lnTo>
                <a:lnTo>
                  <a:pt x="4766094" y="2107336"/>
                </a:lnTo>
                <a:lnTo>
                  <a:pt x="4767961" y="2107298"/>
                </a:lnTo>
                <a:lnTo>
                  <a:pt x="4770755" y="2104415"/>
                </a:lnTo>
                <a:lnTo>
                  <a:pt x="4770755" y="2100910"/>
                </a:lnTo>
                <a:lnTo>
                  <a:pt x="4757979" y="1222705"/>
                </a:lnTo>
                <a:lnTo>
                  <a:pt x="4757979" y="2097011"/>
                </a:lnTo>
                <a:lnTo>
                  <a:pt x="3186557" y="1418628"/>
                </a:lnTo>
                <a:lnTo>
                  <a:pt x="4671009" y="65062"/>
                </a:lnTo>
                <a:lnTo>
                  <a:pt x="4673727" y="70612"/>
                </a:lnTo>
                <a:lnTo>
                  <a:pt x="4680394" y="61912"/>
                </a:lnTo>
                <a:lnTo>
                  <a:pt x="4699127" y="82423"/>
                </a:lnTo>
                <a:lnTo>
                  <a:pt x="4700168" y="79717"/>
                </a:lnTo>
                <a:lnTo>
                  <a:pt x="4728642" y="79286"/>
                </a:lnTo>
                <a:lnTo>
                  <a:pt x="4757979" y="2097011"/>
                </a:lnTo>
                <a:lnTo>
                  <a:pt x="4757979" y="1222705"/>
                </a:lnTo>
                <a:lnTo>
                  <a:pt x="4741342" y="79095"/>
                </a:lnTo>
                <a:lnTo>
                  <a:pt x="4773041" y="78613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190"/>
              </a:lnSpc>
            </a:pPr>
            <a:r>
              <a:rPr dirty="0" spc="20"/>
              <a:t>Rex</a:t>
            </a:r>
            <a:r>
              <a:rPr dirty="0" spc="-10"/>
              <a:t> </a:t>
            </a:r>
            <a:r>
              <a:rPr dirty="0" spc="20"/>
              <a:t>Jones</a:t>
            </a:r>
            <a:r>
              <a:rPr dirty="0" spc="-20"/>
              <a:t> </a:t>
            </a:r>
            <a:r>
              <a:rPr dirty="0" spc="15"/>
              <a:t>II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51050" y="1348993"/>
            <a:ext cx="8331200" cy="2941320"/>
          </a:xfrm>
          <a:prstGeom prst="rect"/>
        </p:spPr>
        <p:txBody>
          <a:bodyPr wrap="square" lIns="0" tIns="47625" rIns="0" bIns="0" rtlCol="0" vert="horz">
            <a:spAutoFit/>
          </a:bodyPr>
          <a:lstStyle/>
          <a:p>
            <a:pPr marL="12700" marR="5080" indent="446405">
              <a:lnSpc>
                <a:spcPts val="11420"/>
              </a:lnSpc>
              <a:spcBef>
                <a:spcPts val="375"/>
              </a:spcBef>
            </a:pPr>
            <a:r>
              <a:rPr dirty="0" sz="9600" spc="-5"/>
              <a:t>Create </a:t>
            </a:r>
            <a:r>
              <a:rPr dirty="0" sz="9600"/>
              <a:t>Page </a:t>
            </a:r>
            <a:r>
              <a:rPr dirty="0" sz="9600" spc="5"/>
              <a:t> Object</a:t>
            </a:r>
            <a:r>
              <a:rPr dirty="0" sz="9600" spc="-65"/>
              <a:t> </a:t>
            </a:r>
            <a:r>
              <a:rPr dirty="0" sz="9600" spc="-5"/>
              <a:t>Model</a:t>
            </a:r>
            <a:endParaRPr sz="9600"/>
          </a:p>
        </p:txBody>
      </p:sp>
      <p:sp>
        <p:nvSpPr>
          <p:cNvPr id="3" name="object 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190"/>
              </a:lnSpc>
            </a:pPr>
            <a:r>
              <a:rPr dirty="0" spc="20"/>
              <a:t>Rex</a:t>
            </a:r>
            <a:r>
              <a:rPr dirty="0" spc="-10"/>
              <a:t> </a:t>
            </a:r>
            <a:r>
              <a:rPr dirty="0" spc="20"/>
              <a:t>Jones</a:t>
            </a:r>
            <a:r>
              <a:rPr dirty="0" spc="-20"/>
              <a:t> </a:t>
            </a:r>
            <a:r>
              <a:rPr dirty="0" spc="15"/>
              <a:t>II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21354" y="2198433"/>
            <a:ext cx="5983605" cy="149034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9600"/>
              <a:t>BasePage</a:t>
            </a:r>
            <a:endParaRPr sz="9600"/>
          </a:p>
        </p:txBody>
      </p:sp>
      <p:sp>
        <p:nvSpPr>
          <p:cNvPr id="3" name="object 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190"/>
              </a:lnSpc>
            </a:pPr>
            <a:r>
              <a:rPr dirty="0" spc="20"/>
              <a:t>Rex</a:t>
            </a:r>
            <a:r>
              <a:rPr dirty="0" spc="-10"/>
              <a:t> </a:t>
            </a:r>
            <a:r>
              <a:rPr dirty="0" spc="20"/>
              <a:t>Jones</a:t>
            </a:r>
            <a:r>
              <a:rPr dirty="0" spc="-20"/>
              <a:t> </a:t>
            </a:r>
            <a:r>
              <a:rPr dirty="0" spc="15"/>
              <a:t>II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14014" y="2198433"/>
            <a:ext cx="6602095" cy="149034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9600"/>
              <a:t>LoginPage</a:t>
            </a:r>
            <a:endParaRPr sz="9600"/>
          </a:p>
        </p:txBody>
      </p:sp>
      <p:sp>
        <p:nvSpPr>
          <p:cNvPr id="3" name="object 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190"/>
              </a:lnSpc>
            </a:pPr>
            <a:r>
              <a:rPr dirty="0" spc="20"/>
              <a:t>Rex</a:t>
            </a:r>
            <a:r>
              <a:rPr dirty="0" spc="-10"/>
              <a:t> </a:t>
            </a:r>
            <a:r>
              <a:rPr dirty="0" spc="20"/>
              <a:t>Jones</a:t>
            </a:r>
            <a:r>
              <a:rPr dirty="0" spc="-20"/>
              <a:t> </a:t>
            </a:r>
            <a:r>
              <a:rPr dirty="0" spc="15"/>
              <a:t>II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79600" y="2198433"/>
            <a:ext cx="8670290" cy="149034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9600"/>
              <a:t>ProductsPage</a:t>
            </a:r>
            <a:endParaRPr sz="9600"/>
          </a:p>
        </p:txBody>
      </p:sp>
      <p:sp>
        <p:nvSpPr>
          <p:cNvPr id="3" name="object 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190"/>
              </a:lnSpc>
            </a:pPr>
            <a:r>
              <a:rPr dirty="0" spc="20"/>
              <a:t>Rex</a:t>
            </a:r>
            <a:r>
              <a:rPr dirty="0" spc="-10"/>
              <a:t> </a:t>
            </a:r>
            <a:r>
              <a:rPr dirty="0" spc="20"/>
              <a:t>Jones</a:t>
            </a:r>
            <a:r>
              <a:rPr dirty="0" spc="-20"/>
              <a:t> </a:t>
            </a:r>
            <a:r>
              <a:rPr dirty="0" spc="15"/>
              <a:t>II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8007" y="1348993"/>
            <a:ext cx="11286490" cy="2941320"/>
          </a:xfrm>
          <a:prstGeom prst="rect"/>
        </p:spPr>
        <p:txBody>
          <a:bodyPr wrap="square" lIns="0" tIns="47625" rIns="0" bIns="0" rtlCol="0" vert="horz">
            <a:spAutoFit/>
          </a:bodyPr>
          <a:lstStyle/>
          <a:p>
            <a:pPr marL="12700" marR="5080" indent="2100580">
              <a:lnSpc>
                <a:spcPts val="11420"/>
              </a:lnSpc>
              <a:spcBef>
                <a:spcPts val="375"/>
              </a:spcBef>
            </a:pPr>
            <a:r>
              <a:rPr dirty="0" sz="9600" spc="-10"/>
              <a:t>Create</a:t>
            </a:r>
            <a:r>
              <a:rPr dirty="0" sz="9600" spc="5"/>
              <a:t> </a:t>
            </a:r>
            <a:r>
              <a:rPr dirty="0" sz="9600" spc="-10"/>
              <a:t>Test </a:t>
            </a:r>
            <a:r>
              <a:rPr dirty="0" sz="9600" spc="-5"/>
              <a:t> Using</a:t>
            </a:r>
            <a:r>
              <a:rPr dirty="0" sz="9600" spc="-75"/>
              <a:t> </a:t>
            </a:r>
            <a:r>
              <a:rPr dirty="0" sz="9600"/>
              <a:t>Page</a:t>
            </a:r>
            <a:r>
              <a:rPr dirty="0" sz="9600" spc="-10"/>
              <a:t> </a:t>
            </a:r>
            <a:r>
              <a:rPr dirty="0" sz="9600" spc="5"/>
              <a:t>Object</a:t>
            </a:r>
            <a:endParaRPr sz="9600"/>
          </a:p>
        </p:txBody>
      </p:sp>
      <p:sp>
        <p:nvSpPr>
          <p:cNvPr id="3" name="object 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190"/>
              </a:lnSpc>
            </a:pPr>
            <a:r>
              <a:rPr dirty="0" spc="20"/>
              <a:t>Rex</a:t>
            </a:r>
            <a:r>
              <a:rPr dirty="0" spc="-10"/>
              <a:t> </a:t>
            </a:r>
            <a:r>
              <a:rPr dirty="0" spc="20"/>
              <a:t>Jones</a:t>
            </a:r>
            <a:r>
              <a:rPr dirty="0" spc="-20"/>
              <a:t> </a:t>
            </a:r>
            <a:r>
              <a:rPr dirty="0" spc="15"/>
              <a:t>II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14224"/>
            <a:ext cx="2990850" cy="14922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800" spc="-5" b="0">
                <a:latin typeface="Georgia"/>
                <a:cs typeface="Georgia"/>
              </a:rPr>
              <a:t>WebDriver</a:t>
            </a:r>
            <a:endParaRPr sz="48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4800" spc="5" b="0">
                <a:latin typeface="Georgia"/>
                <a:cs typeface="Georgia"/>
              </a:rPr>
              <a:t>API’s</a:t>
            </a:r>
            <a:endParaRPr sz="4800">
              <a:latin typeface="Georgia"/>
              <a:cs typeface="Georgi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04881" y="2562025"/>
            <a:ext cx="4767372" cy="1786146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1123950" y="2571750"/>
            <a:ext cx="4686300" cy="1714500"/>
            <a:chOff x="1123950" y="2571750"/>
            <a:chExt cx="4686300" cy="171450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62050" y="2609850"/>
              <a:ext cx="4610100" cy="163830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143000" y="2590800"/>
              <a:ext cx="4648200" cy="1676400"/>
            </a:xfrm>
            <a:custGeom>
              <a:avLst/>
              <a:gdLst/>
              <a:ahLst/>
              <a:cxnLst/>
              <a:rect l="l" t="t" r="r" b="b"/>
              <a:pathLst>
                <a:path w="4648200" h="1676400">
                  <a:moveTo>
                    <a:pt x="0" y="1676400"/>
                  </a:moveTo>
                  <a:lnTo>
                    <a:pt x="4648200" y="1676400"/>
                  </a:lnTo>
                  <a:lnTo>
                    <a:pt x="4648200" y="0"/>
                  </a:lnTo>
                  <a:lnTo>
                    <a:pt x="0" y="0"/>
                  </a:lnTo>
                  <a:lnTo>
                    <a:pt x="0" y="1676400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190"/>
              </a:lnSpc>
            </a:pPr>
            <a:r>
              <a:rPr dirty="0" spc="20"/>
              <a:t>Rex</a:t>
            </a:r>
            <a:r>
              <a:rPr dirty="0" spc="-10"/>
              <a:t> </a:t>
            </a:r>
            <a:r>
              <a:rPr dirty="0" spc="20"/>
              <a:t>Jones</a:t>
            </a:r>
            <a:r>
              <a:rPr dirty="0" spc="-20"/>
              <a:t> </a:t>
            </a:r>
            <a:r>
              <a:rPr dirty="0" spc="15"/>
              <a:t>II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92804" y="2198433"/>
            <a:ext cx="5642610" cy="149034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9600"/>
              <a:t>BaseTest</a:t>
            </a:r>
            <a:endParaRPr sz="9600"/>
          </a:p>
        </p:txBody>
      </p:sp>
      <p:sp>
        <p:nvSpPr>
          <p:cNvPr id="3" name="object 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190"/>
              </a:lnSpc>
            </a:pPr>
            <a:r>
              <a:rPr dirty="0" spc="20"/>
              <a:t>Rex</a:t>
            </a:r>
            <a:r>
              <a:rPr dirty="0" spc="-10"/>
              <a:t> </a:t>
            </a:r>
            <a:r>
              <a:rPr dirty="0" spc="20"/>
              <a:t>Jones</a:t>
            </a:r>
            <a:r>
              <a:rPr dirty="0" spc="-20"/>
              <a:t> </a:t>
            </a:r>
            <a:r>
              <a:rPr dirty="0" spc="15"/>
              <a:t>II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59173" rIns="0" bIns="0" rtlCol="0" vert="horz">
            <a:spAutoFit/>
          </a:bodyPr>
          <a:lstStyle/>
          <a:p>
            <a:pPr marL="3826510" marR="5080" indent="-1275080">
              <a:lnSpc>
                <a:spcPts val="10590"/>
              </a:lnSpc>
              <a:spcBef>
                <a:spcPts val="360"/>
              </a:spcBef>
            </a:pPr>
            <a:r>
              <a:rPr dirty="0"/>
              <a:t>Login</a:t>
            </a:r>
            <a:r>
              <a:rPr dirty="0" spc="-90"/>
              <a:t> </a:t>
            </a:r>
            <a:r>
              <a:rPr dirty="0" spc="5"/>
              <a:t>Test </a:t>
            </a:r>
            <a:r>
              <a:rPr dirty="0" spc="-2245"/>
              <a:t> </a:t>
            </a:r>
            <a:r>
              <a:rPr dirty="0" spc="5"/>
              <a:t>Script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190"/>
              </a:lnSpc>
            </a:pPr>
            <a:r>
              <a:rPr dirty="0" spc="20"/>
              <a:t>Rex</a:t>
            </a:r>
            <a:r>
              <a:rPr dirty="0" spc="-10"/>
              <a:t> </a:t>
            </a:r>
            <a:r>
              <a:rPr dirty="0" spc="20"/>
              <a:t>Jones</a:t>
            </a:r>
            <a:r>
              <a:rPr dirty="0" spc="-20"/>
              <a:t> </a:t>
            </a:r>
            <a:r>
              <a:rPr dirty="0" spc="15"/>
              <a:t>II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59173" rIns="0" bIns="0" rtlCol="0" vert="horz">
            <a:spAutoFit/>
          </a:bodyPr>
          <a:lstStyle/>
          <a:p>
            <a:pPr marL="3826510" marR="5080" indent="-2233930">
              <a:lnSpc>
                <a:spcPts val="10590"/>
              </a:lnSpc>
              <a:spcBef>
                <a:spcPts val="360"/>
              </a:spcBef>
            </a:pPr>
            <a:r>
              <a:rPr dirty="0" spc="5"/>
              <a:t>Products</a:t>
            </a:r>
            <a:r>
              <a:rPr dirty="0" spc="-114"/>
              <a:t> </a:t>
            </a:r>
            <a:r>
              <a:rPr dirty="0" spc="-15"/>
              <a:t>Test </a:t>
            </a:r>
            <a:r>
              <a:rPr dirty="0" spc="-2245"/>
              <a:t> </a:t>
            </a:r>
            <a:r>
              <a:rPr dirty="0" spc="5"/>
              <a:t>Script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190"/>
              </a:lnSpc>
            </a:pPr>
            <a:r>
              <a:rPr dirty="0" spc="20"/>
              <a:t>Rex</a:t>
            </a:r>
            <a:r>
              <a:rPr dirty="0" spc="-10"/>
              <a:t> </a:t>
            </a:r>
            <a:r>
              <a:rPr dirty="0" spc="20"/>
              <a:t>Jones</a:t>
            </a:r>
            <a:r>
              <a:rPr dirty="0" spc="-20"/>
              <a:t> </a:t>
            </a:r>
            <a:r>
              <a:rPr dirty="0" spc="15"/>
              <a:t>II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201335"/>
            <a:ext cx="417830" cy="2656840"/>
          </a:xfrm>
          <a:custGeom>
            <a:avLst/>
            <a:gdLst/>
            <a:ahLst/>
            <a:cxnLst/>
            <a:rect l="l" t="t" r="r" b="b"/>
            <a:pathLst>
              <a:path w="417830" h="2656840">
                <a:moveTo>
                  <a:pt x="0" y="0"/>
                </a:moveTo>
                <a:lnTo>
                  <a:pt x="0" y="2656662"/>
                </a:lnTo>
                <a:lnTo>
                  <a:pt x="417602" y="2656662"/>
                </a:lnTo>
                <a:lnTo>
                  <a:pt x="0" y="0"/>
                </a:lnTo>
                <a:close/>
              </a:path>
            </a:pathLst>
          </a:custGeom>
          <a:solidFill>
            <a:srgbClr val="0E6EC5">
              <a:alpha val="85096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104900" y="1323975"/>
            <a:ext cx="3438525" cy="4505325"/>
          </a:xfrm>
          <a:custGeom>
            <a:avLst/>
            <a:gdLst/>
            <a:ahLst/>
            <a:cxnLst/>
            <a:rect l="l" t="t" r="r" b="b"/>
            <a:pathLst>
              <a:path w="3438525" h="4505325">
                <a:moveTo>
                  <a:pt x="2865374" y="0"/>
                </a:moveTo>
                <a:lnTo>
                  <a:pt x="573151" y="0"/>
                </a:lnTo>
                <a:lnTo>
                  <a:pt x="526134" y="1899"/>
                </a:lnTo>
                <a:lnTo>
                  <a:pt x="480166" y="7499"/>
                </a:lnTo>
                <a:lnTo>
                  <a:pt x="435393" y="16653"/>
                </a:lnTo>
                <a:lnTo>
                  <a:pt x="391964" y="29213"/>
                </a:lnTo>
                <a:lnTo>
                  <a:pt x="350025" y="45031"/>
                </a:lnTo>
                <a:lnTo>
                  <a:pt x="309724" y="63961"/>
                </a:lnTo>
                <a:lnTo>
                  <a:pt x="271209" y="85854"/>
                </a:lnTo>
                <a:lnTo>
                  <a:pt x="234625" y="110565"/>
                </a:lnTo>
                <a:lnTo>
                  <a:pt x="200122" y="137944"/>
                </a:lnTo>
                <a:lnTo>
                  <a:pt x="167846" y="167846"/>
                </a:lnTo>
                <a:lnTo>
                  <a:pt x="137944" y="200122"/>
                </a:lnTo>
                <a:lnTo>
                  <a:pt x="110565" y="234625"/>
                </a:lnTo>
                <a:lnTo>
                  <a:pt x="85854" y="271209"/>
                </a:lnTo>
                <a:lnTo>
                  <a:pt x="63961" y="309724"/>
                </a:lnTo>
                <a:lnTo>
                  <a:pt x="45031" y="350025"/>
                </a:lnTo>
                <a:lnTo>
                  <a:pt x="29213" y="391964"/>
                </a:lnTo>
                <a:lnTo>
                  <a:pt x="16653" y="435393"/>
                </a:lnTo>
                <a:lnTo>
                  <a:pt x="7499" y="480166"/>
                </a:lnTo>
                <a:lnTo>
                  <a:pt x="1899" y="526134"/>
                </a:lnTo>
                <a:lnTo>
                  <a:pt x="0" y="573151"/>
                </a:lnTo>
                <a:lnTo>
                  <a:pt x="0" y="3932174"/>
                </a:lnTo>
                <a:lnTo>
                  <a:pt x="1899" y="3979190"/>
                </a:lnTo>
                <a:lnTo>
                  <a:pt x="7499" y="4025158"/>
                </a:lnTo>
                <a:lnTo>
                  <a:pt x="16653" y="4069931"/>
                </a:lnTo>
                <a:lnTo>
                  <a:pt x="29213" y="4113360"/>
                </a:lnTo>
                <a:lnTo>
                  <a:pt x="45031" y="4155299"/>
                </a:lnTo>
                <a:lnTo>
                  <a:pt x="63961" y="4195600"/>
                </a:lnTo>
                <a:lnTo>
                  <a:pt x="85854" y="4234115"/>
                </a:lnTo>
                <a:lnTo>
                  <a:pt x="110565" y="4270699"/>
                </a:lnTo>
                <a:lnTo>
                  <a:pt x="137944" y="4305202"/>
                </a:lnTo>
                <a:lnTo>
                  <a:pt x="167846" y="4337478"/>
                </a:lnTo>
                <a:lnTo>
                  <a:pt x="200122" y="4367380"/>
                </a:lnTo>
                <a:lnTo>
                  <a:pt x="234625" y="4394759"/>
                </a:lnTo>
                <a:lnTo>
                  <a:pt x="271209" y="4419470"/>
                </a:lnTo>
                <a:lnTo>
                  <a:pt x="309724" y="4441363"/>
                </a:lnTo>
                <a:lnTo>
                  <a:pt x="350025" y="4460293"/>
                </a:lnTo>
                <a:lnTo>
                  <a:pt x="391964" y="4476111"/>
                </a:lnTo>
                <a:lnTo>
                  <a:pt x="435393" y="4488671"/>
                </a:lnTo>
                <a:lnTo>
                  <a:pt x="480166" y="4497825"/>
                </a:lnTo>
                <a:lnTo>
                  <a:pt x="526134" y="4503425"/>
                </a:lnTo>
                <a:lnTo>
                  <a:pt x="573151" y="4505325"/>
                </a:lnTo>
                <a:lnTo>
                  <a:pt x="2865374" y="4505325"/>
                </a:lnTo>
                <a:lnTo>
                  <a:pt x="2912390" y="4503425"/>
                </a:lnTo>
                <a:lnTo>
                  <a:pt x="2958358" y="4497825"/>
                </a:lnTo>
                <a:lnTo>
                  <a:pt x="3003131" y="4488671"/>
                </a:lnTo>
                <a:lnTo>
                  <a:pt x="3046560" y="4476111"/>
                </a:lnTo>
                <a:lnTo>
                  <a:pt x="3088499" y="4460293"/>
                </a:lnTo>
                <a:lnTo>
                  <a:pt x="3128800" y="4441363"/>
                </a:lnTo>
                <a:lnTo>
                  <a:pt x="3167315" y="4419470"/>
                </a:lnTo>
                <a:lnTo>
                  <a:pt x="3203899" y="4394759"/>
                </a:lnTo>
                <a:lnTo>
                  <a:pt x="3238402" y="4367380"/>
                </a:lnTo>
                <a:lnTo>
                  <a:pt x="3270678" y="4337478"/>
                </a:lnTo>
                <a:lnTo>
                  <a:pt x="3300580" y="4305202"/>
                </a:lnTo>
                <a:lnTo>
                  <a:pt x="3327959" y="4270699"/>
                </a:lnTo>
                <a:lnTo>
                  <a:pt x="3352670" y="4234115"/>
                </a:lnTo>
                <a:lnTo>
                  <a:pt x="3374563" y="4195600"/>
                </a:lnTo>
                <a:lnTo>
                  <a:pt x="3393493" y="4155299"/>
                </a:lnTo>
                <a:lnTo>
                  <a:pt x="3409311" y="4113360"/>
                </a:lnTo>
                <a:lnTo>
                  <a:pt x="3421871" y="4069931"/>
                </a:lnTo>
                <a:lnTo>
                  <a:pt x="3431025" y="4025158"/>
                </a:lnTo>
                <a:lnTo>
                  <a:pt x="3436625" y="3979190"/>
                </a:lnTo>
                <a:lnTo>
                  <a:pt x="3438525" y="3932174"/>
                </a:lnTo>
                <a:lnTo>
                  <a:pt x="3438525" y="573151"/>
                </a:lnTo>
                <a:lnTo>
                  <a:pt x="3436625" y="526134"/>
                </a:lnTo>
                <a:lnTo>
                  <a:pt x="3431025" y="480166"/>
                </a:lnTo>
                <a:lnTo>
                  <a:pt x="3421871" y="435393"/>
                </a:lnTo>
                <a:lnTo>
                  <a:pt x="3409311" y="391964"/>
                </a:lnTo>
                <a:lnTo>
                  <a:pt x="3393493" y="350025"/>
                </a:lnTo>
                <a:lnTo>
                  <a:pt x="3374563" y="309724"/>
                </a:lnTo>
                <a:lnTo>
                  <a:pt x="3352670" y="271209"/>
                </a:lnTo>
                <a:lnTo>
                  <a:pt x="3327959" y="234625"/>
                </a:lnTo>
                <a:lnTo>
                  <a:pt x="3300580" y="200122"/>
                </a:lnTo>
                <a:lnTo>
                  <a:pt x="3270678" y="167846"/>
                </a:lnTo>
                <a:lnTo>
                  <a:pt x="3238402" y="137944"/>
                </a:lnTo>
                <a:lnTo>
                  <a:pt x="3203899" y="110565"/>
                </a:lnTo>
                <a:lnTo>
                  <a:pt x="3167315" y="85854"/>
                </a:lnTo>
                <a:lnTo>
                  <a:pt x="3128800" y="63961"/>
                </a:lnTo>
                <a:lnTo>
                  <a:pt x="3088499" y="45031"/>
                </a:lnTo>
                <a:lnTo>
                  <a:pt x="3046560" y="29213"/>
                </a:lnTo>
                <a:lnTo>
                  <a:pt x="3003131" y="16653"/>
                </a:lnTo>
                <a:lnTo>
                  <a:pt x="2958358" y="7499"/>
                </a:lnTo>
                <a:lnTo>
                  <a:pt x="2912390" y="1899"/>
                </a:lnTo>
                <a:lnTo>
                  <a:pt x="2865374" y="0"/>
                </a:lnTo>
                <a:close/>
              </a:path>
            </a:pathLst>
          </a:custGeom>
          <a:solidFill>
            <a:srgbClr val="4FCEF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4" name="object 4"/>
          <p:cNvGrpSpPr/>
          <p:nvPr/>
        </p:nvGrpSpPr>
        <p:grpSpPr>
          <a:xfrm>
            <a:off x="1095375" y="1314450"/>
            <a:ext cx="7239000" cy="4543425"/>
            <a:chOff x="1095375" y="1314450"/>
            <a:chExt cx="7239000" cy="4543425"/>
          </a:xfrm>
        </p:grpSpPr>
        <p:sp>
          <p:nvSpPr>
            <p:cNvPr id="5" name="object 5"/>
            <p:cNvSpPr/>
            <p:nvPr/>
          </p:nvSpPr>
          <p:spPr>
            <a:xfrm>
              <a:off x="1104900" y="1323975"/>
              <a:ext cx="3438525" cy="4505325"/>
            </a:xfrm>
            <a:custGeom>
              <a:avLst/>
              <a:gdLst/>
              <a:ahLst/>
              <a:cxnLst/>
              <a:rect l="l" t="t" r="r" b="b"/>
              <a:pathLst>
                <a:path w="3438525" h="4505325">
                  <a:moveTo>
                    <a:pt x="0" y="573151"/>
                  </a:moveTo>
                  <a:lnTo>
                    <a:pt x="1899" y="526134"/>
                  </a:lnTo>
                  <a:lnTo>
                    <a:pt x="7499" y="480166"/>
                  </a:lnTo>
                  <a:lnTo>
                    <a:pt x="16653" y="435393"/>
                  </a:lnTo>
                  <a:lnTo>
                    <a:pt x="29213" y="391964"/>
                  </a:lnTo>
                  <a:lnTo>
                    <a:pt x="45031" y="350025"/>
                  </a:lnTo>
                  <a:lnTo>
                    <a:pt x="63961" y="309724"/>
                  </a:lnTo>
                  <a:lnTo>
                    <a:pt x="85854" y="271209"/>
                  </a:lnTo>
                  <a:lnTo>
                    <a:pt x="110565" y="234625"/>
                  </a:lnTo>
                  <a:lnTo>
                    <a:pt x="137944" y="200122"/>
                  </a:lnTo>
                  <a:lnTo>
                    <a:pt x="167846" y="167846"/>
                  </a:lnTo>
                  <a:lnTo>
                    <a:pt x="200122" y="137944"/>
                  </a:lnTo>
                  <a:lnTo>
                    <a:pt x="234625" y="110565"/>
                  </a:lnTo>
                  <a:lnTo>
                    <a:pt x="271209" y="85854"/>
                  </a:lnTo>
                  <a:lnTo>
                    <a:pt x="309724" y="63961"/>
                  </a:lnTo>
                  <a:lnTo>
                    <a:pt x="350025" y="45031"/>
                  </a:lnTo>
                  <a:lnTo>
                    <a:pt x="391964" y="29213"/>
                  </a:lnTo>
                  <a:lnTo>
                    <a:pt x="435393" y="16653"/>
                  </a:lnTo>
                  <a:lnTo>
                    <a:pt x="480166" y="7499"/>
                  </a:lnTo>
                  <a:lnTo>
                    <a:pt x="526134" y="1899"/>
                  </a:lnTo>
                  <a:lnTo>
                    <a:pt x="573151" y="0"/>
                  </a:lnTo>
                  <a:lnTo>
                    <a:pt x="2865374" y="0"/>
                  </a:lnTo>
                  <a:lnTo>
                    <a:pt x="2912390" y="1899"/>
                  </a:lnTo>
                  <a:lnTo>
                    <a:pt x="2958358" y="7499"/>
                  </a:lnTo>
                  <a:lnTo>
                    <a:pt x="3003131" y="16653"/>
                  </a:lnTo>
                  <a:lnTo>
                    <a:pt x="3046560" y="29213"/>
                  </a:lnTo>
                  <a:lnTo>
                    <a:pt x="3088499" y="45031"/>
                  </a:lnTo>
                  <a:lnTo>
                    <a:pt x="3128800" y="63961"/>
                  </a:lnTo>
                  <a:lnTo>
                    <a:pt x="3167315" y="85854"/>
                  </a:lnTo>
                  <a:lnTo>
                    <a:pt x="3203899" y="110565"/>
                  </a:lnTo>
                  <a:lnTo>
                    <a:pt x="3238402" y="137944"/>
                  </a:lnTo>
                  <a:lnTo>
                    <a:pt x="3270678" y="167846"/>
                  </a:lnTo>
                  <a:lnTo>
                    <a:pt x="3300580" y="200122"/>
                  </a:lnTo>
                  <a:lnTo>
                    <a:pt x="3327959" y="234625"/>
                  </a:lnTo>
                  <a:lnTo>
                    <a:pt x="3352670" y="271209"/>
                  </a:lnTo>
                  <a:lnTo>
                    <a:pt x="3374563" y="309724"/>
                  </a:lnTo>
                  <a:lnTo>
                    <a:pt x="3393493" y="350025"/>
                  </a:lnTo>
                  <a:lnTo>
                    <a:pt x="3409311" y="391964"/>
                  </a:lnTo>
                  <a:lnTo>
                    <a:pt x="3421871" y="435393"/>
                  </a:lnTo>
                  <a:lnTo>
                    <a:pt x="3431025" y="480166"/>
                  </a:lnTo>
                  <a:lnTo>
                    <a:pt x="3436625" y="526134"/>
                  </a:lnTo>
                  <a:lnTo>
                    <a:pt x="3438525" y="573151"/>
                  </a:lnTo>
                  <a:lnTo>
                    <a:pt x="3438525" y="3932174"/>
                  </a:lnTo>
                  <a:lnTo>
                    <a:pt x="3436625" y="3979190"/>
                  </a:lnTo>
                  <a:lnTo>
                    <a:pt x="3431025" y="4025158"/>
                  </a:lnTo>
                  <a:lnTo>
                    <a:pt x="3421871" y="4069931"/>
                  </a:lnTo>
                  <a:lnTo>
                    <a:pt x="3409311" y="4113360"/>
                  </a:lnTo>
                  <a:lnTo>
                    <a:pt x="3393493" y="4155299"/>
                  </a:lnTo>
                  <a:lnTo>
                    <a:pt x="3374563" y="4195600"/>
                  </a:lnTo>
                  <a:lnTo>
                    <a:pt x="3352670" y="4234115"/>
                  </a:lnTo>
                  <a:lnTo>
                    <a:pt x="3327959" y="4270699"/>
                  </a:lnTo>
                  <a:lnTo>
                    <a:pt x="3300580" y="4305202"/>
                  </a:lnTo>
                  <a:lnTo>
                    <a:pt x="3270678" y="4337478"/>
                  </a:lnTo>
                  <a:lnTo>
                    <a:pt x="3238402" y="4367380"/>
                  </a:lnTo>
                  <a:lnTo>
                    <a:pt x="3203899" y="4394759"/>
                  </a:lnTo>
                  <a:lnTo>
                    <a:pt x="3167315" y="4419470"/>
                  </a:lnTo>
                  <a:lnTo>
                    <a:pt x="3128800" y="4441363"/>
                  </a:lnTo>
                  <a:lnTo>
                    <a:pt x="3088499" y="4460293"/>
                  </a:lnTo>
                  <a:lnTo>
                    <a:pt x="3046560" y="4476111"/>
                  </a:lnTo>
                  <a:lnTo>
                    <a:pt x="3003131" y="4488671"/>
                  </a:lnTo>
                  <a:lnTo>
                    <a:pt x="2958358" y="4497825"/>
                  </a:lnTo>
                  <a:lnTo>
                    <a:pt x="2912390" y="4503425"/>
                  </a:lnTo>
                  <a:lnTo>
                    <a:pt x="2865374" y="4505325"/>
                  </a:lnTo>
                  <a:lnTo>
                    <a:pt x="573151" y="4505325"/>
                  </a:lnTo>
                  <a:lnTo>
                    <a:pt x="526134" y="4503425"/>
                  </a:lnTo>
                  <a:lnTo>
                    <a:pt x="480166" y="4497825"/>
                  </a:lnTo>
                  <a:lnTo>
                    <a:pt x="435393" y="4488671"/>
                  </a:lnTo>
                  <a:lnTo>
                    <a:pt x="391964" y="4476111"/>
                  </a:lnTo>
                  <a:lnTo>
                    <a:pt x="350025" y="4460293"/>
                  </a:lnTo>
                  <a:lnTo>
                    <a:pt x="309724" y="4441363"/>
                  </a:lnTo>
                  <a:lnTo>
                    <a:pt x="271209" y="4419470"/>
                  </a:lnTo>
                  <a:lnTo>
                    <a:pt x="234625" y="4394759"/>
                  </a:lnTo>
                  <a:lnTo>
                    <a:pt x="200122" y="4367380"/>
                  </a:lnTo>
                  <a:lnTo>
                    <a:pt x="167846" y="4337478"/>
                  </a:lnTo>
                  <a:lnTo>
                    <a:pt x="137944" y="4305202"/>
                  </a:lnTo>
                  <a:lnTo>
                    <a:pt x="110565" y="4270699"/>
                  </a:lnTo>
                  <a:lnTo>
                    <a:pt x="85854" y="4234115"/>
                  </a:lnTo>
                  <a:lnTo>
                    <a:pt x="63961" y="4195600"/>
                  </a:lnTo>
                  <a:lnTo>
                    <a:pt x="45031" y="4155299"/>
                  </a:lnTo>
                  <a:lnTo>
                    <a:pt x="29213" y="4113360"/>
                  </a:lnTo>
                  <a:lnTo>
                    <a:pt x="16653" y="4069931"/>
                  </a:lnTo>
                  <a:lnTo>
                    <a:pt x="7499" y="4025158"/>
                  </a:lnTo>
                  <a:lnTo>
                    <a:pt x="1899" y="3979190"/>
                  </a:lnTo>
                  <a:lnTo>
                    <a:pt x="0" y="3932174"/>
                  </a:lnTo>
                  <a:lnTo>
                    <a:pt x="0" y="573151"/>
                  </a:lnTo>
                  <a:close/>
                </a:path>
              </a:pathLst>
            </a:custGeom>
            <a:ln w="19050">
              <a:solidFill>
                <a:srgbClr val="08509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5695950" y="1323975"/>
              <a:ext cx="2628900" cy="4524375"/>
            </a:xfrm>
            <a:custGeom>
              <a:avLst/>
              <a:gdLst/>
              <a:ahLst/>
              <a:cxnLst/>
              <a:rect l="l" t="t" r="r" b="b"/>
              <a:pathLst>
                <a:path w="2628900" h="4524375">
                  <a:moveTo>
                    <a:pt x="2190750" y="0"/>
                  </a:moveTo>
                  <a:lnTo>
                    <a:pt x="438150" y="0"/>
                  </a:lnTo>
                  <a:lnTo>
                    <a:pt x="390417" y="2571"/>
                  </a:lnTo>
                  <a:lnTo>
                    <a:pt x="344171" y="10108"/>
                  </a:lnTo>
                  <a:lnTo>
                    <a:pt x="299679" y="22341"/>
                  </a:lnTo>
                  <a:lnTo>
                    <a:pt x="257209" y="39005"/>
                  </a:lnTo>
                  <a:lnTo>
                    <a:pt x="217028" y="59831"/>
                  </a:lnTo>
                  <a:lnTo>
                    <a:pt x="179405" y="84551"/>
                  </a:lnTo>
                  <a:lnTo>
                    <a:pt x="144606" y="112899"/>
                  </a:lnTo>
                  <a:lnTo>
                    <a:pt x="112899" y="144606"/>
                  </a:lnTo>
                  <a:lnTo>
                    <a:pt x="84551" y="179405"/>
                  </a:lnTo>
                  <a:lnTo>
                    <a:pt x="59831" y="217028"/>
                  </a:lnTo>
                  <a:lnTo>
                    <a:pt x="39005" y="257209"/>
                  </a:lnTo>
                  <a:lnTo>
                    <a:pt x="22341" y="299679"/>
                  </a:lnTo>
                  <a:lnTo>
                    <a:pt x="10108" y="344171"/>
                  </a:lnTo>
                  <a:lnTo>
                    <a:pt x="2571" y="390417"/>
                  </a:lnTo>
                  <a:lnTo>
                    <a:pt x="0" y="438150"/>
                  </a:lnTo>
                  <a:lnTo>
                    <a:pt x="0" y="4086225"/>
                  </a:lnTo>
                  <a:lnTo>
                    <a:pt x="2571" y="4133966"/>
                  </a:lnTo>
                  <a:lnTo>
                    <a:pt x="10108" y="4180219"/>
                  </a:lnTo>
                  <a:lnTo>
                    <a:pt x="22341" y="4224715"/>
                  </a:lnTo>
                  <a:lnTo>
                    <a:pt x="39005" y="4267187"/>
                  </a:lnTo>
                  <a:lnTo>
                    <a:pt x="59831" y="4307368"/>
                  </a:lnTo>
                  <a:lnTo>
                    <a:pt x="84551" y="4344991"/>
                  </a:lnTo>
                  <a:lnTo>
                    <a:pt x="112899" y="4379789"/>
                  </a:lnTo>
                  <a:lnTo>
                    <a:pt x="144606" y="4411493"/>
                  </a:lnTo>
                  <a:lnTo>
                    <a:pt x="179405" y="4439838"/>
                  </a:lnTo>
                  <a:lnTo>
                    <a:pt x="217028" y="4464555"/>
                  </a:lnTo>
                  <a:lnTo>
                    <a:pt x="257209" y="4485377"/>
                  </a:lnTo>
                  <a:lnTo>
                    <a:pt x="299679" y="4502038"/>
                  </a:lnTo>
                  <a:lnTo>
                    <a:pt x="344171" y="4514269"/>
                  </a:lnTo>
                  <a:lnTo>
                    <a:pt x="390417" y="4521804"/>
                  </a:lnTo>
                  <a:lnTo>
                    <a:pt x="438150" y="4524375"/>
                  </a:lnTo>
                  <a:lnTo>
                    <a:pt x="2190750" y="4524375"/>
                  </a:lnTo>
                  <a:lnTo>
                    <a:pt x="2238482" y="4521804"/>
                  </a:lnTo>
                  <a:lnTo>
                    <a:pt x="2284728" y="4514269"/>
                  </a:lnTo>
                  <a:lnTo>
                    <a:pt x="2329220" y="4502038"/>
                  </a:lnTo>
                  <a:lnTo>
                    <a:pt x="2371690" y="4485377"/>
                  </a:lnTo>
                  <a:lnTo>
                    <a:pt x="2411871" y="4464555"/>
                  </a:lnTo>
                  <a:lnTo>
                    <a:pt x="2449494" y="4439838"/>
                  </a:lnTo>
                  <a:lnTo>
                    <a:pt x="2484293" y="4411493"/>
                  </a:lnTo>
                  <a:lnTo>
                    <a:pt x="2516000" y="4379789"/>
                  </a:lnTo>
                  <a:lnTo>
                    <a:pt x="2544348" y="4344991"/>
                  </a:lnTo>
                  <a:lnTo>
                    <a:pt x="2569068" y="4307368"/>
                  </a:lnTo>
                  <a:lnTo>
                    <a:pt x="2589894" y="4267187"/>
                  </a:lnTo>
                  <a:lnTo>
                    <a:pt x="2606558" y="4224715"/>
                  </a:lnTo>
                  <a:lnTo>
                    <a:pt x="2618791" y="4180219"/>
                  </a:lnTo>
                  <a:lnTo>
                    <a:pt x="2626328" y="4133966"/>
                  </a:lnTo>
                  <a:lnTo>
                    <a:pt x="2628900" y="4086225"/>
                  </a:lnTo>
                  <a:lnTo>
                    <a:pt x="2628900" y="438150"/>
                  </a:lnTo>
                  <a:lnTo>
                    <a:pt x="2626328" y="390417"/>
                  </a:lnTo>
                  <a:lnTo>
                    <a:pt x="2618791" y="344171"/>
                  </a:lnTo>
                  <a:lnTo>
                    <a:pt x="2606558" y="299679"/>
                  </a:lnTo>
                  <a:lnTo>
                    <a:pt x="2589894" y="257209"/>
                  </a:lnTo>
                  <a:lnTo>
                    <a:pt x="2569068" y="217028"/>
                  </a:lnTo>
                  <a:lnTo>
                    <a:pt x="2544348" y="179405"/>
                  </a:lnTo>
                  <a:lnTo>
                    <a:pt x="2516000" y="144606"/>
                  </a:lnTo>
                  <a:lnTo>
                    <a:pt x="2484293" y="112899"/>
                  </a:lnTo>
                  <a:lnTo>
                    <a:pt x="2449494" y="84551"/>
                  </a:lnTo>
                  <a:lnTo>
                    <a:pt x="2411871" y="59831"/>
                  </a:lnTo>
                  <a:lnTo>
                    <a:pt x="2371690" y="39005"/>
                  </a:lnTo>
                  <a:lnTo>
                    <a:pt x="2329220" y="22341"/>
                  </a:lnTo>
                  <a:lnTo>
                    <a:pt x="2284728" y="10108"/>
                  </a:lnTo>
                  <a:lnTo>
                    <a:pt x="2238482" y="2571"/>
                  </a:lnTo>
                  <a:lnTo>
                    <a:pt x="219075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5695950" y="1323975"/>
              <a:ext cx="2628900" cy="4524375"/>
            </a:xfrm>
            <a:custGeom>
              <a:avLst/>
              <a:gdLst/>
              <a:ahLst/>
              <a:cxnLst/>
              <a:rect l="l" t="t" r="r" b="b"/>
              <a:pathLst>
                <a:path w="2628900" h="4524375">
                  <a:moveTo>
                    <a:pt x="0" y="438150"/>
                  </a:moveTo>
                  <a:lnTo>
                    <a:pt x="2571" y="390417"/>
                  </a:lnTo>
                  <a:lnTo>
                    <a:pt x="10108" y="344171"/>
                  </a:lnTo>
                  <a:lnTo>
                    <a:pt x="22341" y="299679"/>
                  </a:lnTo>
                  <a:lnTo>
                    <a:pt x="39005" y="257209"/>
                  </a:lnTo>
                  <a:lnTo>
                    <a:pt x="59831" y="217028"/>
                  </a:lnTo>
                  <a:lnTo>
                    <a:pt x="84551" y="179405"/>
                  </a:lnTo>
                  <a:lnTo>
                    <a:pt x="112899" y="144606"/>
                  </a:lnTo>
                  <a:lnTo>
                    <a:pt x="144606" y="112899"/>
                  </a:lnTo>
                  <a:lnTo>
                    <a:pt x="179405" y="84551"/>
                  </a:lnTo>
                  <a:lnTo>
                    <a:pt x="217028" y="59831"/>
                  </a:lnTo>
                  <a:lnTo>
                    <a:pt x="257209" y="39005"/>
                  </a:lnTo>
                  <a:lnTo>
                    <a:pt x="299679" y="22341"/>
                  </a:lnTo>
                  <a:lnTo>
                    <a:pt x="344171" y="10108"/>
                  </a:lnTo>
                  <a:lnTo>
                    <a:pt x="390417" y="2571"/>
                  </a:lnTo>
                  <a:lnTo>
                    <a:pt x="438150" y="0"/>
                  </a:lnTo>
                  <a:lnTo>
                    <a:pt x="2190750" y="0"/>
                  </a:lnTo>
                  <a:lnTo>
                    <a:pt x="2238482" y="2571"/>
                  </a:lnTo>
                  <a:lnTo>
                    <a:pt x="2284728" y="10108"/>
                  </a:lnTo>
                  <a:lnTo>
                    <a:pt x="2329220" y="22341"/>
                  </a:lnTo>
                  <a:lnTo>
                    <a:pt x="2371690" y="39005"/>
                  </a:lnTo>
                  <a:lnTo>
                    <a:pt x="2411871" y="59831"/>
                  </a:lnTo>
                  <a:lnTo>
                    <a:pt x="2449494" y="84551"/>
                  </a:lnTo>
                  <a:lnTo>
                    <a:pt x="2484293" y="112899"/>
                  </a:lnTo>
                  <a:lnTo>
                    <a:pt x="2516000" y="144606"/>
                  </a:lnTo>
                  <a:lnTo>
                    <a:pt x="2544348" y="179405"/>
                  </a:lnTo>
                  <a:lnTo>
                    <a:pt x="2569068" y="217028"/>
                  </a:lnTo>
                  <a:lnTo>
                    <a:pt x="2589894" y="257209"/>
                  </a:lnTo>
                  <a:lnTo>
                    <a:pt x="2606558" y="299679"/>
                  </a:lnTo>
                  <a:lnTo>
                    <a:pt x="2618791" y="344171"/>
                  </a:lnTo>
                  <a:lnTo>
                    <a:pt x="2626328" y="390417"/>
                  </a:lnTo>
                  <a:lnTo>
                    <a:pt x="2628900" y="438150"/>
                  </a:lnTo>
                  <a:lnTo>
                    <a:pt x="2628900" y="4086225"/>
                  </a:lnTo>
                  <a:lnTo>
                    <a:pt x="2626328" y="4133966"/>
                  </a:lnTo>
                  <a:lnTo>
                    <a:pt x="2618791" y="4180219"/>
                  </a:lnTo>
                  <a:lnTo>
                    <a:pt x="2606558" y="4224715"/>
                  </a:lnTo>
                  <a:lnTo>
                    <a:pt x="2589894" y="4267187"/>
                  </a:lnTo>
                  <a:lnTo>
                    <a:pt x="2569068" y="4307368"/>
                  </a:lnTo>
                  <a:lnTo>
                    <a:pt x="2544348" y="4344991"/>
                  </a:lnTo>
                  <a:lnTo>
                    <a:pt x="2516000" y="4379789"/>
                  </a:lnTo>
                  <a:lnTo>
                    <a:pt x="2484293" y="4411493"/>
                  </a:lnTo>
                  <a:lnTo>
                    <a:pt x="2449494" y="4439838"/>
                  </a:lnTo>
                  <a:lnTo>
                    <a:pt x="2411871" y="4464555"/>
                  </a:lnTo>
                  <a:lnTo>
                    <a:pt x="2371690" y="4485377"/>
                  </a:lnTo>
                  <a:lnTo>
                    <a:pt x="2329220" y="4502038"/>
                  </a:lnTo>
                  <a:lnTo>
                    <a:pt x="2284728" y="4514269"/>
                  </a:lnTo>
                  <a:lnTo>
                    <a:pt x="2238482" y="4521804"/>
                  </a:lnTo>
                  <a:lnTo>
                    <a:pt x="2190750" y="4524375"/>
                  </a:lnTo>
                  <a:lnTo>
                    <a:pt x="438150" y="4524375"/>
                  </a:lnTo>
                  <a:lnTo>
                    <a:pt x="390417" y="4521804"/>
                  </a:lnTo>
                  <a:lnTo>
                    <a:pt x="344171" y="4514269"/>
                  </a:lnTo>
                  <a:lnTo>
                    <a:pt x="299679" y="4502038"/>
                  </a:lnTo>
                  <a:lnTo>
                    <a:pt x="257209" y="4485377"/>
                  </a:lnTo>
                  <a:lnTo>
                    <a:pt x="217028" y="4464555"/>
                  </a:lnTo>
                  <a:lnTo>
                    <a:pt x="179405" y="4439838"/>
                  </a:lnTo>
                  <a:lnTo>
                    <a:pt x="144606" y="4411493"/>
                  </a:lnTo>
                  <a:lnTo>
                    <a:pt x="112899" y="4379789"/>
                  </a:lnTo>
                  <a:lnTo>
                    <a:pt x="84551" y="4344991"/>
                  </a:lnTo>
                  <a:lnTo>
                    <a:pt x="59831" y="4307368"/>
                  </a:lnTo>
                  <a:lnTo>
                    <a:pt x="39005" y="4267187"/>
                  </a:lnTo>
                  <a:lnTo>
                    <a:pt x="22341" y="4224715"/>
                  </a:lnTo>
                  <a:lnTo>
                    <a:pt x="10108" y="4180219"/>
                  </a:lnTo>
                  <a:lnTo>
                    <a:pt x="2571" y="4133966"/>
                  </a:lnTo>
                  <a:lnTo>
                    <a:pt x="0" y="4086225"/>
                  </a:lnTo>
                  <a:lnTo>
                    <a:pt x="0" y="438150"/>
                  </a:lnTo>
                  <a:close/>
                </a:path>
              </a:pathLst>
            </a:custGeom>
            <a:ln w="19050">
              <a:solidFill>
                <a:srgbClr val="085091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1262761" y="1524952"/>
            <a:ext cx="3130550" cy="576580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12700" marR="5080" indent="637540">
              <a:lnSpc>
                <a:spcPct val="100800"/>
              </a:lnSpc>
              <a:spcBef>
                <a:spcPts val="85"/>
              </a:spcBef>
            </a:pPr>
            <a:r>
              <a:rPr dirty="0" sz="1800">
                <a:latin typeface="Georgia"/>
                <a:cs typeface="Georgia"/>
              </a:rPr>
              <a:t>Selenium </a:t>
            </a:r>
            <a:r>
              <a:rPr dirty="0" sz="1800" spc="-5">
                <a:latin typeface="Georgia"/>
                <a:cs typeface="Georgia"/>
              </a:rPr>
              <a:t>Client </a:t>
            </a:r>
            <a:r>
              <a:rPr dirty="0" sz="1800">
                <a:latin typeface="Georgia"/>
                <a:cs typeface="Georgia"/>
              </a:rPr>
              <a:t>&amp; </a:t>
            </a:r>
            <a:r>
              <a:rPr dirty="0" sz="1800" spc="5">
                <a:latin typeface="Georgia"/>
                <a:cs typeface="Georgia"/>
              </a:rPr>
              <a:t> </a:t>
            </a:r>
            <a:r>
              <a:rPr dirty="0" sz="1800">
                <a:latin typeface="Georgia"/>
                <a:cs typeface="Georgia"/>
              </a:rPr>
              <a:t>WebDriver</a:t>
            </a:r>
            <a:r>
              <a:rPr dirty="0" sz="1800" spc="-10">
                <a:latin typeface="Georgia"/>
                <a:cs typeface="Georgia"/>
              </a:rPr>
              <a:t> </a:t>
            </a:r>
            <a:r>
              <a:rPr dirty="0" sz="1800" spc="-5">
                <a:latin typeface="Georgia"/>
                <a:cs typeface="Georgia"/>
              </a:rPr>
              <a:t>Language</a:t>
            </a:r>
            <a:r>
              <a:rPr dirty="0" sz="1800" spc="-55">
                <a:latin typeface="Georgia"/>
                <a:cs typeface="Georgia"/>
              </a:rPr>
              <a:t> </a:t>
            </a:r>
            <a:r>
              <a:rPr dirty="0" sz="1800">
                <a:latin typeface="Georgia"/>
                <a:cs typeface="Georgia"/>
              </a:rPr>
              <a:t>Bindings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95450" y="2362200"/>
            <a:ext cx="2114550" cy="390525"/>
          </a:xfrm>
          <a:prstGeom prst="rect">
            <a:avLst/>
          </a:prstGeom>
          <a:solidFill>
            <a:srgbClr val="89DFFF"/>
          </a:solidFill>
          <a:ln w="19050">
            <a:solidFill>
              <a:srgbClr val="000000"/>
            </a:solidFill>
          </a:ln>
        </p:spPr>
        <p:txBody>
          <a:bodyPr wrap="square" lIns="0" tIns="50165" rIns="0" bIns="0" rtlCol="0" vert="horz">
            <a:spAutoFit/>
          </a:bodyPr>
          <a:lstStyle/>
          <a:p>
            <a:pPr algn="ctr" marL="5715">
              <a:lnSpc>
                <a:spcPct val="100000"/>
              </a:lnSpc>
              <a:spcBef>
                <a:spcPts val="395"/>
              </a:spcBef>
            </a:pPr>
            <a:r>
              <a:rPr dirty="0" sz="1800" spc="10">
                <a:latin typeface="Georgia"/>
                <a:cs typeface="Georgia"/>
              </a:rPr>
              <a:t>Java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714500" y="3009900"/>
            <a:ext cx="2124075" cy="390525"/>
          </a:xfrm>
          <a:prstGeom prst="rect">
            <a:avLst/>
          </a:prstGeom>
          <a:solidFill>
            <a:srgbClr val="89DFFF"/>
          </a:solidFill>
          <a:ln w="19050">
            <a:solidFill>
              <a:srgbClr val="000000"/>
            </a:solidFill>
          </a:ln>
        </p:spPr>
        <p:txBody>
          <a:bodyPr wrap="square" lIns="0" tIns="56515" rIns="0" bIns="0" rtlCol="0" vert="horz">
            <a:spAutoFit/>
          </a:bodyPr>
          <a:lstStyle/>
          <a:p>
            <a:pPr algn="ctr" marR="1905">
              <a:lnSpc>
                <a:spcPct val="100000"/>
              </a:lnSpc>
              <a:spcBef>
                <a:spcPts val="445"/>
              </a:spcBef>
            </a:pPr>
            <a:r>
              <a:rPr dirty="0" sz="1800" spc="-35">
                <a:latin typeface="Georgia"/>
                <a:cs typeface="Georgia"/>
              </a:rPr>
              <a:t>C#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714500" y="3667125"/>
            <a:ext cx="2095500" cy="390525"/>
          </a:xfrm>
          <a:prstGeom prst="rect">
            <a:avLst/>
          </a:prstGeom>
          <a:solidFill>
            <a:srgbClr val="89DFFF"/>
          </a:solidFill>
          <a:ln w="19050">
            <a:solidFill>
              <a:srgbClr val="000000"/>
            </a:solidFill>
          </a:ln>
        </p:spPr>
        <p:txBody>
          <a:bodyPr wrap="square" lIns="0" tIns="52705" rIns="0" bIns="0" rtlCol="0" vert="horz">
            <a:spAutoFit/>
          </a:bodyPr>
          <a:lstStyle/>
          <a:p>
            <a:pPr marL="687705">
              <a:lnSpc>
                <a:spcPct val="100000"/>
              </a:lnSpc>
              <a:spcBef>
                <a:spcPts val="415"/>
              </a:spcBef>
            </a:pPr>
            <a:r>
              <a:rPr dirty="0" sz="1800" spc="-5">
                <a:latin typeface="Georgia"/>
                <a:cs typeface="Georgia"/>
              </a:rPr>
              <a:t>Python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714500" y="4314825"/>
            <a:ext cx="2095500" cy="400050"/>
          </a:xfrm>
          <a:prstGeom prst="rect">
            <a:avLst/>
          </a:prstGeom>
          <a:solidFill>
            <a:srgbClr val="89DFFF"/>
          </a:solidFill>
          <a:ln w="19050">
            <a:solidFill>
              <a:srgbClr val="000000"/>
            </a:solidFill>
          </a:ln>
        </p:spPr>
        <p:txBody>
          <a:bodyPr wrap="square" lIns="0" tIns="59054" rIns="0" bIns="0" rtlCol="0" vert="horz">
            <a:spAutoFit/>
          </a:bodyPr>
          <a:lstStyle/>
          <a:p>
            <a:pPr algn="ctr" marL="2540">
              <a:lnSpc>
                <a:spcPct val="100000"/>
              </a:lnSpc>
              <a:spcBef>
                <a:spcPts val="464"/>
              </a:spcBef>
            </a:pPr>
            <a:r>
              <a:rPr dirty="0" sz="1800" spc="-5">
                <a:latin typeface="Georgia"/>
                <a:cs typeface="Georgia"/>
              </a:rPr>
              <a:t>Ruby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695450" y="4972050"/>
            <a:ext cx="2095500" cy="390525"/>
          </a:xfrm>
          <a:prstGeom prst="rect">
            <a:avLst/>
          </a:prstGeom>
          <a:solidFill>
            <a:srgbClr val="89DFFF"/>
          </a:solidFill>
          <a:ln w="19050">
            <a:solidFill>
              <a:srgbClr val="000000"/>
            </a:solidFill>
          </a:ln>
        </p:spPr>
        <p:txBody>
          <a:bodyPr wrap="square" lIns="0" tIns="55244" rIns="0" bIns="0" rtlCol="0" vert="horz">
            <a:spAutoFit/>
          </a:bodyPr>
          <a:lstStyle/>
          <a:p>
            <a:pPr marL="514350">
              <a:lnSpc>
                <a:spcPct val="100000"/>
              </a:lnSpc>
              <a:spcBef>
                <a:spcPts val="434"/>
              </a:spcBef>
            </a:pPr>
            <a:r>
              <a:rPr dirty="0" sz="1800">
                <a:latin typeface="Georgia"/>
                <a:cs typeface="Georgia"/>
              </a:rPr>
              <a:t>JavaScript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583680" y="1543748"/>
            <a:ext cx="861694" cy="576580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85090" marR="5080" indent="-72390">
              <a:lnSpc>
                <a:spcPct val="100800"/>
              </a:lnSpc>
              <a:spcBef>
                <a:spcPts val="85"/>
              </a:spcBef>
            </a:pPr>
            <a:r>
              <a:rPr dirty="0" sz="1800" spc="20">
                <a:latin typeface="Georgia"/>
                <a:cs typeface="Georgia"/>
              </a:rPr>
              <a:t>B</a:t>
            </a:r>
            <a:r>
              <a:rPr dirty="0" sz="1800" spc="5">
                <a:latin typeface="Georgia"/>
                <a:cs typeface="Georgia"/>
              </a:rPr>
              <a:t>r</a:t>
            </a:r>
            <a:r>
              <a:rPr dirty="0" sz="1800" spc="-5">
                <a:latin typeface="Georgia"/>
                <a:cs typeface="Georgia"/>
              </a:rPr>
              <a:t>o</a:t>
            </a:r>
            <a:r>
              <a:rPr dirty="0" sz="1800" spc="-55">
                <a:latin typeface="Georgia"/>
                <a:cs typeface="Georgia"/>
              </a:rPr>
              <a:t>w</a:t>
            </a:r>
            <a:r>
              <a:rPr dirty="0" sz="1800" spc="40">
                <a:latin typeface="Georgia"/>
                <a:cs typeface="Georgia"/>
              </a:rPr>
              <a:t>s</a:t>
            </a:r>
            <a:r>
              <a:rPr dirty="0" sz="1800" spc="-50">
                <a:latin typeface="Georgia"/>
                <a:cs typeface="Georgia"/>
              </a:rPr>
              <a:t>e</a:t>
            </a:r>
            <a:r>
              <a:rPr dirty="0" sz="1800">
                <a:latin typeface="Georgia"/>
                <a:cs typeface="Georgia"/>
              </a:rPr>
              <a:t>r  </a:t>
            </a:r>
            <a:r>
              <a:rPr dirty="0" sz="1800" spc="-5">
                <a:latin typeface="Georgia"/>
                <a:cs typeface="Georgia"/>
              </a:rPr>
              <a:t>Drivers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972175" y="2657475"/>
            <a:ext cx="2114550" cy="390525"/>
          </a:xfrm>
          <a:prstGeom prst="rect">
            <a:avLst/>
          </a:prstGeom>
          <a:solidFill>
            <a:srgbClr val="F1F1F1"/>
          </a:solidFill>
          <a:ln w="19050">
            <a:solidFill>
              <a:srgbClr val="085091"/>
            </a:solidFill>
          </a:ln>
        </p:spPr>
        <p:txBody>
          <a:bodyPr wrap="square" lIns="0" tIns="49530" rIns="0" bIns="0" rtlCol="0" vert="horz">
            <a:spAutoFit/>
          </a:bodyPr>
          <a:lstStyle/>
          <a:p>
            <a:pPr marL="330835">
              <a:lnSpc>
                <a:spcPct val="100000"/>
              </a:lnSpc>
              <a:spcBef>
                <a:spcPts val="390"/>
              </a:spcBef>
            </a:pPr>
            <a:r>
              <a:rPr dirty="0" sz="1800">
                <a:latin typeface="Georgia"/>
                <a:cs typeface="Georgia"/>
              </a:rPr>
              <a:t>ChromeDriver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972175" y="3333750"/>
            <a:ext cx="2114550" cy="390525"/>
          </a:xfrm>
          <a:prstGeom prst="rect">
            <a:avLst/>
          </a:prstGeom>
          <a:solidFill>
            <a:srgbClr val="F1F1F1"/>
          </a:solidFill>
          <a:ln w="19050">
            <a:solidFill>
              <a:srgbClr val="085091"/>
            </a:solidFill>
          </a:ln>
        </p:spPr>
        <p:txBody>
          <a:bodyPr wrap="square" lIns="0" tIns="50165" rIns="0" bIns="0" rtlCol="0" vert="horz">
            <a:spAutoFit/>
          </a:bodyPr>
          <a:lstStyle/>
          <a:p>
            <a:pPr marL="422909">
              <a:lnSpc>
                <a:spcPct val="100000"/>
              </a:lnSpc>
              <a:spcBef>
                <a:spcPts val="395"/>
              </a:spcBef>
            </a:pPr>
            <a:r>
              <a:rPr dirty="0" sz="1800" spc="-5">
                <a:latin typeface="Georgia"/>
                <a:cs typeface="Georgia"/>
              </a:rPr>
              <a:t>GeckoDriver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972175" y="4029075"/>
            <a:ext cx="2114550" cy="400050"/>
          </a:xfrm>
          <a:prstGeom prst="rect">
            <a:avLst/>
          </a:prstGeom>
          <a:solidFill>
            <a:srgbClr val="F1F1F1"/>
          </a:solidFill>
          <a:ln w="19050">
            <a:solidFill>
              <a:srgbClr val="085091"/>
            </a:solidFill>
          </a:ln>
        </p:spPr>
        <p:txBody>
          <a:bodyPr wrap="square" lIns="0" tIns="59054" rIns="0" bIns="0" rtlCol="0" vert="horz">
            <a:spAutoFit/>
          </a:bodyPr>
          <a:lstStyle/>
          <a:p>
            <a:pPr marL="438150">
              <a:lnSpc>
                <a:spcPct val="100000"/>
              </a:lnSpc>
              <a:spcBef>
                <a:spcPts val="464"/>
              </a:spcBef>
            </a:pPr>
            <a:r>
              <a:rPr dirty="0" sz="1800">
                <a:latin typeface="Georgia"/>
                <a:cs typeface="Georgia"/>
              </a:rPr>
              <a:t>SafariDriver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953125" y="4772025"/>
            <a:ext cx="2114550" cy="390525"/>
          </a:xfrm>
          <a:prstGeom prst="rect">
            <a:avLst/>
          </a:prstGeom>
          <a:solidFill>
            <a:srgbClr val="F1F1F1"/>
          </a:solidFill>
          <a:ln w="19050">
            <a:solidFill>
              <a:srgbClr val="085091"/>
            </a:solidFill>
          </a:ln>
        </p:spPr>
        <p:txBody>
          <a:bodyPr wrap="square" lIns="0" tIns="58419" rIns="0" bIns="0" rtlCol="0" vert="horz">
            <a:spAutoFit/>
          </a:bodyPr>
          <a:lstStyle/>
          <a:p>
            <a:pPr marL="482600">
              <a:lnSpc>
                <a:spcPct val="100000"/>
              </a:lnSpc>
              <a:spcBef>
                <a:spcPts val="459"/>
              </a:spcBef>
            </a:pPr>
            <a:r>
              <a:rPr dirty="0" sz="1800">
                <a:latin typeface="Georgia"/>
                <a:cs typeface="Georgia"/>
              </a:rPr>
              <a:t>EdgeDriver</a:t>
            </a:r>
            <a:endParaRPr sz="1800">
              <a:latin typeface="Georgia"/>
              <a:cs typeface="Georgia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8696325" y="1333500"/>
            <a:ext cx="2647950" cy="4543425"/>
            <a:chOff x="8696325" y="1333500"/>
            <a:chExt cx="2647950" cy="4543425"/>
          </a:xfrm>
        </p:grpSpPr>
        <p:sp>
          <p:nvSpPr>
            <p:cNvPr id="20" name="object 20"/>
            <p:cNvSpPr/>
            <p:nvPr/>
          </p:nvSpPr>
          <p:spPr>
            <a:xfrm>
              <a:off x="8705850" y="1343025"/>
              <a:ext cx="2628900" cy="4524375"/>
            </a:xfrm>
            <a:custGeom>
              <a:avLst/>
              <a:gdLst/>
              <a:ahLst/>
              <a:cxnLst/>
              <a:rect l="l" t="t" r="r" b="b"/>
              <a:pathLst>
                <a:path w="2628900" h="4524375">
                  <a:moveTo>
                    <a:pt x="2190750" y="0"/>
                  </a:moveTo>
                  <a:lnTo>
                    <a:pt x="438150" y="0"/>
                  </a:lnTo>
                  <a:lnTo>
                    <a:pt x="390417" y="2571"/>
                  </a:lnTo>
                  <a:lnTo>
                    <a:pt x="344171" y="10108"/>
                  </a:lnTo>
                  <a:lnTo>
                    <a:pt x="299679" y="22341"/>
                  </a:lnTo>
                  <a:lnTo>
                    <a:pt x="257209" y="39005"/>
                  </a:lnTo>
                  <a:lnTo>
                    <a:pt x="217028" y="59831"/>
                  </a:lnTo>
                  <a:lnTo>
                    <a:pt x="179405" y="84551"/>
                  </a:lnTo>
                  <a:lnTo>
                    <a:pt x="144606" y="112899"/>
                  </a:lnTo>
                  <a:lnTo>
                    <a:pt x="112899" y="144606"/>
                  </a:lnTo>
                  <a:lnTo>
                    <a:pt x="84551" y="179405"/>
                  </a:lnTo>
                  <a:lnTo>
                    <a:pt x="59831" y="217028"/>
                  </a:lnTo>
                  <a:lnTo>
                    <a:pt x="39005" y="257209"/>
                  </a:lnTo>
                  <a:lnTo>
                    <a:pt x="22341" y="299679"/>
                  </a:lnTo>
                  <a:lnTo>
                    <a:pt x="10108" y="344171"/>
                  </a:lnTo>
                  <a:lnTo>
                    <a:pt x="2571" y="390417"/>
                  </a:lnTo>
                  <a:lnTo>
                    <a:pt x="0" y="438150"/>
                  </a:lnTo>
                  <a:lnTo>
                    <a:pt x="0" y="4086225"/>
                  </a:lnTo>
                  <a:lnTo>
                    <a:pt x="2571" y="4133966"/>
                  </a:lnTo>
                  <a:lnTo>
                    <a:pt x="10108" y="4180219"/>
                  </a:lnTo>
                  <a:lnTo>
                    <a:pt x="22341" y="4224715"/>
                  </a:lnTo>
                  <a:lnTo>
                    <a:pt x="39005" y="4267187"/>
                  </a:lnTo>
                  <a:lnTo>
                    <a:pt x="59831" y="4307368"/>
                  </a:lnTo>
                  <a:lnTo>
                    <a:pt x="84551" y="4344991"/>
                  </a:lnTo>
                  <a:lnTo>
                    <a:pt x="112899" y="4379789"/>
                  </a:lnTo>
                  <a:lnTo>
                    <a:pt x="144606" y="4411493"/>
                  </a:lnTo>
                  <a:lnTo>
                    <a:pt x="179405" y="4439838"/>
                  </a:lnTo>
                  <a:lnTo>
                    <a:pt x="217028" y="4464555"/>
                  </a:lnTo>
                  <a:lnTo>
                    <a:pt x="257209" y="4485377"/>
                  </a:lnTo>
                  <a:lnTo>
                    <a:pt x="299679" y="4502038"/>
                  </a:lnTo>
                  <a:lnTo>
                    <a:pt x="344171" y="4514269"/>
                  </a:lnTo>
                  <a:lnTo>
                    <a:pt x="390417" y="4521804"/>
                  </a:lnTo>
                  <a:lnTo>
                    <a:pt x="438150" y="4524375"/>
                  </a:lnTo>
                  <a:lnTo>
                    <a:pt x="2190750" y="4524375"/>
                  </a:lnTo>
                  <a:lnTo>
                    <a:pt x="2238482" y="4521804"/>
                  </a:lnTo>
                  <a:lnTo>
                    <a:pt x="2284728" y="4514269"/>
                  </a:lnTo>
                  <a:lnTo>
                    <a:pt x="2329220" y="4502038"/>
                  </a:lnTo>
                  <a:lnTo>
                    <a:pt x="2371690" y="4485377"/>
                  </a:lnTo>
                  <a:lnTo>
                    <a:pt x="2411871" y="4464555"/>
                  </a:lnTo>
                  <a:lnTo>
                    <a:pt x="2449494" y="4439838"/>
                  </a:lnTo>
                  <a:lnTo>
                    <a:pt x="2484293" y="4411493"/>
                  </a:lnTo>
                  <a:lnTo>
                    <a:pt x="2516000" y="4379789"/>
                  </a:lnTo>
                  <a:lnTo>
                    <a:pt x="2544348" y="4344991"/>
                  </a:lnTo>
                  <a:lnTo>
                    <a:pt x="2569068" y="4307368"/>
                  </a:lnTo>
                  <a:lnTo>
                    <a:pt x="2589894" y="4267187"/>
                  </a:lnTo>
                  <a:lnTo>
                    <a:pt x="2606558" y="4224715"/>
                  </a:lnTo>
                  <a:lnTo>
                    <a:pt x="2618791" y="4180219"/>
                  </a:lnTo>
                  <a:lnTo>
                    <a:pt x="2626328" y="4133966"/>
                  </a:lnTo>
                  <a:lnTo>
                    <a:pt x="2628900" y="4086225"/>
                  </a:lnTo>
                  <a:lnTo>
                    <a:pt x="2628900" y="438150"/>
                  </a:lnTo>
                  <a:lnTo>
                    <a:pt x="2626328" y="390417"/>
                  </a:lnTo>
                  <a:lnTo>
                    <a:pt x="2618791" y="344171"/>
                  </a:lnTo>
                  <a:lnTo>
                    <a:pt x="2606558" y="299679"/>
                  </a:lnTo>
                  <a:lnTo>
                    <a:pt x="2589894" y="257209"/>
                  </a:lnTo>
                  <a:lnTo>
                    <a:pt x="2569068" y="217028"/>
                  </a:lnTo>
                  <a:lnTo>
                    <a:pt x="2544348" y="179405"/>
                  </a:lnTo>
                  <a:lnTo>
                    <a:pt x="2516000" y="144606"/>
                  </a:lnTo>
                  <a:lnTo>
                    <a:pt x="2484293" y="112899"/>
                  </a:lnTo>
                  <a:lnTo>
                    <a:pt x="2449494" y="84551"/>
                  </a:lnTo>
                  <a:lnTo>
                    <a:pt x="2411871" y="59831"/>
                  </a:lnTo>
                  <a:lnTo>
                    <a:pt x="2371690" y="39005"/>
                  </a:lnTo>
                  <a:lnTo>
                    <a:pt x="2329220" y="22341"/>
                  </a:lnTo>
                  <a:lnTo>
                    <a:pt x="2284728" y="10108"/>
                  </a:lnTo>
                  <a:lnTo>
                    <a:pt x="2238482" y="2571"/>
                  </a:lnTo>
                  <a:lnTo>
                    <a:pt x="2190750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8705850" y="1343025"/>
              <a:ext cx="2628900" cy="4524375"/>
            </a:xfrm>
            <a:custGeom>
              <a:avLst/>
              <a:gdLst/>
              <a:ahLst/>
              <a:cxnLst/>
              <a:rect l="l" t="t" r="r" b="b"/>
              <a:pathLst>
                <a:path w="2628900" h="4524375">
                  <a:moveTo>
                    <a:pt x="0" y="438150"/>
                  </a:moveTo>
                  <a:lnTo>
                    <a:pt x="2571" y="390417"/>
                  </a:lnTo>
                  <a:lnTo>
                    <a:pt x="10108" y="344171"/>
                  </a:lnTo>
                  <a:lnTo>
                    <a:pt x="22341" y="299679"/>
                  </a:lnTo>
                  <a:lnTo>
                    <a:pt x="39005" y="257209"/>
                  </a:lnTo>
                  <a:lnTo>
                    <a:pt x="59831" y="217028"/>
                  </a:lnTo>
                  <a:lnTo>
                    <a:pt x="84551" y="179405"/>
                  </a:lnTo>
                  <a:lnTo>
                    <a:pt x="112899" y="144606"/>
                  </a:lnTo>
                  <a:lnTo>
                    <a:pt x="144606" y="112899"/>
                  </a:lnTo>
                  <a:lnTo>
                    <a:pt x="179405" y="84551"/>
                  </a:lnTo>
                  <a:lnTo>
                    <a:pt x="217028" y="59831"/>
                  </a:lnTo>
                  <a:lnTo>
                    <a:pt x="257209" y="39005"/>
                  </a:lnTo>
                  <a:lnTo>
                    <a:pt x="299679" y="22341"/>
                  </a:lnTo>
                  <a:lnTo>
                    <a:pt x="344171" y="10108"/>
                  </a:lnTo>
                  <a:lnTo>
                    <a:pt x="390417" y="2571"/>
                  </a:lnTo>
                  <a:lnTo>
                    <a:pt x="438150" y="0"/>
                  </a:lnTo>
                  <a:lnTo>
                    <a:pt x="2190750" y="0"/>
                  </a:lnTo>
                  <a:lnTo>
                    <a:pt x="2238482" y="2571"/>
                  </a:lnTo>
                  <a:lnTo>
                    <a:pt x="2284728" y="10108"/>
                  </a:lnTo>
                  <a:lnTo>
                    <a:pt x="2329220" y="22341"/>
                  </a:lnTo>
                  <a:lnTo>
                    <a:pt x="2371690" y="39005"/>
                  </a:lnTo>
                  <a:lnTo>
                    <a:pt x="2411871" y="59831"/>
                  </a:lnTo>
                  <a:lnTo>
                    <a:pt x="2449494" y="84551"/>
                  </a:lnTo>
                  <a:lnTo>
                    <a:pt x="2484293" y="112899"/>
                  </a:lnTo>
                  <a:lnTo>
                    <a:pt x="2516000" y="144606"/>
                  </a:lnTo>
                  <a:lnTo>
                    <a:pt x="2544348" y="179405"/>
                  </a:lnTo>
                  <a:lnTo>
                    <a:pt x="2569068" y="217028"/>
                  </a:lnTo>
                  <a:lnTo>
                    <a:pt x="2589894" y="257209"/>
                  </a:lnTo>
                  <a:lnTo>
                    <a:pt x="2606558" y="299679"/>
                  </a:lnTo>
                  <a:lnTo>
                    <a:pt x="2618791" y="344171"/>
                  </a:lnTo>
                  <a:lnTo>
                    <a:pt x="2626328" y="390417"/>
                  </a:lnTo>
                  <a:lnTo>
                    <a:pt x="2628900" y="438150"/>
                  </a:lnTo>
                  <a:lnTo>
                    <a:pt x="2628900" y="4086225"/>
                  </a:lnTo>
                  <a:lnTo>
                    <a:pt x="2626328" y="4133966"/>
                  </a:lnTo>
                  <a:lnTo>
                    <a:pt x="2618791" y="4180219"/>
                  </a:lnTo>
                  <a:lnTo>
                    <a:pt x="2606558" y="4224715"/>
                  </a:lnTo>
                  <a:lnTo>
                    <a:pt x="2589894" y="4267187"/>
                  </a:lnTo>
                  <a:lnTo>
                    <a:pt x="2569068" y="4307368"/>
                  </a:lnTo>
                  <a:lnTo>
                    <a:pt x="2544348" y="4344991"/>
                  </a:lnTo>
                  <a:lnTo>
                    <a:pt x="2516000" y="4379789"/>
                  </a:lnTo>
                  <a:lnTo>
                    <a:pt x="2484293" y="4411493"/>
                  </a:lnTo>
                  <a:lnTo>
                    <a:pt x="2449494" y="4439838"/>
                  </a:lnTo>
                  <a:lnTo>
                    <a:pt x="2411871" y="4464555"/>
                  </a:lnTo>
                  <a:lnTo>
                    <a:pt x="2371690" y="4485377"/>
                  </a:lnTo>
                  <a:lnTo>
                    <a:pt x="2329220" y="4502038"/>
                  </a:lnTo>
                  <a:lnTo>
                    <a:pt x="2284728" y="4514269"/>
                  </a:lnTo>
                  <a:lnTo>
                    <a:pt x="2238482" y="4521804"/>
                  </a:lnTo>
                  <a:lnTo>
                    <a:pt x="2190750" y="4524375"/>
                  </a:lnTo>
                  <a:lnTo>
                    <a:pt x="438150" y="4524375"/>
                  </a:lnTo>
                  <a:lnTo>
                    <a:pt x="390417" y="4521804"/>
                  </a:lnTo>
                  <a:lnTo>
                    <a:pt x="344171" y="4514269"/>
                  </a:lnTo>
                  <a:lnTo>
                    <a:pt x="299679" y="4502038"/>
                  </a:lnTo>
                  <a:lnTo>
                    <a:pt x="257209" y="4485377"/>
                  </a:lnTo>
                  <a:lnTo>
                    <a:pt x="217028" y="4464555"/>
                  </a:lnTo>
                  <a:lnTo>
                    <a:pt x="179405" y="4439838"/>
                  </a:lnTo>
                  <a:lnTo>
                    <a:pt x="144606" y="4411493"/>
                  </a:lnTo>
                  <a:lnTo>
                    <a:pt x="112899" y="4379789"/>
                  </a:lnTo>
                  <a:lnTo>
                    <a:pt x="84551" y="4344991"/>
                  </a:lnTo>
                  <a:lnTo>
                    <a:pt x="59831" y="4307368"/>
                  </a:lnTo>
                  <a:lnTo>
                    <a:pt x="39005" y="4267187"/>
                  </a:lnTo>
                  <a:lnTo>
                    <a:pt x="22341" y="4224715"/>
                  </a:lnTo>
                  <a:lnTo>
                    <a:pt x="10108" y="4180219"/>
                  </a:lnTo>
                  <a:lnTo>
                    <a:pt x="2571" y="4133966"/>
                  </a:lnTo>
                  <a:lnTo>
                    <a:pt x="0" y="4086225"/>
                  </a:lnTo>
                  <a:lnTo>
                    <a:pt x="0" y="438150"/>
                  </a:lnTo>
                  <a:close/>
                </a:path>
              </a:pathLst>
            </a:custGeom>
            <a:ln w="19050">
              <a:solidFill>
                <a:srgbClr val="085091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/>
          <p:cNvSpPr txBox="1"/>
          <p:nvPr/>
        </p:nvSpPr>
        <p:spPr>
          <a:xfrm>
            <a:off x="9573006" y="1543748"/>
            <a:ext cx="962025" cy="576580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12700" marR="5080" indent="208915">
              <a:lnSpc>
                <a:spcPct val="100800"/>
              </a:lnSpc>
              <a:spcBef>
                <a:spcPts val="85"/>
              </a:spcBef>
            </a:pPr>
            <a:r>
              <a:rPr dirty="0" sz="1800" spc="-5">
                <a:latin typeface="Georgia"/>
                <a:cs typeface="Georgia"/>
              </a:rPr>
              <a:t>Web </a:t>
            </a:r>
            <a:r>
              <a:rPr dirty="0" sz="1800">
                <a:latin typeface="Georgia"/>
                <a:cs typeface="Georgia"/>
              </a:rPr>
              <a:t> </a:t>
            </a:r>
            <a:r>
              <a:rPr dirty="0" sz="1800" spc="20">
                <a:latin typeface="Georgia"/>
                <a:cs typeface="Georgia"/>
              </a:rPr>
              <a:t>B</a:t>
            </a:r>
            <a:r>
              <a:rPr dirty="0" sz="1800" spc="5">
                <a:latin typeface="Georgia"/>
                <a:cs typeface="Georgia"/>
              </a:rPr>
              <a:t>r</a:t>
            </a:r>
            <a:r>
              <a:rPr dirty="0" sz="1800" spc="-5">
                <a:latin typeface="Georgia"/>
                <a:cs typeface="Georgia"/>
              </a:rPr>
              <a:t>o</a:t>
            </a:r>
            <a:r>
              <a:rPr dirty="0" sz="1800" spc="-55">
                <a:latin typeface="Georgia"/>
                <a:cs typeface="Georgia"/>
              </a:rPr>
              <a:t>w</a:t>
            </a:r>
            <a:r>
              <a:rPr dirty="0" sz="1800" spc="40">
                <a:latin typeface="Georgia"/>
                <a:cs typeface="Georgia"/>
              </a:rPr>
              <a:t>s</a:t>
            </a:r>
            <a:r>
              <a:rPr dirty="0" sz="1800" spc="-50">
                <a:latin typeface="Georgia"/>
                <a:cs typeface="Georgia"/>
              </a:rPr>
              <a:t>e</a:t>
            </a:r>
            <a:r>
              <a:rPr dirty="0" sz="1800" spc="5">
                <a:latin typeface="Georgia"/>
                <a:cs typeface="Georgia"/>
              </a:rPr>
              <a:t>r</a:t>
            </a:r>
            <a:r>
              <a:rPr dirty="0" sz="1800">
                <a:latin typeface="Georgia"/>
                <a:cs typeface="Georgia"/>
              </a:rPr>
              <a:t>s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8972550" y="2657475"/>
            <a:ext cx="2124075" cy="390525"/>
          </a:xfrm>
          <a:custGeom>
            <a:avLst/>
            <a:gdLst/>
            <a:ahLst/>
            <a:cxnLst/>
            <a:rect l="l" t="t" r="r" b="b"/>
            <a:pathLst>
              <a:path w="2124075" h="390525">
                <a:moveTo>
                  <a:pt x="2124075" y="0"/>
                </a:moveTo>
                <a:lnTo>
                  <a:pt x="0" y="0"/>
                </a:lnTo>
                <a:lnTo>
                  <a:pt x="0" y="390525"/>
                </a:lnTo>
                <a:lnTo>
                  <a:pt x="2124075" y="390525"/>
                </a:lnTo>
                <a:lnTo>
                  <a:pt x="2124075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8972550" y="2657475"/>
            <a:ext cx="2124075" cy="390525"/>
          </a:xfrm>
          <a:prstGeom prst="rect">
            <a:avLst/>
          </a:prstGeom>
          <a:ln w="19050">
            <a:solidFill>
              <a:srgbClr val="085091"/>
            </a:solidFill>
          </a:ln>
        </p:spPr>
        <p:txBody>
          <a:bodyPr wrap="square" lIns="0" tIns="49530" rIns="0" bIns="0" rtlCol="0" vert="horz">
            <a:spAutoFit/>
          </a:bodyPr>
          <a:lstStyle/>
          <a:p>
            <a:pPr marL="666750">
              <a:lnSpc>
                <a:spcPct val="100000"/>
              </a:lnSpc>
              <a:spcBef>
                <a:spcPts val="390"/>
              </a:spcBef>
            </a:pPr>
            <a:r>
              <a:rPr dirty="0" sz="1800" spc="-10">
                <a:latin typeface="Georgia"/>
                <a:cs typeface="Georgia"/>
              </a:rPr>
              <a:t>Chrome</a:t>
            </a:r>
            <a:endParaRPr sz="1800">
              <a:latin typeface="Georgia"/>
              <a:cs typeface="Georgia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8963025" y="3324225"/>
            <a:ext cx="2143125" cy="409575"/>
            <a:chOff x="8963025" y="3324225"/>
            <a:chExt cx="2143125" cy="409575"/>
          </a:xfrm>
        </p:grpSpPr>
        <p:sp>
          <p:nvSpPr>
            <p:cNvPr id="26" name="object 26"/>
            <p:cNvSpPr/>
            <p:nvPr/>
          </p:nvSpPr>
          <p:spPr>
            <a:xfrm>
              <a:off x="8972550" y="3333750"/>
              <a:ext cx="2124075" cy="390525"/>
            </a:xfrm>
            <a:custGeom>
              <a:avLst/>
              <a:gdLst/>
              <a:ahLst/>
              <a:cxnLst/>
              <a:rect l="l" t="t" r="r" b="b"/>
              <a:pathLst>
                <a:path w="2124075" h="390525">
                  <a:moveTo>
                    <a:pt x="2124075" y="0"/>
                  </a:moveTo>
                  <a:lnTo>
                    <a:pt x="0" y="0"/>
                  </a:lnTo>
                  <a:lnTo>
                    <a:pt x="0" y="390525"/>
                  </a:lnTo>
                  <a:lnTo>
                    <a:pt x="2124075" y="390525"/>
                  </a:lnTo>
                  <a:lnTo>
                    <a:pt x="2124075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8972550" y="3333750"/>
              <a:ext cx="2124075" cy="390525"/>
            </a:xfrm>
            <a:custGeom>
              <a:avLst/>
              <a:gdLst/>
              <a:ahLst/>
              <a:cxnLst/>
              <a:rect l="l" t="t" r="r" b="b"/>
              <a:pathLst>
                <a:path w="2124075" h="390525">
                  <a:moveTo>
                    <a:pt x="0" y="390525"/>
                  </a:moveTo>
                  <a:lnTo>
                    <a:pt x="2124075" y="390525"/>
                  </a:lnTo>
                  <a:lnTo>
                    <a:pt x="2124075" y="0"/>
                  </a:lnTo>
                  <a:lnTo>
                    <a:pt x="0" y="0"/>
                  </a:lnTo>
                  <a:lnTo>
                    <a:pt x="0" y="390525"/>
                  </a:lnTo>
                  <a:close/>
                </a:path>
              </a:pathLst>
            </a:custGeom>
            <a:ln w="19050">
              <a:solidFill>
                <a:srgbClr val="085091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8" name="object 28"/>
          <p:cNvSpPr txBox="1"/>
          <p:nvPr/>
        </p:nvSpPr>
        <p:spPr>
          <a:xfrm>
            <a:off x="9670415" y="3371278"/>
            <a:ext cx="75184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Georgia"/>
                <a:cs typeface="Georgia"/>
              </a:rPr>
              <a:t>Firefox</a:t>
            </a:r>
            <a:endParaRPr sz="1800">
              <a:latin typeface="Georgia"/>
              <a:cs typeface="Georgia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8963025" y="4019550"/>
            <a:ext cx="2143125" cy="419100"/>
            <a:chOff x="8963025" y="4019550"/>
            <a:chExt cx="2143125" cy="419100"/>
          </a:xfrm>
        </p:grpSpPr>
        <p:sp>
          <p:nvSpPr>
            <p:cNvPr id="30" name="object 30"/>
            <p:cNvSpPr/>
            <p:nvPr/>
          </p:nvSpPr>
          <p:spPr>
            <a:xfrm>
              <a:off x="8972550" y="4029075"/>
              <a:ext cx="2124075" cy="400050"/>
            </a:xfrm>
            <a:custGeom>
              <a:avLst/>
              <a:gdLst/>
              <a:ahLst/>
              <a:cxnLst/>
              <a:rect l="l" t="t" r="r" b="b"/>
              <a:pathLst>
                <a:path w="2124075" h="400050">
                  <a:moveTo>
                    <a:pt x="2124075" y="0"/>
                  </a:moveTo>
                  <a:lnTo>
                    <a:pt x="0" y="0"/>
                  </a:lnTo>
                  <a:lnTo>
                    <a:pt x="0" y="400050"/>
                  </a:lnTo>
                  <a:lnTo>
                    <a:pt x="2124075" y="400050"/>
                  </a:lnTo>
                  <a:lnTo>
                    <a:pt x="2124075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8972550" y="4029075"/>
              <a:ext cx="2124075" cy="400050"/>
            </a:xfrm>
            <a:custGeom>
              <a:avLst/>
              <a:gdLst/>
              <a:ahLst/>
              <a:cxnLst/>
              <a:rect l="l" t="t" r="r" b="b"/>
              <a:pathLst>
                <a:path w="2124075" h="400050">
                  <a:moveTo>
                    <a:pt x="0" y="400050"/>
                  </a:moveTo>
                  <a:lnTo>
                    <a:pt x="2124075" y="400050"/>
                  </a:lnTo>
                  <a:lnTo>
                    <a:pt x="2124075" y="0"/>
                  </a:lnTo>
                  <a:lnTo>
                    <a:pt x="0" y="0"/>
                  </a:lnTo>
                  <a:lnTo>
                    <a:pt x="0" y="400050"/>
                  </a:lnTo>
                  <a:close/>
                </a:path>
              </a:pathLst>
            </a:custGeom>
            <a:ln w="19050">
              <a:solidFill>
                <a:srgbClr val="085091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2" name="object 32"/>
          <p:cNvSpPr txBox="1"/>
          <p:nvPr/>
        </p:nvSpPr>
        <p:spPr>
          <a:xfrm>
            <a:off x="9734295" y="4075112"/>
            <a:ext cx="62547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35">
                <a:latin typeface="Georgia"/>
                <a:cs typeface="Georgia"/>
              </a:rPr>
              <a:t>S</a:t>
            </a:r>
            <a:r>
              <a:rPr dirty="0" sz="1800" spc="-10">
                <a:latin typeface="Georgia"/>
                <a:cs typeface="Georgia"/>
              </a:rPr>
              <a:t>a</a:t>
            </a:r>
            <a:r>
              <a:rPr dirty="0" sz="1800" spc="10">
                <a:latin typeface="Georgia"/>
                <a:cs typeface="Georgia"/>
              </a:rPr>
              <a:t>f</a:t>
            </a:r>
            <a:r>
              <a:rPr dirty="0" sz="1800" spc="-10">
                <a:latin typeface="Georgia"/>
                <a:cs typeface="Georgia"/>
              </a:rPr>
              <a:t>a</a:t>
            </a:r>
            <a:r>
              <a:rPr dirty="0" sz="1800" spc="5">
                <a:latin typeface="Georgia"/>
                <a:cs typeface="Georgia"/>
              </a:rPr>
              <a:t>r</a:t>
            </a:r>
            <a:r>
              <a:rPr dirty="0" sz="1800">
                <a:latin typeface="Georgia"/>
                <a:cs typeface="Georgia"/>
              </a:rPr>
              <a:t>i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8953500" y="4772025"/>
            <a:ext cx="2124075" cy="390525"/>
          </a:xfrm>
          <a:custGeom>
            <a:avLst/>
            <a:gdLst/>
            <a:ahLst/>
            <a:cxnLst/>
            <a:rect l="l" t="t" r="r" b="b"/>
            <a:pathLst>
              <a:path w="2124075" h="390525">
                <a:moveTo>
                  <a:pt x="2124075" y="0"/>
                </a:moveTo>
                <a:lnTo>
                  <a:pt x="0" y="0"/>
                </a:lnTo>
                <a:lnTo>
                  <a:pt x="0" y="390525"/>
                </a:lnTo>
                <a:lnTo>
                  <a:pt x="2124075" y="390525"/>
                </a:lnTo>
                <a:lnTo>
                  <a:pt x="2124075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 txBox="1"/>
          <p:nvPr/>
        </p:nvSpPr>
        <p:spPr>
          <a:xfrm>
            <a:off x="8953500" y="4772025"/>
            <a:ext cx="2124075" cy="390525"/>
          </a:xfrm>
          <a:prstGeom prst="rect">
            <a:avLst/>
          </a:prstGeom>
          <a:ln w="19050">
            <a:solidFill>
              <a:srgbClr val="085091"/>
            </a:solidFill>
          </a:ln>
        </p:spPr>
        <p:txBody>
          <a:bodyPr wrap="square" lIns="0" tIns="58419" rIns="0" bIns="0" rtlCol="0" vert="horz">
            <a:spAutoFit/>
          </a:bodyPr>
          <a:lstStyle/>
          <a:p>
            <a:pPr algn="ctr" marL="23495">
              <a:lnSpc>
                <a:spcPct val="100000"/>
              </a:lnSpc>
              <a:spcBef>
                <a:spcPts val="459"/>
              </a:spcBef>
            </a:pPr>
            <a:r>
              <a:rPr dirty="0" sz="1800">
                <a:latin typeface="Georgia"/>
                <a:cs typeface="Georgia"/>
              </a:rPr>
              <a:t>Edge</a:t>
            </a:r>
            <a:endParaRPr sz="1800">
              <a:latin typeface="Georgia"/>
              <a:cs typeface="Georgia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1590675" y="6305550"/>
            <a:ext cx="2628900" cy="447675"/>
            <a:chOff x="1590675" y="6305550"/>
            <a:chExt cx="2628900" cy="447675"/>
          </a:xfrm>
        </p:grpSpPr>
        <p:sp>
          <p:nvSpPr>
            <p:cNvPr id="36" name="object 36"/>
            <p:cNvSpPr/>
            <p:nvPr/>
          </p:nvSpPr>
          <p:spPr>
            <a:xfrm>
              <a:off x="1600200" y="6315075"/>
              <a:ext cx="2609850" cy="428625"/>
            </a:xfrm>
            <a:custGeom>
              <a:avLst/>
              <a:gdLst/>
              <a:ahLst/>
              <a:cxnLst/>
              <a:rect l="l" t="t" r="r" b="b"/>
              <a:pathLst>
                <a:path w="2609850" h="428625">
                  <a:moveTo>
                    <a:pt x="214249" y="0"/>
                  </a:moveTo>
                  <a:lnTo>
                    <a:pt x="0" y="0"/>
                  </a:lnTo>
                  <a:lnTo>
                    <a:pt x="1865" y="23102"/>
                  </a:lnTo>
                  <a:lnTo>
                    <a:pt x="16506" y="68332"/>
                  </a:lnTo>
                  <a:lnTo>
                    <a:pt x="45072" y="112054"/>
                  </a:lnTo>
                  <a:lnTo>
                    <a:pt x="86814" y="154016"/>
                  </a:lnTo>
                  <a:lnTo>
                    <a:pt x="140983" y="193965"/>
                  </a:lnTo>
                  <a:lnTo>
                    <a:pt x="206831" y="231649"/>
                  </a:lnTo>
                  <a:lnTo>
                    <a:pt x="243900" y="249563"/>
                  </a:lnTo>
                  <a:lnTo>
                    <a:pt x="283609" y="266817"/>
                  </a:lnTo>
                  <a:lnTo>
                    <a:pt x="325863" y="283378"/>
                  </a:lnTo>
                  <a:lnTo>
                    <a:pt x="370570" y="299215"/>
                  </a:lnTo>
                  <a:lnTo>
                    <a:pt x="417634" y="314297"/>
                  </a:lnTo>
                  <a:lnTo>
                    <a:pt x="466964" y="328592"/>
                  </a:lnTo>
                  <a:lnTo>
                    <a:pt x="518464" y="342069"/>
                  </a:lnTo>
                  <a:lnTo>
                    <a:pt x="572043" y="354696"/>
                  </a:lnTo>
                  <a:lnTo>
                    <a:pt x="627605" y="366442"/>
                  </a:lnTo>
                  <a:lnTo>
                    <a:pt x="685058" y="377274"/>
                  </a:lnTo>
                  <a:lnTo>
                    <a:pt x="744309" y="387163"/>
                  </a:lnTo>
                  <a:lnTo>
                    <a:pt x="805262" y="396075"/>
                  </a:lnTo>
                  <a:lnTo>
                    <a:pt x="867826" y="403980"/>
                  </a:lnTo>
                  <a:lnTo>
                    <a:pt x="931906" y="410846"/>
                  </a:lnTo>
                  <a:lnTo>
                    <a:pt x="997409" y="416642"/>
                  </a:lnTo>
                  <a:lnTo>
                    <a:pt x="1064241" y="421335"/>
                  </a:lnTo>
                  <a:lnTo>
                    <a:pt x="1132309" y="424895"/>
                  </a:lnTo>
                  <a:lnTo>
                    <a:pt x="1201519" y="427290"/>
                  </a:lnTo>
                  <a:lnTo>
                    <a:pt x="1271777" y="428489"/>
                  </a:lnTo>
                  <a:lnTo>
                    <a:pt x="1341106" y="428472"/>
                  </a:lnTo>
                  <a:lnTo>
                    <a:pt x="1409583" y="427279"/>
                  </a:lnTo>
                  <a:lnTo>
                    <a:pt x="1477116" y="424940"/>
                  </a:lnTo>
                  <a:lnTo>
                    <a:pt x="1543613" y="421482"/>
                  </a:lnTo>
                  <a:lnTo>
                    <a:pt x="1608981" y="416934"/>
                  </a:lnTo>
                  <a:lnTo>
                    <a:pt x="1673128" y="411326"/>
                  </a:lnTo>
                  <a:lnTo>
                    <a:pt x="1735961" y="404687"/>
                  </a:lnTo>
                  <a:lnTo>
                    <a:pt x="1797389" y="397045"/>
                  </a:lnTo>
                  <a:lnTo>
                    <a:pt x="1857317" y="388428"/>
                  </a:lnTo>
                  <a:lnTo>
                    <a:pt x="1915655" y="378867"/>
                  </a:lnTo>
                  <a:lnTo>
                    <a:pt x="1972310" y="368389"/>
                  </a:lnTo>
                  <a:lnTo>
                    <a:pt x="2027188" y="357024"/>
                  </a:lnTo>
                  <a:lnTo>
                    <a:pt x="2080198" y="344801"/>
                  </a:lnTo>
                  <a:lnTo>
                    <a:pt x="2131247" y="331748"/>
                  </a:lnTo>
                  <a:lnTo>
                    <a:pt x="2180243" y="317894"/>
                  </a:lnTo>
                  <a:lnTo>
                    <a:pt x="2227093" y="303268"/>
                  </a:lnTo>
                  <a:lnTo>
                    <a:pt x="2271704" y="287899"/>
                  </a:lnTo>
                  <a:lnTo>
                    <a:pt x="2313985" y="271815"/>
                  </a:lnTo>
                  <a:lnTo>
                    <a:pt x="2353843" y="255047"/>
                  </a:lnTo>
                  <a:lnTo>
                    <a:pt x="2391185" y="237622"/>
                  </a:lnTo>
                  <a:lnTo>
                    <a:pt x="2425919" y="219569"/>
                  </a:lnTo>
                  <a:lnTo>
                    <a:pt x="2487192" y="181696"/>
                  </a:lnTo>
                  <a:lnTo>
                    <a:pt x="2536924" y="141659"/>
                  </a:lnTo>
                  <a:lnTo>
                    <a:pt x="2574374" y="99688"/>
                  </a:lnTo>
                  <a:lnTo>
                    <a:pt x="2598802" y="56015"/>
                  </a:lnTo>
                  <a:lnTo>
                    <a:pt x="2609469" y="10871"/>
                  </a:lnTo>
                  <a:lnTo>
                    <a:pt x="2394585" y="9080"/>
                  </a:lnTo>
                  <a:lnTo>
                    <a:pt x="2388798" y="23902"/>
                  </a:lnTo>
                  <a:lnTo>
                    <a:pt x="2378016" y="38417"/>
                  </a:lnTo>
                  <a:lnTo>
                    <a:pt x="2342157" y="66393"/>
                  </a:lnTo>
                  <a:lnTo>
                    <a:pt x="2288397" y="92747"/>
                  </a:lnTo>
                  <a:lnTo>
                    <a:pt x="2218124" y="117217"/>
                  </a:lnTo>
                  <a:lnTo>
                    <a:pt x="2177229" y="128664"/>
                  </a:lnTo>
                  <a:lnTo>
                    <a:pt x="2132727" y="139542"/>
                  </a:lnTo>
                  <a:lnTo>
                    <a:pt x="2084792" y="149818"/>
                  </a:lnTo>
                  <a:lnTo>
                    <a:pt x="2033596" y="159460"/>
                  </a:lnTo>
                  <a:lnTo>
                    <a:pt x="1979313" y="168435"/>
                  </a:lnTo>
                  <a:lnTo>
                    <a:pt x="1922118" y="176711"/>
                  </a:lnTo>
                  <a:lnTo>
                    <a:pt x="1862183" y="184254"/>
                  </a:lnTo>
                  <a:lnTo>
                    <a:pt x="1799683" y="191032"/>
                  </a:lnTo>
                  <a:lnTo>
                    <a:pt x="1734791" y="197012"/>
                  </a:lnTo>
                  <a:lnTo>
                    <a:pt x="1667680" y="202162"/>
                  </a:lnTo>
                  <a:lnTo>
                    <a:pt x="1598524" y="206449"/>
                  </a:lnTo>
                  <a:lnTo>
                    <a:pt x="1527497" y="209840"/>
                  </a:lnTo>
                  <a:lnTo>
                    <a:pt x="1454772" y="212303"/>
                  </a:lnTo>
                  <a:lnTo>
                    <a:pt x="1380524" y="213804"/>
                  </a:lnTo>
                  <a:lnTo>
                    <a:pt x="1304925" y="214312"/>
                  </a:lnTo>
                  <a:lnTo>
                    <a:pt x="1230250" y="213818"/>
                  </a:lnTo>
                  <a:lnTo>
                    <a:pt x="1156927" y="212356"/>
                  </a:lnTo>
                  <a:lnTo>
                    <a:pt x="1085116" y="209958"/>
                  </a:lnTo>
                  <a:lnTo>
                    <a:pt x="1014981" y="206657"/>
                  </a:lnTo>
                  <a:lnTo>
                    <a:pt x="946683" y="202484"/>
                  </a:lnTo>
                  <a:lnTo>
                    <a:pt x="880385" y="197471"/>
                  </a:lnTo>
                  <a:lnTo>
                    <a:pt x="816250" y="191650"/>
                  </a:lnTo>
                  <a:lnTo>
                    <a:pt x="754441" y="185053"/>
                  </a:lnTo>
                  <a:lnTo>
                    <a:pt x="695118" y="177711"/>
                  </a:lnTo>
                  <a:lnTo>
                    <a:pt x="638446" y="169658"/>
                  </a:lnTo>
                  <a:lnTo>
                    <a:pt x="584586" y="160924"/>
                  </a:lnTo>
                  <a:lnTo>
                    <a:pt x="533701" y="151542"/>
                  </a:lnTo>
                  <a:lnTo>
                    <a:pt x="485953" y="141544"/>
                  </a:lnTo>
                  <a:lnTo>
                    <a:pt x="441505" y="130961"/>
                  </a:lnTo>
                  <a:lnTo>
                    <a:pt x="400520" y="119825"/>
                  </a:lnTo>
                  <a:lnTo>
                    <a:pt x="363158" y="108168"/>
                  </a:lnTo>
                  <a:lnTo>
                    <a:pt x="299960" y="83421"/>
                  </a:lnTo>
                  <a:lnTo>
                    <a:pt x="253209" y="56973"/>
                  </a:lnTo>
                  <a:lnTo>
                    <a:pt x="224205" y="29081"/>
                  </a:lnTo>
                  <a:lnTo>
                    <a:pt x="216765" y="14673"/>
                  </a:lnTo>
                  <a:lnTo>
                    <a:pt x="214249" y="0"/>
                  </a:lnTo>
                  <a:close/>
                </a:path>
              </a:pathLst>
            </a:custGeom>
            <a:solidFill>
              <a:srgbClr val="0E6EC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1600200" y="6315075"/>
              <a:ext cx="2609850" cy="428625"/>
            </a:xfrm>
            <a:custGeom>
              <a:avLst/>
              <a:gdLst/>
              <a:ahLst/>
              <a:cxnLst/>
              <a:rect l="l" t="t" r="r" b="b"/>
              <a:pathLst>
                <a:path w="2609850" h="428625">
                  <a:moveTo>
                    <a:pt x="2609469" y="10871"/>
                  </a:moveTo>
                  <a:lnTo>
                    <a:pt x="2598802" y="56015"/>
                  </a:lnTo>
                  <a:lnTo>
                    <a:pt x="2574374" y="99688"/>
                  </a:lnTo>
                  <a:lnTo>
                    <a:pt x="2536924" y="141659"/>
                  </a:lnTo>
                  <a:lnTo>
                    <a:pt x="2487192" y="181696"/>
                  </a:lnTo>
                  <a:lnTo>
                    <a:pt x="2425919" y="219569"/>
                  </a:lnTo>
                  <a:lnTo>
                    <a:pt x="2391185" y="237622"/>
                  </a:lnTo>
                  <a:lnTo>
                    <a:pt x="2353843" y="255047"/>
                  </a:lnTo>
                  <a:lnTo>
                    <a:pt x="2313985" y="271815"/>
                  </a:lnTo>
                  <a:lnTo>
                    <a:pt x="2271704" y="287899"/>
                  </a:lnTo>
                  <a:lnTo>
                    <a:pt x="2227093" y="303268"/>
                  </a:lnTo>
                  <a:lnTo>
                    <a:pt x="2180243" y="317894"/>
                  </a:lnTo>
                  <a:lnTo>
                    <a:pt x="2131247" y="331748"/>
                  </a:lnTo>
                  <a:lnTo>
                    <a:pt x="2080198" y="344801"/>
                  </a:lnTo>
                  <a:lnTo>
                    <a:pt x="2027188" y="357024"/>
                  </a:lnTo>
                  <a:lnTo>
                    <a:pt x="1972310" y="368389"/>
                  </a:lnTo>
                  <a:lnTo>
                    <a:pt x="1915655" y="378867"/>
                  </a:lnTo>
                  <a:lnTo>
                    <a:pt x="1857317" y="388428"/>
                  </a:lnTo>
                  <a:lnTo>
                    <a:pt x="1797389" y="397045"/>
                  </a:lnTo>
                  <a:lnTo>
                    <a:pt x="1735961" y="404687"/>
                  </a:lnTo>
                  <a:lnTo>
                    <a:pt x="1673128" y="411326"/>
                  </a:lnTo>
                  <a:lnTo>
                    <a:pt x="1608981" y="416934"/>
                  </a:lnTo>
                  <a:lnTo>
                    <a:pt x="1543613" y="421482"/>
                  </a:lnTo>
                  <a:lnTo>
                    <a:pt x="1477116" y="424940"/>
                  </a:lnTo>
                  <a:lnTo>
                    <a:pt x="1409583" y="427279"/>
                  </a:lnTo>
                  <a:lnTo>
                    <a:pt x="1341106" y="428472"/>
                  </a:lnTo>
                  <a:lnTo>
                    <a:pt x="1271777" y="428489"/>
                  </a:lnTo>
                  <a:lnTo>
                    <a:pt x="1201519" y="427290"/>
                  </a:lnTo>
                  <a:lnTo>
                    <a:pt x="1132309" y="424895"/>
                  </a:lnTo>
                  <a:lnTo>
                    <a:pt x="1064241" y="421335"/>
                  </a:lnTo>
                  <a:lnTo>
                    <a:pt x="997409" y="416642"/>
                  </a:lnTo>
                  <a:lnTo>
                    <a:pt x="931906" y="410846"/>
                  </a:lnTo>
                  <a:lnTo>
                    <a:pt x="867826" y="403980"/>
                  </a:lnTo>
                  <a:lnTo>
                    <a:pt x="805262" y="396075"/>
                  </a:lnTo>
                  <a:lnTo>
                    <a:pt x="744309" y="387163"/>
                  </a:lnTo>
                  <a:lnTo>
                    <a:pt x="685058" y="377274"/>
                  </a:lnTo>
                  <a:lnTo>
                    <a:pt x="627605" y="366442"/>
                  </a:lnTo>
                  <a:lnTo>
                    <a:pt x="572043" y="354696"/>
                  </a:lnTo>
                  <a:lnTo>
                    <a:pt x="518464" y="342069"/>
                  </a:lnTo>
                  <a:lnTo>
                    <a:pt x="466964" y="328592"/>
                  </a:lnTo>
                  <a:lnTo>
                    <a:pt x="417634" y="314297"/>
                  </a:lnTo>
                  <a:lnTo>
                    <a:pt x="370570" y="299215"/>
                  </a:lnTo>
                  <a:lnTo>
                    <a:pt x="325863" y="283378"/>
                  </a:lnTo>
                  <a:lnTo>
                    <a:pt x="283609" y="266817"/>
                  </a:lnTo>
                  <a:lnTo>
                    <a:pt x="243900" y="249563"/>
                  </a:lnTo>
                  <a:lnTo>
                    <a:pt x="206831" y="231649"/>
                  </a:lnTo>
                  <a:lnTo>
                    <a:pt x="172494" y="213106"/>
                  </a:lnTo>
                  <a:lnTo>
                    <a:pt x="112392" y="174258"/>
                  </a:lnTo>
                  <a:lnTo>
                    <a:pt x="64343" y="133271"/>
                  </a:lnTo>
                  <a:lnTo>
                    <a:pt x="29095" y="90398"/>
                  </a:lnTo>
                  <a:lnTo>
                    <a:pt x="7398" y="45890"/>
                  </a:lnTo>
                  <a:lnTo>
                    <a:pt x="0" y="0"/>
                  </a:lnTo>
                  <a:lnTo>
                    <a:pt x="214249" y="0"/>
                  </a:lnTo>
                  <a:lnTo>
                    <a:pt x="216765" y="14673"/>
                  </a:lnTo>
                  <a:lnTo>
                    <a:pt x="224205" y="29081"/>
                  </a:lnTo>
                  <a:lnTo>
                    <a:pt x="253209" y="56973"/>
                  </a:lnTo>
                  <a:lnTo>
                    <a:pt x="299960" y="83421"/>
                  </a:lnTo>
                  <a:lnTo>
                    <a:pt x="363158" y="108168"/>
                  </a:lnTo>
                  <a:lnTo>
                    <a:pt x="400520" y="119825"/>
                  </a:lnTo>
                  <a:lnTo>
                    <a:pt x="441505" y="130961"/>
                  </a:lnTo>
                  <a:lnTo>
                    <a:pt x="485953" y="141544"/>
                  </a:lnTo>
                  <a:lnTo>
                    <a:pt x="533701" y="151542"/>
                  </a:lnTo>
                  <a:lnTo>
                    <a:pt x="584586" y="160924"/>
                  </a:lnTo>
                  <a:lnTo>
                    <a:pt x="638446" y="169658"/>
                  </a:lnTo>
                  <a:lnTo>
                    <a:pt x="695118" y="177711"/>
                  </a:lnTo>
                  <a:lnTo>
                    <a:pt x="754441" y="185053"/>
                  </a:lnTo>
                  <a:lnTo>
                    <a:pt x="816250" y="191650"/>
                  </a:lnTo>
                  <a:lnTo>
                    <a:pt x="880385" y="197471"/>
                  </a:lnTo>
                  <a:lnTo>
                    <a:pt x="946683" y="202484"/>
                  </a:lnTo>
                  <a:lnTo>
                    <a:pt x="1014981" y="206657"/>
                  </a:lnTo>
                  <a:lnTo>
                    <a:pt x="1085116" y="209958"/>
                  </a:lnTo>
                  <a:lnTo>
                    <a:pt x="1156927" y="212356"/>
                  </a:lnTo>
                  <a:lnTo>
                    <a:pt x="1230250" y="213818"/>
                  </a:lnTo>
                  <a:lnTo>
                    <a:pt x="1304925" y="214312"/>
                  </a:lnTo>
                  <a:lnTo>
                    <a:pt x="1380524" y="213804"/>
                  </a:lnTo>
                  <a:lnTo>
                    <a:pt x="1454772" y="212303"/>
                  </a:lnTo>
                  <a:lnTo>
                    <a:pt x="1527497" y="209840"/>
                  </a:lnTo>
                  <a:lnTo>
                    <a:pt x="1598524" y="206449"/>
                  </a:lnTo>
                  <a:lnTo>
                    <a:pt x="1667680" y="202162"/>
                  </a:lnTo>
                  <a:lnTo>
                    <a:pt x="1734791" y="197012"/>
                  </a:lnTo>
                  <a:lnTo>
                    <a:pt x="1799683" y="191032"/>
                  </a:lnTo>
                  <a:lnTo>
                    <a:pt x="1862183" y="184254"/>
                  </a:lnTo>
                  <a:lnTo>
                    <a:pt x="1922118" y="176711"/>
                  </a:lnTo>
                  <a:lnTo>
                    <a:pt x="1979313" y="168435"/>
                  </a:lnTo>
                  <a:lnTo>
                    <a:pt x="2033596" y="159460"/>
                  </a:lnTo>
                  <a:lnTo>
                    <a:pt x="2084792" y="149818"/>
                  </a:lnTo>
                  <a:lnTo>
                    <a:pt x="2132727" y="139542"/>
                  </a:lnTo>
                  <a:lnTo>
                    <a:pt x="2177229" y="128664"/>
                  </a:lnTo>
                  <a:lnTo>
                    <a:pt x="2218124" y="117217"/>
                  </a:lnTo>
                  <a:lnTo>
                    <a:pt x="2255238" y="105233"/>
                  </a:lnTo>
                  <a:lnTo>
                    <a:pt x="2317428" y="79789"/>
                  </a:lnTo>
                  <a:lnTo>
                    <a:pt x="2362411" y="52591"/>
                  </a:lnTo>
                  <a:lnTo>
                    <a:pt x="2388798" y="23902"/>
                  </a:lnTo>
                  <a:lnTo>
                    <a:pt x="2394585" y="9080"/>
                  </a:lnTo>
                  <a:lnTo>
                    <a:pt x="2609469" y="10871"/>
                  </a:lnTo>
                  <a:close/>
                </a:path>
              </a:pathLst>
            </a:custGeom>
            <a:ln w="19050">
              <a:solidFill>
                <a:srgbClr val="085091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8" name="object 38"/>
          <p:cNvSpPr txBox="1"/>
          <p:nvPr/>
        </p:nvSpPr>
        <p:spPr>
          <a:xfrm>
            <a:off x="2321560" y="5915659"/>
            <a:ext cx="1164590" cy="5410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350" spc="10">
                <a:latin typeface="Georgia"/>
                <a:cs typeface="Georgia"/>
              </a:rPr>
              <a:t>C</a:t>
            </a:r>
            <a:r>
              <a:rPr dirty="0" sz="3350" spc="15">
                <a:latin typeface="Georgia"/>
                <a:cs typeface="Georgia"/>
              </a:rPr>
              <a:t>l</a:t>
            </a:r>
            <a:r>
              <a:rPr dirty="0" sz="3350" spc="60">
                <a:latin typeface="Georgia"/>
                <a:cs typeface="Georgia"/>
              </a:rPr>
              <a:t>i</a:t>
            </a:r>
            <a:r>
              <a:rPr dirty="0" sz="3350" spc="-50">
                <a:latin typeface="Georgia"/>
                <a:cs typeface="Georgia"/>
              </a:rPr>
              <a:t>e</a:t>
            </a:r>
            <a:r>
              <a:rPr dirty="0" sz="3350" spc="40">
                <a:latin typeface="Georgia"/>
                <a:cs typeface="Georgia"/>
              </a:rPr>
              <a:t>n</a:t>
            </a:r>
            <a:r>
              <a:rPr dirty="0" sz="3350" spc="10">
                <a:latin typeface="Georgia"/>
                <a:cs typeface="Georgia"/>
              </a:rPr>
              <a:t>t</a:t>
            </a:r>
            <a:endParaRPr sz="3350">
              <a:latin typeface="Georgia"/>
              <a:cs typeface="Georgia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5743575" y="6338887"/>
            <a:ext cx="2657475" cy="424180"/>
            <a:chOff x="5743575" y="6338887"/>
            <a:chExt cx="2657475" cy="424180"/>
          </a:xfrm>
        </p:grpSpPr>
        <p:sp>
          <p:nvSpPr>
            <p:cNvPr id="40" name="object 40"/>
            <p:cNvSpPr/>
            <p:nvPr/>
          </p:nvSpPr>
          <p:spPr>
            <a:xfrm>
              <a:off x="5753100" y="6348412"/>
              <a:ext cx="2638425" cy="405130"/>
            </a:xfrm>
            <a:custGeom>
              <a:avLst/>
              <a:gdLst/>
              <a:ahLst/>
              <a:cxnLst/>
              <a:rect l="l" t="t" r="r" b="b"/>
              <a:pathLst>
                <a:path w="2638425" h="405129">
                  <a:moveTo>
                    <a:pt x="2638425" y="0"/>
                  </a:moveTo>
                  <a:lnTo>
                    <a:pt x="2435986" y="0"/>
                  </a:lnTo>
                  <a:lnTo>
                    <a:pt x="2433410" y="13857"/>
                  </a:lnTo>
                  <a:lnTo>
                    <a:pt x="2425792" y="27465"/>
                  </a:lnTo>
                  <a:lnTo>
                    <a:pt x="2396094" y="53807"/>
                  </a:lnTo>
                  <a:lnTo>
                    <a:pt x="2348226" y="78786"/>
                  </a:lnTo>
                  <a:lnTo>
                    <a:pt x="2283516" y="102159"/>
                  </a:lnTo>
                  <a:lnTo>
                    <a:pt x="2245262" y="113169"/>
                  </a:lnTo>
                  <a:lnTo>
                    <a:pt x="2203296" y="123686"/>
                  </a:lnTo>
                  <a:lnTo>
                    <a:pt x="2157786" y="133682"/>
                  </a:lnTo>
                  <a:lnTo>
                    <a:pt x="2108898" y="143125"/>
                  </a:lnTo>
                  <a:lnTo>
                    <a:pt x="2056798" y="151987"/>
                  </a:lnTo>
                  <a:lnTo>
                    <a:pt x="2001651" y="160236"/>
                  </a:lnTo>
                  <a:lnTo>
                    <a:pt x="1943626" y="167842"/>
                  </a:lnTo>
                  <a:lnTo>
                    <a:pt x="1882887" y="174776"/>
                  </a:lnTo>
                  <a:lnTo>
                    <a:pt x="1819602" y="181007"/>
                  </a:lnTo>
                  <a:lnTo>
                    <a:pt x="1753937" y="186505"/>
                  </a:lnTo>
                  <a:lnTo>
                    <a:pt x="1686058" y="191240"/>
                  </a:lnTo>
                  <a:lnTo>
                    <a:pt x="1616131" y="195181"/>
                  </a:lnTo>
                  <a:lnTo>
                    <a:pt x="1544323" y="198300"/>
                  </a:lnTo>
                  <a:lnTo>
                    <a:pt x="1470800" y="200564"/>
                  </a:lnTo>
                  <a:lnTo>
                    <a:pt x="1395729" y="201945"/>
                  </a:lnTo>
                  <a:lnTo>
                    <a:pt x="1319276" y="202412"/>
                  </a:lnTo>
                  <a:lnTo>
                    <a:pt x="1242807" y="201945"/>
                  </a:lnTo>
                  <a:lnTo>
                    <a:pt x="1167722" y="200564"/>
                  </a:lnTo>
                  <a:lnTo>
                    <a:pt x="1094186" y="198300"/>
                  </a:lnTo>
                  <a:lnTo>
                    <a:pt x="1022367" y="195181"/>
                  </a:lnTo>
                  <a:lnTo>
                    <a:pt x="952429" y="191240"/>
                  </a:lnTo>
                  <a:lnTo>
                    <a:pt x="884541" y="186505"/>
                  </a:lnTo>
                  <a:lnTo>
                    <a:pt x="818867" y="181007"/>
                  </a:lnTo>
                  <a:lnTo>
                    <a:pt x="755574" y="174776"/>
                  </a:lnTo>
                  <a:lnTo>
                    <a:pt x="694829" y="167842"/>
                  </a:lnTo>
                  <a:lnTo>
                    <a:pt x="636798" y="160236"/>
                  </a:lnTo>
                  <a:lnTo>
                    <a:pt x="581647" y="151987"/>
                  </a:lnTo>
                  <a:lnTo>
                    <a:pt x="529542" y="143125"/>
                  </a:lnTo>
                  <a:lnTo>
                    <a:pt x="480650" y="133682"/>
                  </a:lnTo>
                  <a:lnTo>
                    <a:pt x="435137" y="123686"/>
                  </a:lnTo>
                  <a:lnTo>
                    <a:pt x="393169" y="113169"/>
                  </a:lnTo>
                  <a:lnTo>
                    <a:pt x="354913" y="102159"/>
                  </a:lnTo>
                  <a:lnTo>
                    <a:pt x="290200" y="78786"/>
                  </a:lnTo>
                  <a:lnTo>
                    <a:pt x="242330" y="53807"/>
                  </a:lnTo>
                  <a:lnTo>
                    <a:pt x="212632" y="27465"/>
                  </a:lnTo>
                  <a:lnTo>
                    <a:pt x="202437" y="0"/>
                  </a:lnTo>
                  <a:lnTo>
                    <a:pt x="0" y="0"/>
                  </a:lnTo>
                  <a:lnTo>
                    <a:pt x="7254" y="42705"/>
                  </a:lnTo>
                  <a:lnTo>
                    <a:pt x="28530" y="84130"/>
                  </a:lnTo>
                  <a:lnTo>
                    <a:pt x="63099" y="124051"/>
                  </a:lnTo>
                  <a:lnTo>
                    <a:pt x="110231" y="162242"/>
                  </a:lnTo>
                  <a:lnTo>
                    <a:pt x="169196" y="198481"/>
                  </a:lnTo>
                  <a:lnTo>
                    <a:pt x="239266" y="232544"/>
                  </a:lnTo>
                  <a:lnTo>
                    <a:pt x="278237" y="248690"/>
                  </a:lnTo>
                  <a:lnTo>
                    <a:pt x="319710" y="264207"/>
                  </a:lnTo>
                  <a:lnTo>
                    <a:pt x="363595" y="279069"/>
                  </a:lnTo>
                  <a:lnTo>
                    <a:pt x="409800" y="293246"/>
                  </a:lnTo>
                  <a:lnTo>
                    <a:pt x="458233" y="306712"/>
                  </a:lnTo>
                  <a:lnTo>
                    <a:pt x="508805" y="319438"/>
                  </a:lnTo>
                  <a:lnTo>
                    <a:pt x="561422" y="331396"/>
                  </a:lnTo>
                  <a:lnTo>
                    <a:pt x="615996" y="342558"/>
                  </a:lnTo>
                  <a:lnTo>
                    <a:pt x="672433" y="352896"/>
                  </a:lnTo>
                  <a:lnTo>
                    <a:pt x="730644" y="362382"/>
                  </a:lnTo>
                  <a:lnTo>
                    <a:pt x="790536" y="370989"/>
                  </a:lnTo>
                  <a:lnTo>
                    <a:pt x="852019" y="378688"/>
                  </a:lnTo>
                  <a:lnTo>
                    <a:pt x="915001" y="385451"/>
                  </a:lnTo>
                  <a:lnTo>
                    <a:pt x="979391" y="391250"/>
                  </a:lnTo>
                  <a:lnTo>
                    <a:pt x="1045099" y="396058"/>
                  </a:lnTo>
                  <a:lnTo>
                    <a:pt x="1112032" y="399846"/>
                  </a:lnTo>
                  <a:lnTo>
                    <a:pt x="1180100" y="402586"/>
                  </a:lnTo>
                  <a:lnTo>
                    <a:pt x="1249212" y="404251"/>
                  </a:lnTo>
                  <a:lnTo>
                    <a:pt x="1319276" y="404812"/>
                  </a:lnTo>
                  <a:lnTo>
                    <a:pt x="1389327" y="404251"/>
                  </a:lnTo>
                  <a:lnTo>
                    <a:pt x="1458428" y="402586"/>
                  </a:lnTo>
                  <a:lnTo>
                    <a:pt x="1526485" y="399846"/>
                  </a:lnTo>
                  <a:lnTo>
                    <a:pt x="1593409" y="396058"/>
                  </a:lnTo>
                  <a:lnTo>
                    <a:pt x="1659108" y="391250"/>
                  </a:lnTo>
                  <a:lnTo>
                    <a:pt x="1723490" y="385451"/>
                  </a:lnTo>
                  <a:lnTo>
                    <a:pt x="1786464" y="378688"/>
                  </a:lnTo>
                  <a:lnTo>
                    <a:pt x="1847940" y="370989"/>
                  </a:lnTo>
                  <a:lnTo>
                    <a:pt x="1907826" y="362382"/>
                  </a:lnTo>
                  <a:lnTo>
                    <a:pt x="1966030" y="352896"/>
                  </a:lnTo>
                  <a:lnTo>
                    <a:pt x="2022462" y="342558"/>
                  </a:lnTo>
                  <a:lnTo>
                    <a:pt x="2077031" y="331396"/>
                  </a:lnTo>
                  <a:lnTo>
                    <a:pt x="2129644" y="319438"/>
                  </a:lnTo>
                  <a:lnTo>
                    <a:pt x="2180212" y="306712"/>
                  </a:lnTo>
                  <a:lnTo>
                    <a:pt x="2228642" y="293246"/>
                  </a:lnTo>
                  <a:lnTo>
                    <a:pt x="2274844" y="279069"/>
                  </a:lnTo>
                  <a:lnTo>
                    <a:pt x="2318726" y="264207"/>
                  </a:lnTo>
                  <a:lnTo>
                    <a:pt x="2360197" y="248690"/>
                  </a:lnTo>
                  <a:lnTo>
                    <a:pt x="2399165" y="232544"/>
                  </a:lnTo>
                  <a:lnTo>
                    <a:pt x="2435541" y="215799"/>
                  </a:lnTo>
                  <a:lnTo>
                    <a:pt x="2500147" y="180620"/>
                  </a:lnTo>
                  <a:lnTo>
                    <a:pt x="2553285" y="143376"/>
                  </a:lnTo>
                  <a:lnTo>
                    <a:pt x="2594226" y="104293"/>
                  </a:lnTo>
                  <a:lnTo>
                    <a:pt x="2622239" y="63592"/>
                  </a:lnTo>
                  <a:lnTo>
                    <a:pt x="2636596" y="21499"/>
                  </a:lnTo>
                  <a:lnTo>
                    <a:pt x="2638425" y="0"/>
                  </a:lnTo>
                  <a:close/>
                </a:path>
              </a:pathLst>
            </a:custGeom>
            <a:solidFill>
              <a:srgbClr val="0E6EC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5753100" y="6348412"/>
              <a:ext cx="2638425" cy="405130"/>
            </a:xfrm>
            <a:custGeom>
              <a:avLst/>
              <a:gdLst/>
              <a:ahLst/>
              <a:cxnLst/>
              <a:rect l="l" t="t" r="r" b="b"/>
              <a:pathLst>
                <a:path w="2638425" h="405129">
                  <a:moveTo>
                    <a:pt x="2638425" y="0"/>
                  </a:moveTo>
                  <a:lnTo>
                    <a:pt x="2631170" y="42705"/>
                  </a:lnTo>
                  <a:lnTo>
                    <a:pt x="2609894" y="84130"/>
                  </a:lnTo>
                  <a:lnTo>
                    <a:pt x="2575326" y="124051"/>
                  </a:lnTo>
                  <a:lnTo>
                    <a:pt x="2528195" y="162242"/>
                  </a:lnTo>
                  <a:lnTo>
                    <a:pt x="2469232" y="198481"/>
                  </a:lnTo>
                  <a:lnTo>
                    <a:pt x="2399165" y="232544"/>
                  </a:lnTo>
                  <a:lnTo>
                    <a:pt x="2360197" y="248690"/>
                  </a:lnTo>
                  <a:lnTo>
                    <a:pt x="2318726" y="264207"/>
                  </a:lnTo>
                  <a:lnTo>
                    <a:pt x="2274844" y="279069"/>
                  </a:lnTo>
                  <a:lnTo>
                    <a:pt x="2228642" y="293246"/>
                  </a:lnTo>
                  <a:lnTo>
                    <a:pt x="2180212" y="306712"/>
                  </a:lnTo>
                  <a:lnTo>
                    <a:pt x="2129644" y="319438"/>
                  </a:lnTo>
                  <a:lnTo>
                    <a:pt x="2077031" y="331396"/>
                  </a:lnTo>
                  <a:lnTo>
                    <a:pt x="2022462" y="342558"/>
                  </a:lnTo>
                  <a:lnTo>
                    <a:pt x="1966030" y="352896"/>
                  </a:lnTo>
                  <a:lnTo>
                    <a:pt x="1907826" y="362382"/>
                  </a:lnTo>
                  <a:lnTo>
                    <a:pt x="1847940" y="370989"/>
                  </a:lnTo>
                  <a:lnTo>
                    <a:pt x="1786464" y="378688"/>
                  </a:lnTo>
                  <a:lnTo>
                    <a:pt x="1723490" y="385451"/>
                  </a:lnTo>
                  <a:lnTo>
                    <a:pt x="1659108" y="391250"/>
                  </a:lnTo>
                  <a:lnTo>
                    <a:pt x="1593409" y="396058"/>
                  </a:lnTo>
                  <a:lnTo>
                    <a:pt x="1526485" y="399846"/>
                  </a:lnTo>
                  <a:lnTo>
                    <a:pt x="1458428" y="402586"/>
                  </a:lnTo>
                  <a:lnTo>
                    <a:pt x="1389327" y="404251"/>
                  </a:lnTo>
                  <a:lnTo>
                    <a:pt x="1319276" y="404812"/>
                  </a:lnTo>
                  <a:lnTo>
                    <a:pt x="1249212" y="404251"/>
                  </a:lnTo>
                  <a:lnTo>
                    <a:pt x="1180100" y="402586"/>
                  </a:lnTo>
                  <a:lnTo>
                    <a:pt x="1112032" y="399846"/>
                  </a:lnTo>
                  <a:lnTo>
                    <a:pt x="1045099" y="396058"/>
                  </a:lnTo>
                  <a:lnTo>
                    <a:pt x="979391" y="391250"/>
                  </a:lnTo>
                  <a:lnTo>
                    <a:pt x="915001" y="385451"/>
                  </a:lnTo>
                  <a:lnTo>
                    <a:pt x="852019" y="378688"/>
                  </a:lnTo>
                  <a:lnTo>
                    <a:pt x="790536" y="370989"/>
                  </a:lnTo>
                  <a:lnTo>
                    <a:pt x="730644" y="362382"/>
                  </a:lnTo>
                  <a:lnTo>
                    <a:pt x="672433" y="352896"/>
                  </a:lnTo>
                  <a:lnTo>
                    <a:pt x="615996" y="342558"/>
                  </a:lnTo>
                  <a:lnTo>
                    <a:pt x="561422" y="331396"/>
                  </a:lnTo>
                  <a:lnTo>
                    <a:pt x="508805" y="319438"/>
                  </a:lnTo>
                  <a:lnTo>
                    <a:pt x="458233" y="306712"/>
                  </a:lnTo>
                  <a:lnTo>
                    <a:pt x="409800" y="293246"/>
                  </a:lnTo>
                  <a:lnTo>
                    <a:pt x="363595" y="279069"/>
                  </a:lnTo>
                  <a:lnTo>
                    <a:pt x="319710" y="264207"/>
                  </a:lnTo>
                  <a:lnTo>
                    <a:pt x="278237" y="248690"/>
                  </a:lnTo>
                  <a:lnTo>
                    <a:pt x="239266" y="232544"/>
                  </a:lnTo>
                  <a:lnTo>
                    <a:pt x="202889" y="215799"/>
                  </a:lnTo>
                  <a:lnTo>
                    <a:pt x="138280" y="180620"/>
                  </a:lnTo>
                  <a:lnTo>
                    <a:pt x="85140" y="143376"/>
                  </a:lnTo>
                  <a:lnTo>
                    <a:pt x="44198" y="104293"/>
                  </a:lnTo>
                  <a:lnTo>
                    <a:pt x="16185" y="63592"/>
                  </a:lnTo>
                  <a:lnTo>
                    <a:pt x="1828" y="21499"/>
                  </a:lnTo>
                  <a:lnTo>
                    <a:pt x="0" y="0"/>
                  </a:lnTo>
                  <a:lnTo>
                    <a:pt x="202437" y="0"/>
                  </a:lnTo>
                  <a:lnTo>
                    <a:pt x="205014" y="13857"/>
                  </a:lnTo>
                  <a:lnTo>
                    <a:pt x="212632" y="27465"/>
                  </a:lnTo>
                  <a:lnTo>
                    <a:pt x="242330" y="53807"/>
                  </a:lnTo>
                  <a:lnTo>
                    <a:pt x="290200" y="78786"/>
                  </a:lnTo>
                  <a:lnTo>
                    <a:pt x="354913" y="102159"/>
                  </a:lnTo>
                  <a:lnTo>
                    <a:pt x="393169" y="113169"/>
                  </a:lnTo>
                  <a:lnTo>
                    <a:pt x="435137" y="123686"/>
                  </a:lnTo>
                  <a:lnTo>
                    <a:pt x="480650" y="133682"/>
                  </a:lnTo>
                  <a:lnTo>
                    <a:pt x="529542" y="143125"/>
                  </a:lnTo>
                  <a:lnTo>
                    <a:pt x="581647" y="151987"/>
                  </a:lnTo>
                  <a:lnTo>
                    <a:pt x="636798" y="160236"/>
                  </a:lnTo>
                  <a:lnTo>
                    <a:pt x="694829" y="167842"/>
                  </a:lnTo>
                  <a:lnTo>
                    <a:pt x="755574" y="174776"/>
                  </a:lnTo>
                  <a:lnTo>
                    <a:pt x="818867" y="181007"/>
                  </a:lnTo>
                  <a:lnTo>
                    <a:pt x="884541" y="186505"/>
                  </a:lnTo>
                  <a:lnTo>
                    <a:pt x="952429" y="191240"/>
                  </a:lnTo>
                  <a:lnTo>
                    <a:pt x="1022367" y="195181"/>
                  </a:lnTo>
                  <a:lnTo>
                    <a:pt x="1094186" y="198300"/>
                  </a:lnTo>
                  <a:lnTo>
                    <a:pt x="1167722" y="200564"/>
                  </a:lnTo>
                  <a:lnTo>
                    <a:pt x="1242807" y="201945"/>
                  </a:lnTo>
                  <a:lnTo>
                    <a:pt x="1319276" y="202412"/>
                  </a:lnTo>
                  <a:lnTo>
                    <a:pt x="1395729" y="201945"/>
                  </a:lnTo>
                  <a:lnTo>
                    <a:pt x="1470800" y="200564"/>
                  </a:lnTo>
                  <a:lnTo>
                    <a:pt x="1544323" y="198300"/>
                  </a:lnTo>
                  <a:lnTo>
                    <a:pt x="1616131" y="195181"/>
                  </a:lnTo>
                  <a:lnTo>
                    <a:pt x="1686058" y="191240"/>
                  </a:lnTo>
                  <a:lnTo>
                    <a:pt x="1753937" y="186505"/>
                  </a:lnTo>
                  <a:lnTo>
                    <a:pt x="1819602" y="181007"/>
                  </a:lnTo>
                  <a:lnTo>
                    <a:pt x="1882887" y="174776"/>
                  </a:lnTo>
                  <a:lnTo>
                    <a:pt x="1943626" y="167842"/>
                  </a:lnTo>
                  <a:lnTo>
                    <a:pt x="2001651" y="160236"/>
                  </a:lnTo>
                  <a:lnTo>
                    <a:pt x="2056798" y="151987"/>
                  </a:lnTo>
                  <a:lnTo>
                    <a:pt x="2108898" y="143125"/>
                  </a:lnTo>
                  <a:lnTo>
                    <a:pt x="2157786" y="133682"/>
                  </a:lnTo>
                  <a:lnTo>
                    <a:pt x="2203296" y="123686"/>
                  </a:lnTo>
                  <a:lnTo>
                    <a:pt x="2245262" y="113169"/>
                  </a:lnTo>
                  <a:lnTo>
                    <a:pt x="2283516" y="102159"/>
                  </a:lnTo>
                  <a:lnTo>
                    <a:pt x="2348226" y="78786"/>
                  </a:lnTo>
                  <a:lnTo>
                    <a:pt x="2396094" y="53807"/>
                  </a:lnTo>
                  <a:lnTo>
                    <a:pt x="2425792" y="27465"/>
                  </a:lnTo>
                  <a:lnTo>
                    <a:pt x="2435986" y="0"/>
                  </a:lnTo>
                  <a:lnTo>
                    <a:pt x="2638425" y="0"/>
                  </a:lnTo>
                  <a:close/>
                </a:path>
              </a:pathLst>
            </a:custGeom>
            <a:ln w="19050">
              <a:solidFill>
                <a:srgbClr val="085091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42" name="object 42"/>
          <p:cNvGrpSpPr/>
          <p:nvPr/>
        </p:nvGrpSpPr>
        <p:grpSpPr>
          <a:xfrm>
            <a:off x="4533900" y="2676525"/>
            <a:ext cx="6524625" cy="2476500"/>
            <a:chOff x="4533900" y="2676525"/>
            <a:chExt cx="6524625" cy="2476500"/>
          </a:xfrm>
        </p:grpSpPr>
        <p:sp>
          <p:nvSpPr>
            <p:cNvPr id="43" name="object 43"/>
            <p:cNvSpPr/>
            <p:nvPr/>
          </p:nvSpPr>
          <p:spPr>
            <a:xfrm>
              <a:off x="4572000" y="3067050"/>
              <a:ext cx="1257300" cy="523875"/>
            </a:xfrm>
            <a:custGeom>
              <a:avLst/>
              <a:gdLst/>
              <a:ahLst/>
              <a:cxnLst/>
              <a:rect l="l" t="t" r="r" b="b"/>
              <a:pathLst>
                <a:path w="1257300" h="523875">
                  <a:moveTo>
                    <a:pt x="995426" y="0"/>
                  </a:moveTo>
                  <a:lnTo>
                    <a:pt x="995426" y="130937"/>
                  </a:lnTo>
                  <a:lnTo>
                    <a:pt x="0" y="130937"/>
                  </a:lnTo>
                  <a:lnTo>
                    <a:pt x="0" y="392938"/>
                  </a:lnTo>
                  <a:lnTo>
                    <a:pt x="995426" y="392938"/>
                  </a:lnTo>
                  <a:lnTo>
                    <a:pt x="995426" y="523875"/>
                  </a:lnTo>
                  <a:lnTo>
                    <a:pt x="1257300" y="261874"/>
                  </a:lnTo>
                  <a:lnTo>
                    <a:pt x="995426" y="0"/>
                  </a:lnTo>
                  <a:close/>
                </a:path>
              </a:pathLst>
            </a:custGeom>
            <a:solidFill>
              <a:srgbClr val="0E6EC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/>
            <p:cNvSpPr/>
            <p:nvPr/>
          </p:nvSpPr>
          <p:spPr>
            <a:xfrm>
              <a:off x="4572000" y="3067050"/>
              <a:ext cx="1257300" cy="523875"/>
            </a:xfrm>
            <a:custGeom>
              <a:avLst/>
              <a:gdLst/>
              <a:ahLst/>
              <a:cxnLst/>
              <a:rect l="l" t="t" r="r" b="b"/>
              <a:pathLst>
                <a:path w="1257300" h="523875">
                  <a:moveTo>
                    <a:pt x="0" y="130937"/>
                  </a:moveTo>
                  <a:lnTo>
                    <a:pt x="995426" y="130937"/>
                  </a:lnTo>
                  <a:lnTo>
                    <a:pt x="995426" y="0"/>
                  </a:lnTo>
                  <a:lnTo>
                    <a:pt x="1257300" y="261874"/>
                  </a:lnTo>
                  <a:lnTo>
                    <a:pt x="995426" y="523875"/>
                  </a:lnTo>
                  <a:lnTo>
                    <a:pt x="995426" y="392938"/>
                  </a:lnTo>
                  <a:lnTo>
                    <a:pt x="0" y="392938"/>
                  </a:lnTo>
                  <a:lnTo>
                    <a:pt x="0" y="130937"/>
                  </a:lnTo>
                  <a:close/>
                </a:path>
              </a:pathLst>
            </a:custGeom>
            <a:ln w="19050">
              <a:solidFill>
                <a:srgbClr val="0E6EC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/>
            <p:cNvSpPr/>
            <p:nvPr/>
          </p:nvSpPr>
          <p:spPr>
            <a:xfrm>
              <a:off x="4543425" y="4095750"/>
              <a:ext cx="1257300" cy="514350"/>
            </a:xfrm>
            <a:custGeom>
              <a:avLst/>
              <a:gdLst/>
              <a:ahLst/>
              <a:cxnLst/>
              <a:rect l="l" t="t" r="r" b="b"/>
              <a:pathLst>
                <a:path w="1257300" h="514350">
                  <a:moveTo>
                    <a:pt x="257175" y="0"/>
                  </a:moveTo>
                  <a:lnTo>
                    <a:pt x="0" y="257175"/>
                  </a:lnTo>
                  <a:lnTo>
                    <a:pt x="257175" y="514350"/>
                  </a:lnTo>
                  <a:lnTo>
                    <a:pt x="257175" y="385699"/>
                  </a:lnTo>
                  <a:lnTo>
                    <a:pt x="1257300" y="385699"/>
                  </a:lnTo>
                  <a:lnTo>
                    <a:pt x="1257300" y="128524"/>
                  </a:lnTo>
                  <a:lnTo>
                    <a:pt x="257175" y="128524"/>
                  </a:lnTo>
                  <a:lnTo>
                    <a:pt x="257175" y="0"/>
                  </a:lnTo>
                  <a:close/>
                </a:path>
              </a:pathLst>
            </a:custGeom>
            <a:solidFill>
              <a:srgbClr val="0E6EC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/>
            <p:cNvSpPr/>
            <p:nvPr/>
          </p:nvSpPr>
          <p:spPr>
            <a:xfrm>
              <a:off x="4543425" y="4095750"/>
              <a:ext cx="1257300" cy="514350"/>
            </a:xfrm>
            <a:custGeom>
              <a:avLst/>
              <a:gdLst/>
              <a:ahLst/>
              <a:cxnLst/>
              <a:rect l="l" t="t" r="r" b="b"/>
              <a:pathLst>
                <a:path w="1257300" h="514350">
                  <a:moveTo>
                    <a:pt x="1257300" y="385699"/>
                  </a:moveTo>
                  <a:lnTo>
                    <a:pt x="257175" y="385699"/>
                  </a:lnTo>
                  <a:lnTo>
                    <a:pt x="257175" y="514350"/>
                  </a:lnTo>
                  <a:lnTo>
                    <a:pt x="0" y="257175"/>
                  </a:lnTo>
                  <a:lnTo>
                    <a:pt x="257175" y="0"/>
                  </a:lnTo>
                  <a:lnTo>
                    <a:pt x="257175" y="128524"/>
                  </a:lnTo>
                  <a:lnTo>
                    <a:pt x="1257300" y="128524"/>
                  </a:lnTo>
                  <a:lnTo>
                    <a:pt x="1257300" y="385699"/>
                  </a:lnTo>
                  <a:close/>
                </a:path>
              </a:pathLst>
            </a:custGeom>
            <a:ln w="19050">
              <a:solidFill>
                <a:srgbClr val="0E6EC5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7" name="object 4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563225" y="2676525"/>
              <a:ext cx="428625" cy="342900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563225" y="3352800"/>
              <a:ext cx="495300" cy="361950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563225" y="4076700"/>
              <a:ext cx="495300" cy="323850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544175" y="4819650"/>
              <a:ext cx="438150" cy="333375"/>
            </a:xfrm>
            <a:prstGeom prst="rect">
              <a:avLst/>
            </a:prstGeom>
          </p:spPr>
        </p:pic>
        <p:sp>
          <p:nvSpPr>
            <p:cNvPr id="51" name="object 51"/>
            <p:cNvSpPr/>
            <p:nvPr/>
          </p:nvSpPr>
          <p:spPr>
            <a:xfrm>
              <a:off x="8058150" y="2763265"/>
              <a:ext cx="949325" cy="2289810"/>
            </a:xfrm>
            <a:custGeom>
              <a:avLst/>
              <a:gdLst/>
              <a:ahLst/>
              <a:cxnLst/>
              <a:rect l="l" t="t" r="r" b="b"/>
              <a:pathLst>
                <a:path w="949325" h="2289810">
                  <a:moveTo>
                    <a:pt x="863942" y="2232533"/>
                  </a:moveTo>
                  <a:lnTo>
                    <a:pt x="777240" y="2232533"/>
                  </a:lnTo>
                  <a:lnTo>
                    <a:pt x="748614" y="2232533"/>
                  </a:lnTo>
                  <a:lnTo>
                    <a:pt x="748284" y="2289429"/>
                  </a:lnTo>
                  <a:lnTo>
                    <a:pt x="863942" y="2232533"/>
                  </a:lnTo>
                  <a:close/>
                </a:path>
                <a:path w="949325" h="2289810">
                  <a:moveTo>
                    <a:pt x="863942" y="117983"/>
                  </a:moveTo>
                  <a:lnTo>
                    <a:pt x="777240" y="117983"/>
                  </a:lnTo>
                  <a:lnTo>
                    <a:pt x="748614" y="117983"/>
                  </a:lnTo>
                  <a:lnTo>
                    <a:pt x="748284" y="174879"/>
                  </a:lnTo>
                  <a:lnTo>
                    <a:pt x="863942" y="117983"/>
                  </a:lnTo>
                  <a:close/>
                </a:path>
                <a:path w="949325" h="2289810">
                  <a:moveTo>
                    <a:pt x="892517" y="1518158"/>
                  </a:moveTo>
                  <a:lnTo>
                    <a:pt x="805815" y="1518158"/>
                  </a:lnTo>
                  <a:lnTo>
                    <a:pt x="777189" y="1518158"/>
                  </a:lnTo>
                  <a:lnTo>
                    <a:pt x="776859" y="1575054"/>
                  </a:lnTo>
                  <a:lnTo>
                    <a:pt x="892517" y="1518158"/>
                  </a:lnTo>
                  <a:close/>
                </a:path>
                <a:path w="949325" h="2289810">
                  <a:moveTo>
                    <a:pt x="892517" y="784733"/>
                  </a:moveTo>
                  <a:lnTo>
                    <a:pt x="805815" y="784733"/>
                  </a:lnTo>
                  <a:lnTo>
                    <a:pt x="777189" y="784733"/>
                  </a:lnTo>
                  <a:lnTo>
                    <a:pt x="776859" y="841641"/>
                  </a:lnTo>
                  <a:lnTo>
                    <a:pt x="892517" y="784733"/>
                  </a:lnTo>
                  <a:close/>
                </a:path>
                <a:path w="949325" h="2289810">
                  <a:moveTo>
                    <a:pt x="920242" y="2204847"/>
                  </a:moveTo>
                  <a:lnTo>
                    <a:pt x="749300" y="2117979"/>
                  </a:lnTo>
                  <a:lnTo>
                    <a:pt x="748957" y="2175218"/>
                  </a:lnTo>
                  <a:lnTo>
                    <a:pt x="171615" y="2171750"/>
                  </a:lnTo>
                  <a:lnTo>
                    <a:pt x="171615" y="2171573"/>
                  </a:lnTo>
                  <a:lnTo>
                    <a:pt x="171958" y="2114550"/>
                  </a:lnTo>
                  <a:lnTo>
                    <a:pt x="0" y="2199259"/>
                  </a:lnTo>
                  <a:lnTo>
                    <a:pt x="170942" y="2286000"/>
                  </a:lnTo>
                  <a:lnTo>
                    <a:pt x="171272" y="2228900"/>
                  </a:lnTo>
                  <a:lnTo>
                    <a:pt x="748614" y="2232368"/>
                  </a:lnTo>
                  <a:lnTo>
                    <a:pt x="777240" y="2232533"/>
                  </a:lnTo>
                  <a:lnTo>
                    <a:pt x="864298" y="2232368"/>
                  </a:lnTo>
                  <a:lnTo>
                    <a:pt x="920242" y="2204847"/>
                  </a:lnTo>
                  <a:close/>
                </a:path>
                <a:path w="949325" h="2289810">
                  <a:moveTo>
                    <a:pt x="920242" y="90297"/>
                  </a:moveTo>
                  <a:lnTo>
                    <a:pt x="749300" y="3429"/>
                  </a:lnTo>
                  <a:lnTo>
                    <a:pt x="748957" y="60667"/>
                  </a:lnTo>
                  <a:lnTo>
                    <a:pt x="171615" y="57200"/>
                  </a:lnTo>
                  <a:lnTo>
                    <a:pt x="171615" y="57023"/>
                  </a:lnTo>
                  <a:lnTo>
                    <a:pt x="171958" y="0"/>
                  </a:lnTo>
                  <a:lnTo>
                    <a:pt x="0" y="84709"/>
                  </a:lnTo>
                  <a:lnTo>
                    <a:pt x="170942" y="171450"/>
                  </a:lnTo>
                  <a:lnTo>
                    <a:pt x="171272" y="114350"/>
                  </a:lnTo>
                  <a:lnTo>
                    <a:pt x="748614" y="117817"/>
                  </a:lnTo>
                  <a:lnTo>
                    <a:pt x="777240" y="117983"/>
                  </a:lnTo>
                  <a:lnTo>
                    <a:pt x="864298" y="117817"/>
                  </a:lnTo>
                  <a:lnTo>
                    <a:pt x="920242" y="90297"/>
                  </a:lnTo>
                  <a:close/>
                </a:path>
                <a:path w="949325" h="2289810">
                  <a:moveTo>
                    <a:pt x="948817" y="1490472"/>
                  </a:moveTo>
                  <a:lnTo>
                    <a:pt x="777875" y="1403604"/>
                  </a:lnTo>
                  <a:lnTo>
                    <a:pt x="777532" y="1460842"/>
                  </a:lnTo>
                  <a:lnTo>
                    <a:pt x="200190" y="1457375"/>
                  </a:lnTo>
                  <a:lnTo>
                    <a:pt x="200190" y="1457198"/>
                  </a:lnTo>
                  <a:lnTo>
                    <a:pt x="200533" y="1400175"/>
                  </a:lnTo>
                  <a:lnTo>
                    <a:pt x="28575" y="1484884"/>
                  </a:lnTo>
                  <a:lnTo>
                    <a:pt x="199517" y="1571625"/>
                  </a:lnTo>
                  <a:lnTo>
                    <a:pt x="199847" y="1514525"/>
                  </a:lnTo>
                  <a:lnTo>
                    <a:pt x="777189" y="1517992"/>
                  </a:lnTo>
                  <a:lnTo>
                    <a:pt x="805815" y="1518158"/>
                  </a:lnTo>
                  <a:lnTo>
                    <a:pt x="892873" y="1517992"/>
                  </a:lnTo>
                  <a:lnTo>
                    <a:pt x="948817" y="1490472"/>
                  </a:lnTo>
                  <a:close/>
                </a:path>
                <a:path w="949325" h="2289810">
                  <a:moveTo>
                    <a:pt x="948817" y="757047"/>
                  </a:moveTo>
                  <a:lnTo>
                    <a:pt x="777875" y="670179"/>
                  </a:lnTo>
                  <a:lnTo>
                    <a:pt x="777532" y="727417"/>
                  </a:lnTo>
                  <a:lnTo>
                    <a:pt x="200190" y="723950"/>
                  </a:lnTo>
                  <a:lnTo>
                    <a:pt x="200190" y="723773"/>
                  </a:lnTo>
                  <a:lnTo>
                    <a:pt x="200533" y="666750"/>
                  </a:lnTo>
                  <a:lnTo>
                    <a:pt x="28575" y="751459"/>
                  </a:lnTo>
                  <a:lnTo>
                    <a:pt x="199517" y="838200"/>
                  </a:lnTo>
                  <a:lnTo>
                    <a:pt x="199847" y="781100"/>
                  </a:lnTo>
                  <a:lnTo>
                    <a:pt x="777189" y="784567"/>
                  </a:lnTo>
                  <a:lnTo>
                    <a:pt x="805815" y="784733"/>
                  </a:lnTo>
                  <a:lnTo>
                    <a:pt x="892873" y="784567"/>
                  </a:lnTo>
                  <a:lnTo>
                    <a:pt x="948817" y="757047"/>
                  </a:lnTo>
                  <a:close/>
                </a:path>
              </a:pathLst>
            </a:custGeom>
            <a:solidFill>
              <a:srgbClr val="0E6EC5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2" name="object 52"/>
          <p:cNvSpPr txBox="1"/>
          <p:nvPr/>
        </p:nvSpPr>
        <p:spPr>
          <a:xfrm>
            <a:off x="6481445" y="5974715"/>
            <a:ext cx="1248410" cy="5410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350" spc="65">
                <a:latin typeface="Georgia"/>
                <a:cs typeface="Georgia"/>
              </a:rPr>
              <a:t>S</a:t>
            </a:r>
            <a:r>
              <a:rPr dirty="0" sz="3350" spc="-50">
                <a:latin typeface="Georgia"/>
                <a:cs typeface="Georgia"/>
              </a:rPr>
              <a:t>e</a:t>
            </a:r>
            <a:r>
              <a:rPr dirty="0" sz="3350" spc="45">
                <a:latin typeface="Georgia"/>
                <a:cs typeface="Georgia"/>
              </a:rPr>
              <a:t>r</a:t>
            </a:r>
            <a:r>
              <a:rPr dirty="0" sz="3350" spc="-20">
                <a:latin typeface="Georgia"/>
                <a:cs typeface="Georgia"/>
              </a:rPr>
              <a:t>v</a:t>
            </a:r>
            <a:r>
              <a:rPr dirty="0" sz="3350" spc="20">
                <a:latin typeface="Georgia"/>
                <a:cs typeface="Georgia"/>
              </a:rPr>
              <a:t>e</a:t>
            </a:r>
            <a:r>
              <a:rPr dirty="0" sz="3350" spc="10">
                <a:latin typeface="Georgia"/>
                <a:cs typeface="Georgia"/>
              </a:rPr>
              <a:t>r</a:t>
            </a:r>
            <a:endParaRPr sz="3350">
              <a:latin typeface="Georgia"/>
              <a:cs typeface="Georgia"/>
            </a:endParaRPr>
          </a:p>
        </p:txBody>
      </p:sp>
      <p:sp>
        <p:nvSpPr>
          <p:cNvPr id="54" name="object 5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190"/>
              </a:lnSpc>
            </a:pPr>
            <a:r>
              <a:rPr dirty="0" spc="20"/>
              <a:t>Rex</a:t>
            </a:r>
            <a:r>
              <a:rPr dirty="0" spc="-10"/>
              <a:t> </a:t>
            </a:r>
            <a:r>
              <a:rPr dirty="0" spc="20"/>
              <a:t>Jones</a:t>
            </a:r>
            <a:r>
              <a:rPr dirty="0" spc="-20"/>
              <a:t> </a:t>
            </a:r>
            <a:r>
              <a:rPr dirty="0" spc="15"/>
              <a:t>II</a:t>
            </a:r>
          </a:p>
        </p:txBody>
      </p:sp>
      <p:sp>
        <p:nvSpPr>
          <p:cNvPr id="53" name="object 53"/>
          <p:cNvSpPr txBox="1">
            <a:spLocks noGrp="1"/>
          </p:cNvSpPr>
          <p:nvPr>
            <p:ph type="title"/>
          </p:nvPr>
        </p:nvSpPr>
        <p:spPr>
          <a:xfrm>
            <a:off x="3823970" y="13969"/>
            <a:ext cx="4554220" cy="1128395"/>
          </a:xfrm>
          <a:prstGeom prst="rect"/>
        </p:spPr>
        <p:txBody>
          <a:bodyPr wrap="square" lIns="0" tIns="8255" rIns="0" bIns="0" rtlCol="0" vert="horz">
            <a:spAutoFit/>
          </a:bodyPr>
          <a:lstStyle/>
          <a:p>
            <a:pPr marL="1479550" marR="5080" indent="-1467485">
              <a:lnSpc>
                <a:spcPct val="100899"/>
              </a:lnSpc>
              <a:spcBef>
                <a:spcPts val="65"/>
              </a:spcBef>
            </a:pPr>
            <a:r>
              <a:rPr dirty="0" sz="3600" spc="-5" b="0">
                <a:solidFill>
                  <a:srgbClr val="0E6EC5"/>
                </a:solidFill>
                <a:latin typeface="Georgia"/>
                <a:cs typeface="Georgia"/>
              </a:rPr>
              <a:t>Selenium Architecture </a:t>
            </a:r>
            <a:r>
              <a:rPr dirty="0" sz="3600" spc="-855" b="0">
                <a:solidFill>
                  <a:srgbClr val="0E6EC5"/>
                </a:solidFill>
                <a:latin typeface="Georgia"/>
                <a:cs typeface="Georgia"/>
              </a:rPr>
              <a:t> </a:t>
            </a:r>
            <a:r>
              <a:rPr dirty="0" sz="3600" spc="-5" b="0">
                <a:solidFill>
                  <a:srgbClr val="0E6EC5"/>
                </a:solidFill>
                <a:latin typeface="Georgia"/>
                <a:cs typeface="Georgia"/>
              </a:rPr>
              <a:t>(Direct)</a:t>
            </a:r>
            <a:endParaRPr sz="36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201335"/>
            <a:ext cx="417830" cy="2656840"/>
          </a:xfrm>
          <a:custGeom>
            <a:avLst/>
            <a:gdLst/>
            <a:ahLst/>
            <a:cxnLst/>
            <a:rect l="l" t="t" r="r" b="b"/>
            <a:pathLst>
              <a:path w="417830" h="2656840">
                <a:moveTo>
                  <a:pt x="0" y="0"/>
                </a:moveTo>
                <a:lnTo>
                  <a:pt x="0" y="2656662"/>
                </a:lnTo>
                <a:lnTo>
                  <a:pt x="417602" y="2656662"/>
                </a:lnTo>
                <a:lnTo>
                  <a:pt x="0" y="0"/>
                </a:lnTo>
                <a:close/>
              </a:path>
            </a:pathLst>
          </a:custGeom>
          <a:solidFill>
            <a:srgbClr val="0E6EC5">
              <a:alpha val="85096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63719" y="14224"/>
            <a:ext cx="2473960" cy="1368425"/>
          </a:xfrm>
          <a:prstGeom prst="rect"/>
        </p:spPr>
        <p:txBody>
          <a:bodyPr wrap="square" lIns="0" tIns="31750" rIns="0" bIns="0" rtlCol="0" vert="horz">
            <a:spAutoFit/>
          </a:bodyPr>
          <a:lstStyle/>
          <a:p>
            <a:pPr marL="593090" marR="5080" indent="-581025">
              <a:lnSpc>
                <a:spcPts val="5260"/>
              </a:lnSpc>
              <a:spcBef>
                <a:spcPts val="250"/>
              </a:spcBef>
            </a:pPr>
            <a:r>
              <a:rPr dirty="0" sz="4400" spc="15" b="0">
                <a:solidFill>
                  <a:srgbClr val="0E6EC5"/>
                </a:solidFill>
                <a:latin typeface="Georgia"/>
                <a:cs typeface="Georgia"/>
              </a:rPr>
              <a:t>4</a:t>
            </a:r>
            <a:r>
              <a:rPr dirty="0" sz="4400" spc="-120" b="0">
                <a:solidFill>
                  <a:srgbClr val="0E6EC5"/>
                </a:solidFill>
                <a:latin typeface="Georgia"/>
                <a:cs typeface="Georgia"/>
              </a:rPr>
              <a:t> </a:t>
            </a:r>
            <a:r>
              <a:rPr dirty="0" sz="4400" b="0">
                <a:solidFill>
                  <a:srgbClr val="0E6EC5"/>
                </a:solidFill>
                <a:latin typeface="Georgia"/>
                <a:cs typeface="Georgia"/>
              </a:rPr>
              <a:t>Tutorial </a:t>
            </a:r>
            <a:r>
              <a:rPr dirty="0" sz="4400" spc="-1045" b="0">
                <a:solidFill>
                  <a:srgbClr val="0E6EC5"/>
                </a:solidFill>
                <a:latin typeface="Georgia"/>
                <a:cs typeface="Georgia"/>
              </a:rPr>
              <a:t> </a:t>
            </a:r>
            <a:r>
              <a:rPr dirty="0" sz="4400" spc="5" b="0">
                <a:solidFill>
                  <a:srgbClr val="0E6EC5"/>
                </a:solidFill>
                <a:latin typeface="Georgia"/>
                <a:cs typeface="Georgia"/>
              </a:rPr>
              <a:t>Parts</a:t>
            </a:r>
            <a:endParaRPr sz="4400">
              <a:latin typeface="Georgia"/>
              <a:cs typeface="Georgi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48207" y="3733038"/>
            <a:ext cx="4498975" cy="342900"/>
          </a:xfrm>
          <a:custGeom>
            <a:avLst/>
            <a:gdLst/>
            <a:ahLst/>
            <a:cxnLst/>
            <a:rect l="l" t="t" r="r" b="b"/>
            <a:pathLst>
              <a:path w="4498975" h="342900">
                <a:moveTo>
                  <a:pt x="4498975" y="0"/>
                </a:moveTo>
                <a:lnTo>
                  <a:pt x="0" y="0"/>
                </a:lnTo>
                <a:lnTo>
                  <a:pt x="0" y="342900"/>
                </a:lnTo>
                <a:lnTo>
                  <a:pt x="4498975" y="342900"/>
                </a:lnTo>
                <a:lnTo>
                  <a:pt x="4498975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628015" y="1846516"/>
            <a:ext cx="7827009" cy="32245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06400" indent="-343535">
              <a:lnSpc>
                <a:spcPct val="100000"/>
              </a:lnSpc>
              <a:spcBef>
                <a:spcPts val="100"/>
              </a:spcBef>
              <a:buClr>
                <a:srgbClr val="0E6EC5"/>
              </a:buClr>
              <a:buSzPct val="81250"/>
              <a:buFont typeface="Wingdings"/>
              <a:buChar char=""/>
              <a:tabLst>
                <a:tab pos="406400" algn="l"/>
                <a:tab pos="407034" algn="l"/>
              </a:tabLst>
            </a:pPr>
            <a:r>
              <a:rPr dirty="0" sz="2400" spc="10">
                <a:solidFill>
                  <a:srgbClr val="404040"/>
                </a:solidFill>
                <a:latin typeface="Georgia"/>
                <a:cs typeface="Georgia"/>
              </a:rPr>
              <a:t>Set</a:t>
            </a:r>
            <a:r>
              <a:rPr dirty="0" sz="2400" spc="-65">
                <a:solidFill>
                  <a:srgbClr val="404040"/>
                </a:solidFill>
                <a:latin typeface="Georgia"/>
                <a:cs typeface="Georgia"/>
              </a:rPr>
              <a:t> </a:t>
            </a:r>
            <a:r>
              <a:rPr dirty="0" sz="2400" spc="-10">
                <a:solidFill>
                  <a:srgbClr val="404040"/>
                </a:solidFill>
                <a:latin typeface="Georgia"/>
                <a:cs typeface="Georgia"/>
              </a:rPr>
              <a:t>Up </a:t>
            </a:r>
            <a:r>
              <a:rPr dirty="0" sz="2400" spc="5">
                <a:solidFill>
                  <a:srgbClr val="404040"/>
                </a:solidFill>
                <a:latin typeface="Georgia"/>
                <a:cs typeface="Georgia"/>
              </a:rPr>
              <a:t>Project</a:t>
            </a:r>
            <a:r>
              <a:rPr dirty="0" sz="2400" spc="-60">
                <a:solidFill>
                  <a:srgbClr val="404040"/>
                </a:solidFill>
                <a:latin typeface="Georgia"/>
                <a:cs typeface="Georgia"/>
              </a:rPr>
              <a:t> </a:t>
            </a:r>
            <a:r>
              <a:rPr dirty="0" sz="2400">
                <a:solidFill>
                  <a:srgbClr val="404040"/>
                </a:solidFill>
                <a:latin typeface="Georgia"/>
                <a:cs typeface="Georgia"/>
              </a:rPr>
              <a:t>&amp;</a:t>
            </a:r>
            <a:r>
              <a:rPr dirty="0" sz="2400" spc="30">
                <a:solidFill>
                  <a:srgbClr val="404040"/>
                </a:solidFill>
                <a:latin typeface="Georgia"/>
                <a:cs typeface="Georgia"/>
              </a:rPr>
              <a:t> </a:t>
            </a:r>
            <a:r>
              <a:rPr dirty="0" sz="2400" spc="-10">
                <a:solidFill>
                  <a:srgbClr val="404040"/>
                </a:solidFill>
                <a:latin typeface="Georgia"/>
                <a:cs typeface="Georgia"/>
              </a:rPr>
              <a:t>Create</a:t>
            </a:r>
            <a:r>
              <a:rPr dirty="0" sz="2400" spc="-25">
                <a:solidFill>
                  <a:srgbClr val="404040"/>
                </a:solidFill>
                <a:latin typeface="Georgia"/>
                <a:cs typeface="Georgia"/>
              </a:rPr>
              <a:t> </a:t>
            </a:r>
            <a:r>
              <a:rPr dirty="0" sz="2400" spc="20">
                <a:solidFill>
                  <a:srgbClr val="404040"/>
                </a:solidFill>
                <a:latin typeface="Georgia"/>
                <a:cs typeface="Georgia"/>
              </a:rPr>
              <a:t>1</a:t>
            </a:r>
            <a:r>
              <a:rPr dirty="0" baseline="26881" sz="2325" spc="30">
                <a:solidFill>
                  <a:srgbClr val="404040"/>
                </a:solidFill>
                <a:latin typeface="Georgia"/>
                <a:cs typeface="Georgia"/>
              </a:rPr>
              <a:t>st</a:t>
            </a:r>
            <a:r>
              <a:rPr dirty="0" baseline="26881" sz="2325" spc="330">
                <a:solidFill>
                  <a:srgbClr val="404040"/>
                </a:solidFill>
                <a:latin typeface="Georgia"/>
                <a:cs typeface="Georgia"/>
              </a:rPr>
              <a:t> </a:t>
            </a:r>
            <a:r>
              <a:rPr dirty="0" sz="2400">
                <a:solidFill>
                  <a:srgbClr val="404040"/>
                </a:solidFill>
                <a:latin typeface="Georgia"/>
                <a:cs typeface="Georgia"/>
              </a:rPr>
              <a:t>Selenium</a:t>
            </a:r>
            <a:r>
              <a:rPr dirty="0" sz="2400" spc="-5">
                <a:solidFill>
                  <a:srgbClr val="404040"/>
                </a:solidFill>
                <a:latin typeface="Georgia"/>
                <a:cs typeface="Georgia"/>
              </a:rPr>
              <a:t> </a:t>
            </a:r>
            <a:r>
              <a:rPr dirty="0" sz="2400" spc="-10">
                <a:solidFill>
                  <a:srgbClr val="404040"/>
                </a:solidFill>
                <a:latin typeface="Georgia"/>
                <a:cs typeface="Georgia"/>
              </a:rPr>
              <a:t>Test</a:t>
            </a:r>
            <a:endParaRPr sz="24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0E6EC5"/>
              </a:buClr>
              <a:buFont typeface="Wingdings"/>
              <a:buChar char=""/>
            </a:pPr>
            <a:endParaRPr sz="3400">
              <a:latin typeface="Georgia"/>
              <a:cs typeface="Georgia"/>
            </a:endParaRPr>
          </a:p>
          <a:p>
            <a:pPr marL="406400" indent="-343535">
              <a:lnSpc>
                <a:spcPct val="100000"/>
              </a:lnSpc>
              <a:spcBef>
                <a:spcPts val="5"/>
              </a:spcBef>
              <a:buClr>
                <a:srgbClr val="0E6EC5"/>
              </a:buClr>
              <a:buSzPct val="81250"/>
              <a:buFont typeface="Wingdings"/>
              <a:buChar char=""/>
              <a:tabLst>
                <a:tab pos="406400" algn="l"/>
                <a:tab pos="407034" algn="l"/>
              </a:tabLst>
            </a:pPr>
            <a:r>
              <a:rPr dirty="0" sz="2400" spc="-10">
                <a:solidFill>
                  <a:srgbClr val="404040"/>
                </a:solidFill>
                <a:latin typeface="Georgia"/>
                <a:cs typeface="Georgia"/>
              </a:rPr>
              <a:t>Create</a:t>
            </a:r>
            <a:r>
              <a:rPr dirty="0" sz="2400" spc="35">
                <a:solidFill>
                  <a:srgbClr val="404040"/>
                </a:solidFill>
                <a:latin typeface="Georgia"/>
                <a:cs typeface="Georgia"/>
              </a:rPr>
              <a:t> </a:t>
            </a:r>
            <a:r>
              <a:rPr dirty="0" sz="2400" spc="-5">
                <a:solidFill>
                  <a:srgbClr val="404040"/>
                </a:solidFill>
                <a:latin typeface="Georgia"/>
                <a:cs typeface="Georgia"/>
              </a:rPr>
              <a:t>Page</a:t>
            </a:r>
            <a:r>
              <a:rPr dirty="0" sz="2400" spc="-30">
                <a:solidFill>
                  <a:srgbClr val="404040"/>
                </a:solidFill>
                <a:latin typeface="Georgia"/>
                <a:cs typeface="Georgia"/>
              </a:rPr>
              <a:t> </a:t>
            </a:r>
            <a:r>
              <a:rPr dirty="0" sz="2400" spc="-5">
                <a:solidFill>
                  <a:srgbClr val="404040"/>
                </a:solidFill>
                <a:latin typeface="Georgia"/>
                <a:cs typeface="Georgia"/>
              </a:rPr>
              <a:t>Object </a:t>
            </a:r>
            <a:r>
              <a:rPr dirty="0" sz="2400" spc="-15">
                <a:solidFill>
                  <a:srgbClr val="404040"/>
                </a:solidFill>
                <a:latin typeface="Georgia"/>
                <a:cs typeface="Georgia"/>
              </a:rPr>
              <a:t>Model</a:t>
            </a:r>
            <a:endParaRPr sz="2400">
              <a:latin typeface="Georgia"/>
              <a:cs typeface="Georgia"/>
            </a:endParaRPr>
          </a:p>
          <a:p>
            <a:pPr>
              <a:lnSpc>
                <a:spcPct val="100000"/>
              </a:lnSpc>
            </a:pPr>
            <a:endParaRPr sz="2700">
              <a:latin typeface="Georgia"/>
              <a:cs typeface="Georgia"/>
            </a:endParaRPr>
          </a:p>
          <a:p>
            <a:pPr marL="520700" indent="-457834">
              <a:lnSpc>
                <a:spcPct val="100000"/>
              </a:lnSpc>
              <a:spcBef>
                <a:spcPts val="1860"/>
              </a:spcBef>
              <a:buClr>
                <a:srgbClr val="0E6EC5"/>
              </a:buClr>
              <a:buSzPct val="81250"/>
              <a:buAutoNum type="arabicParenR" startAt="3"/>
              <a:tabLst>
                <a:tab pos="520700" algn="l"/>
                <a:tab pos="521334" algn="l"/>
              </a:tabLst>
            </a:pPr>
            <a:r>
              <a:rPr dirty="0" sz="2400" b="1">
                <a:latin typeface="Georgia"/>
                <a:cs typeface="Georgia"/>
              </a:rPr>
              <a:t>Working</a:t>
            </a:r>
            <a:r>
              <a:rPr dirty="0" sz="2400" spc="-60" b="1">
                <a:latin typeface="Georgia"/>
                <a:cs typeface="Georgia"/>
              </a:rPr>
              <a:t> </a:t>
            </a:r>
            <a:r>
              <a:rPr dirty="0" sz="2400" spc="-5" b="1">
                <a:latin typeface="Georgia"/>
                <a:cs typeface="Georgia"/>
              </a:rPr>
              <a:t>With</a:t>
            </a:r>
            <a:r>
              <a:rPr dirty="0" sz="2400" b="1">
                <a:latin typeface="Georgia"/>
                <a:cs typeface="Georgia"/>
              </a:rPr>
              <a:t> </a:t>
            </a:r>
            <a:r>
              <a:rPr dirty="0" sz="2400" spc="-5" b="1">
                <a:latin typeface="Georgia"/>
                <a:cs typeface="Georgia"/>
              </a:rPr>
              <a:t>WebElements</a:t>
            </a:r>
            <a:endParaRPr sz="2400">
              <a:latin typeface="Georgia"/>
              <a:cs typeface="Georgia"/>
            </a:endParaRPr>
          </a:p>
          <a:p>
            <a:pPr>
              <a:lnSpc>
                <a:spcPct val="100000"/>
              </a:lnSpc>
              <a:buAutoNum type="arabicParenR" startAt="3"/>
            </a:pPr>
            <a:endParaRPr sz="2700">
              <a:latin typeface="Georgia"/>
              <a:cs typeface="Georgia"/>
            </a:endParaRPr>
          </a:p>
          <a:p>
            <a:pPr marL="520700" indent="-457834">
              <a:lnSpc>
                <a:spcPct val="100000"/>
              </a:lnSpc>
              <a:spcBef>
                <a:spcPts val="1790"/>
              </a:spcBef>
              <a:buClr>
                <a:srgbClr val="0E6EC5"/>
              </a:buClr>
              <a:buSzPct val="81250"/>
              <a:buAutoNum type="arabicParenR" startAt="3"/>
              <a:tabLst>
                <a:tab pos="520700" algn="l"/>
                <a:tab pos="521334" algn="l"/>
              </a:tabLst>
            </a:pPr>
            <a:r>
              <a:rPr dirty="0" sz="2400">
                <a:solidFill>
                  <a:srgbClr val="D9D9D9"/>
                </a:solidFill>
                <a:latin typeface="Georgia"/>
                <a:cs typeface="Georgia"/>
              </a:rPr>
              <a:t>Selenium </a:t>
            </a:r>
            <a:r>
              <a:rPr dirty="0" sz="2400" spc="-5">
                <a:solidFill>
                  <a:srgbClr val="D9D9D9"/>
                </a:solidFill>
                <a:latin typeface="Georgia"/>
                <a:cs typeface="Georgia"/>
              </a:rPr>
              <a:t>Interfaces</a:t>
            </a:r>
            <a:r>
              <a:rPr dirty="0" sz="2400" spc="25">
                <a:solidFill>
                  <a:srgbClr val="D9D9D9"/>
                </a:solidFill>
                <a:latin typeface="Georgia"/>
                <a:cs typeface="Georgia"/>
              </a:rPr>
              <a:t> </a:t>
            </a:r>
            <a:r>
              <a:rPr dirty="0" sz="2400">
                <a:solidFill>
                  <a:srgbClr val="D9D9D9"/>
                </a:solidFill>
                <a:latin typeface="Georgia"/>
                <a:cs typeface="Georgia"/>
              </a:rPr>
              <a:t>&amp;</a:t>
            </a:r>
            <a:r>
              <a:rPr dirty="0" sz="2400" spc="-40">
                <a:solidFill>
                  <a:srgbClr val="D9D9D9"/>
                </a:solidFill>
                <a:latin typeface="Georgia"/>
                <a:cs typeface="Georgia"/>
              </a:rPr>
              <a:t> </a:t>
            </a:r>
            <a:r>
              <a:rPr dirty="0" sz="2400" spc="-5">
                <a:solidFill>
                  <a:srgbClr val="D9D9D9"/>
                </a:solidFill>
                <a:latin typeface="Georgia"/>
                <a:cs typeface="Georgia"/>
              </a:rPr>
              <a:t>Methods</a:t>
            </a:r>
            <a:r>
              <a:rPr dirty="0" sz="2400" spc="25">
                <a:solidFill>
                  <a:srgbClr val="D9D9D9"/>
                </a:solidFill>
                <a:latin typeface="Georgia"/>
                <a:cs typeface="Georgia"/>
              </a:rPr>
              <a:t> </a:t>
            </a:r>
            <a:r>
              <a:rPr dirty="0" sz="2400" spc="-10">
                <a:solidFill>
                  <a:srgbClr val="D9D9D9"/>
                </a:solidFill>
                <a:latin typeface="Georgia"/>
                <a:cs typeface="Georgia"/>
              </a:rPr>
              <a:t>For</a:t>
            </a:r>
            <a:r>
              <a:rPr dirty="0" sz="2400" spc="10">
                <a:solidFill>
                  <a:srgbClr val="D9D9D9"/>
                </a:solidFill>
                <a:latin typeface="Georgia"/>
                <a:cs typeface="Georgia"/>
              </a:rPr>
              <a:t> </a:t>
            </a:r>
            <a:r>
              <a:rPr dirty="0" sz="2400">
                <a:solidFill>
                  <a:srgbClr val="D9D9D9"/>
                </a:solidFill>
                <a:latin typeface="Georgia"/>
                <a:cs typeface="Georgia"/>
              </a:rPr>
              <a:t>Unique</a:t>
            </a:r>
            <a:r>
              <a:rPr dirty="0" sz="2400" spc="-20">
                <a:solidFill>
                  <a:srgbClr val="D9D9D9"/>
                </a:solidFill>
                <a:latin typeface="Georgia"/>
                <a:cs typeface="Georgia"/>
              </a:rPr>
              <a:t> </a:t>
            </a:r>
            <a:r>
              <a:rPr dirty="0" sz="2400" spc="-10">
                <a:solidFill>
                  <a:srgbClr val="D9D9D9"/>
                </a:solidFill>
                <a:latin typeface="Georgia"/>
                <a:cs typeface="Georgia"/>
              </a:rPr>
              <a:t>Situations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190"/>
              </a:lnSpc>
            </a:pPr>
            <a:r>
              <a:rPr dirty="0" spc="20"/>
              <a:t>Rex</a:t>
            </a:r>
            <a:r>
              <a:rPr dirty="0" spc="-10"/>
              <a:t> </a:t>
            </a:r>
            <a:r>
              <a:rPr dirty="0" spc="20"/>
              <a:t>Jones</a:t>
            </a:r>
            <a:r>
              <a:rPr dirty="0" spc="-20"/>
              <a:t> </a:t>
            </a:r>
            <a:r>
              <a:rPr dirty="0" spc="15"/>
              <a:t>II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201335"/>
            <a:ext cx="417830" cy="2656840"/>
          </a:xfrm>
          <a:custGeom>
            <a:avLst/>
            <a:gdLst/>
            <a:ahLst/>
            <a:cxnLst/>
            <a:rect l="l" t="t" r="r" b="b"/>
            <a:pathLst>
              <a:path w="417830" h="2656840">
                <a:moveTo>
                  <a:pt x="0" y="0"/>
                </a:moveTo>
                <a:lnTo>
                  <a:pt x="0" y="2656662"/>
                </a:lnTo>
                <a:lnTo>
                  <a:pt x="417602" y="2656662"/>
                </a:lnTo>
                <a:lnTo>
                  <a:pt x="0" y="0"/>
                </a:lnTo>
                <a:close/>
              </a:path>
            </a:pathLst>
          </a:custGeom>
          <a:solidFill>
            <a:srgbClr val="0E6EC5">
              <a:alpha val="85096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0728579" y="6515417"/>
            <a:ext cx="1355725" cy="3117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850" spc="20">
                <a:latin typeface="Georgia"/>
                <a:cs typeface="Georgia"/>
              </a:rPr>
              <a:t>Rex</a:t>
            </a:r>
            <a:r>
              <a:rPr dirty="0" sz="1850" spc="-15">
                <a:latin typeface="Georgia"/>
                <a:cs typeface="Georgia"/>
              </a:rPr>
              <a:t> </a:t>
            </a:r>
            <a:r>
              <a:rPr dirty="0" sz="1850" spc="20">
                <a:latin typeface="Georgia"/>
                <a:cs typeface="Georgia"/>
              </a:rPr>
              <a:t>Jones</a:t>
            </a:r>
            <a:r>
              <a:rPr dirty="0" sz="1850" spc="-25">
                <a:latin typeface="Georgia"/>
                <a:cs typeface="Georgia"/>
              </a:rPr>
              <a:t> </a:t>
            </a:r>
            <a:r>
              <a:rPr dirty="0" sz="1850" spc="15">
                <a:latin typeface="Georgia"/>
                <a:cs typeface="Georgia"/>
              </a:rPr>
              <a:t>II</a:t>
            </a:r>
            <a:endParaRPr sz="1850">
              <a:latin typeface="Georgia"/>
              <a:cs typeface="Georgi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984500" y="4381"/>
            <a:ext cx="6225540" cy="1369060"/>
          </a:xfrm>
          <a:prstGeom prst="rect"/>
        </p:spPr>
        <p:txBody>
          <a:bodyPr wrap="square" lIns="0" tIns="32384" rIns="0" bIns="0" rtlCol="0" vert="horz">
            <a:spAutoFit/>
          </a:bodyPr>
          <a:lstStyle/>
          <a:p>
            <a:pPr marL="12700" marR="5080" indent="628650">
              <a:lnSpc>
                <a:spcPts val="5260"/>
              </a:lnSpc>
              <a:spcBef>
                <a:spcPts val="254"/>
              </a:spcBef>
            </a:pPr>
            <a:r>
              <a:rPr dirty="0" sz="4400" b="0">
                <a:solidFill>
                  <a:srgbClr val="0E6EC5"/>
                </a:solidFill>
                <a:latin typeface="Georgia"/>
                <a:cs typeface="Georgia"/>
              </a:rPr>
              <a:t>Selenium</a:t>
            </a:r>
            <a:r>
              <a:rPr dirty="0" sz="4400" spc="-20" b="0">
                <a:solidFill>
                  <a:srgbClr val="0E6EC5"/>
                </a:solidFill>
                <a:latin typeface="Georgia"/>
                <a:cs typeface="Georgia"/>
              </a:rPr>
              <a:t> </a:t>
            </a:r>
            <a:r>
              <a:rPr dirty="0" sz="4400" spc="-10" b="0">
                <a:solidFill>
                  <a:srgbClr val="0E6EC5"/>
                </a:solidFill>
                <a:latin typeface="Georgia"/>
                <a:cs typeface="Georgia"/>
              </a:rPr>
              <a:t>With</a:t>
            </a:r>
            <a:r>
              <a:rPr dirty="0" sz="4400" spc="20" b="0">
                <a:solidFill>
                  <a:srgbClr val="0E6EC5"/>
                </a:solidFill>
                <a:latin typeface="Georgia"/>
                <a:cs typeface="Georgia"/>
              </a:rPr>
              <a:t> </a:t>
            </a:r>
            <a:r>
              <a:rPr dirty="0" sz="4400" b="0">
                <a:solidFill>
                  <a:srgbClr val="0E6EC5"/>
                </a:solidFill>
                <a:latin typeface="Georgia"/>
                <a:cs typeface="Georgia"/>
              </a:rPr>
              <a:t>Java </a:t>
            </a:r>
            <a:r>
              <a:rPr dirty="0" sz="4400" spc="5" b="0">
                <a:solidFill>
                  <a:srgbClr val="0E6EC5"/>
                </a:solidFill>
                <a:latin typeface="Georgia"/>
                <a:cs typeface="Georgia"/>
              </a:rPr>
              <a:t> Using</a:t>
            </a:r>
            <a:r>
              <a:rPr dirty="0" sz="4400" spc="-30" b="0">
                <a:solidFill>
                  <a:srgbClr val="0E6EC5"/>
                </a:solidFill>
                <a:latin typeface="Georgia"/>
                <a:cs typeface="Georgia"/>
              </a:rPr>
              <a:t> </a:t>
            </a:r>
            <a:r>
              <a:rPr dirty="0" sz="4400" spc="-5" b="0">
                <a:solidFill>
                  <a:srgbClr val="0E6EC5"/>
                </a:solidFill>
                <a:latin typeface="Georgia"/>
                <a:cs typeface="Georgia"/>
              </a:rPr>
              <a:t>Page</a:t>
            </a:r>
            <a:r>
              <a:rPr dirty="0" sz="4400" spc="-75" b="0">
                <a:solidFill>
                  <a:srgbClr val="0E6EC5"/>
                </a:solidFill>
                <a:latin typeface="Georgia"/>
                <a:cs typeface="Georgia"/>
              </a:rPr>
              <a:t> </a:t>
            </a:r>
            <a:r>
              <a:rPr dirty="0" sz="4400" b="0">
                <a:solidFill>
                  <a:srgbClr val="0E6EC5"/>
                </a:solidFill>
                <a:latin typeface="Georgia"/>
                <a:cs typeface="Georgia"/>
              </a:rPr>
              <a:t>Object</a:t>
            </a:r>
            <a:r>
              <a:rPr dirty="0" sz="4400" spc="-55" b="0">
                <a:solidFill>
                  <a:srgbClr val="0E6EC5"/>
                </a:solidFill>
                <a:latin typeface="Georgia"/>
                <a:cs typeface="Georgia"/>
              </a:rPr>
              <a:t> </a:t>
            </a:r>
            <a:r>
              <a:rPr dirty="0" sz="4400" spc="-5" b="0">
                <a:solidFill>
                  <a:srgbClr val="0E6EC5"/>
                </a:solidFill>
                <a:latin typeface="Georgia"/>
                <a:cs typeface="Georgia"/>
              </a:rPr>
              <a:t>Model</a:t>
            </a:r>
            <a:endParaRPr sz="4400">
              <a:latin typeface="Georgia"/>
              <a:cs typeface="Georg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7575" y="1549717"/>
            <a:ext cx="4337050" cy="43351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355600" algn="l"/>
              </a:tabLst>
            </a:pPr>
            <a:r>
              <a:rPr dirty="0" sz="1700" spc="-145">
                <a:solidFill>
                  <a:srgbClr val="0E6EC5"/>
                </a:solidFill>
                <a:latin typeface="Lucida Sans Unicode"/>
                <a:cs typeface="Lucida Sans Unicode"/>
              </a:rPr>
              <a:t>▶	</a:t>
            </a:r>
            <a:r>
              <a:rPr dirty="0" sz="2150" spc="15">
                <a:latin typeface="Georgia"/>
                <a:cs typeface="Georgia"/>
              </a:rPr>
              <a:t>Scroll</a:t>
            </a:r>
            <a:r>
              <a:rPr dirty="0" sz="2150" spc="-45">
                <a:latin typeface="Georgia"/>
                <a:cs typeface="Georgia"/>
              </a:rPr>
              <a:t> </a:t>
            </a:r>
            <a:r>
              <a:rPr dirty="0" sz="2150" spc="20">
                <a:latin typeface="Georgia"/>
                <a:cs typeface="Georgia"/>
              </a:rPr>
              <a:t>Using</a:t>
            </a:r>
            <a:r>
              <a:rPr dirty="0" sz="2150" spc="-5">
                <a:latin typeface="Georgia"/>
                <a:cs typeface="Georgia"/>
              </a:rPr>
              <a:t> </a:t>
            </a:r>
            <a:r>
              <a:rPr dirty="0" sz="2150" spc="20">
                <a:latin typeface="Georgia"/>
                <a:cs typeface="Georgia"/>
              </a:rPr>
              <a:t>JavaScriptExecutor</a:t>
            </a:r>
            <a:endParaRPr sz="215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3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355600" algn="l"/>
              </a:tabLst>
            </a:pPr>
            <a:r>
              <a:rPr dirty="0" sz="1700" spc="-145">
                <a:solidFill>
                  <a:srgbClr val="0E6EC5"/>
                </a:solidFill>
                <a:latin typeface="Lucida Sans Unicode"/>
                <a:cs typeface="Lucida Sans Unicode"/>
              </a:rPr>
              <a:t>▶	</a:t>
            </a:r>
            <a:r>
              <a:rPr dirty="0" sz="2150" spc="35">
                <a:latin typeface="Georgia"/>
                <a:cs typeface="Georgia"/>
              </a:rPr>
              <a:t>Work</a:t>
            </a:r>
            <a:r>
              <a:rPr dirty="0" sz="2150" spc="-50">
                <a:latin typeface="Georgia"/>
                <a:cs typeface="Georgia"/>
              </a:rPr>
              <a:t> </a:t>
            </a:r>
            <a:r>
              <a:rPr dirty="0" sz="2150" spc="30">
                <a:latin typeface="Georgia"/>
                <a:cs typeface="Georgia"/>
              </a:rPr>
              <a:t>With</a:t>
            </a:r>
            <a:r>
              <a:rPr dirty="0" sz="2150" spc="-15">
                <a:latin typeface="Georgia"/>
                <a:cs typeface="Georgia"/>
              </a:rPr>
              <a:t> </a:t>
            </a:r>
            <a:r>
              <a:rPr dirty="0" sz="2150" spc="20">
                <a:latin typeface="Georgia"/>
                <a:cs typeface="Georgia"/>
              </a:rPr>
              <a:t>Radio</a:t>
            </a:r>
            <a:r>
              <a:rPr dirty="0" sz="2150" spc="15">
                <a:latin typeface="Georgia"/>
                <a:cs typeface="Georgia"/>
              </a:rPr>
              <a:t> Buttons</a:t>
            </a:r>
            <a:endParaRPr sz="215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2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tabLst>
                <a:tab pos="355600" algn="l"/>
              </a:tabLst>
            </a:pPr>
            <a:r>
              <a:rPr dirty="0" sz="1700" spc="-145">
                <a:solidFill>
                  <a:srgbClr val="0E6EC5"/>
                </a:solidFill>
                <a:latin typeface="Lucida Sans Unicode"/>
                <a:cs typeface="Lucida Sans Unicode"/>
              </a:rPr>
              <a:t>▶	</a:t>
            </a:r>
            <a:r>
              <a:rPr dirty="0" sz="2150" spc="35">
                <a:latin typeface="Georgia"/>
                <a:cs typeface="Georgia"/>
              </a:rPr>
              <a:t>Work</a:t>
            </a:r>
            <a:r>
              <a:rPr dirty="0" sz="2150" spc="-50">
                <a:latin typeface="Georgia"/>
                <a:cs typeface="Georgia"/>
              </a:rPr>
              <a:t> </a:t>
            </a:r>
            <a:r>
              <a:rPr dirty="0" sz="2150" spc="30">
                <a:latin typeface="Georgia"/>
                <a:cs typeface="Georgia"/>
              </a:rPr>
              <a:t>With</a:t>
            </a:r>
            <a:r>
              <a:rPr dirty="0" sz="2150" spc="-10">
                <a:latin typeface="Georgia"/>
                <a:cs typeface="Georgia"/>
              </a:rPr>
              <a:t> </a:t>
            </a:r>
            <a:r>
              <a:rPr dirty="0" sz="2150" spc="15">
                <a:latin typeface="Georgia"/>
                <a:cs typeface="Georgia"/>
              </a:rPr>
              <a:t>Checkboxes</a:t>
            </a:r>
            <a:endParaRPr sz="215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2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tabLst>
                <a:tab pos="355600" algn="l"/>
              </a:tabLst>
            </a:pPr>
            <a:r>
              <a:rPr dirty="0" sz="1700" spc="-145">
                <a:solidFill>
                  <a:srgbClr val="0E6EC5"/>
                </a:solidFill>
                <a:latin typeface="Lucida Sans Unicode"/>
                <a:cs typeface="Lucida Sans Unicode"/>
              </a:rPr>
              <a:t>▶	</a:t>
            </a:r>
            <a:r>
              <a:rPr dirty="0" sz="2150" spc="35">
                <a:latin typeface="Georgia"/>
                <a:cs typeface="Georgia"/>
              </a:rPr>
              <a:t>Work</a:t>
            </a:r>
            <a:r>
              <a:rPr dirty="0" sz="2150" spc="-50">
                <a:latin typeface="Georgia"/>
                <a:cs typeface="Georgia"/>
              </a:rPr>
              <a:t> </a:t>
            </a:r>
            <a:r>
              <a:rPr dirty="0" sz="2150" spc="30">
                <a:latin typeface="Georgia"/>
                <a:cs typeface="Georgia"/>
              </a:rPr>
              <a:t>With</a:t>
            </a:r>
            <a:r>
              <a:rPr dirty="0" sz="2150" spc="-10">
                <a:latin typeface="Georgia"/>
                <a:cs typeface="Georgia"/>
              </a:rPr>
              <a:t> </a:t>
            </a:r>
            <a:r>
              <a:rPr dirty="0" sz="2150" spc="25">
                <a:latin typeface="Georgia"/>
                <a:cs typeface="Georgia"/>
              </a:rPr>
              <a:t>Drop</a:t>
            </a:r>
            <a:r>
              <a:rPr dirty="0" sz="2150" spc="-55">
                <a:latin typeface="Georgia"/>
                <a:cs typeface="Georgia"/>
              </a:rPr>
              <a:t> </a:t>
            </a:r>
            <a:r>
              <a:rPr dirty="0" sz="2150" spc="25">
                <a:latin typeface="Georgia"/>
                <a:cs typeface="Georgia"/>
              </a:rPr>
              <a:t>Downs</a:t>
            </a:r>
            <a:endParaRPr sz="215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2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tabLst>
                <a:tab pos="355600" algn="l"/>
              </a:tabLst>
            </a:pPr>
            <a:r>
              <a:rPr dirty="0" sz="1700" spc="-145">
                <a:solidFill>
                  <a:srgbClr val="0E6EC5"/>
                </a:solidFill>
                <a:latin typeface="Lucida Sans Unicode"/>
                <a:cs typeface="Lucida Sans Unicode"/>
              </a:rPr>
              <a:t>▶	</a:t>
            </a:r>
            <a:r>
              <a:rPr dirty="0" sz="2150" spc="30">
                <a:latin typeface="Georgia"/>
                <a:cs typeface="Georgia"/>
              </a:rPr>
              <a:t>Work</a:t>
            </a:r>
            <a:r>
              <a:rPr dirty="0" sz="2150" spc="-50">
                <a:latin typeface="Georgia"/>
                <a:cs typeface="Georgia"/>
              </a:rPr>
              <a:t> </a:t>
            </a:r>
            <a:r>
              <a:rPr dirty="0" sz="2150" spc="30">
                <a:latin typeface="Georgia"/>
                <a:cs typeface="Georgia"/>
              </a:rPr>
              <a:t>With</a:t>
            </a:r>
            <a:r>
              <a:rPr dirty="0" sz="2150" spc="-20">
                <a:latin typeface="Georgia"/>
                <a:cs typeface="Georgia"/>
              </a:rPr>
              <a:t> </a:t>
            </a:r>
            <a:r>
              <a:rPr dirty="0" sz="2150" spc="20">
                <a:latin typeface="Georgia"/>
                <a:cs typeface="Georgia"/>
              </a:rPr>
              <a:t>Tables</a:t>
            </a:r>
            <a:endParaRPr sz="215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2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tabLst>
                <a:tab pos="355600" algn="l"/>
              </a:tabLst>
            </a:pPr>
            <a:r>
              <a:rPr dirty="0" sz="1700" spc="-145">
                <a:solidFill>
                  <a:srgbClr val="0E6EC5"/>
                </a:solidFill>
                <a:latin typeface="Lucida Sans Unicode"/>
                <a:cs typeface="Lucida Sans Unicode"/>
              </a:rPr>
              <a:t>▶	</a:t>
            </a:r>
            <a:r>
              <a:rPr dirty="0" sz="2150" spc="35">
                <a:latin typeface="Georgia"/>
                <a:cs typeface="Georgia"/>
              </a:rPr>
              <a:t>Work</a:t>
            </a:r>
            <a:r>
              <a:rPr dirty="0" sz="2150" spc="-55">
                <a:latin typeface="Georgia"/>
                <a:cs typeface="Georgia"/>
              </a:rPr>
              <a:t> </a:t>
            </a:r>
            <a:r>
              <a:rPr dirty="0" sz="2150" spc="30">
                <a:latin typeface="Georgia"/>
                <a:cs typeface="Georgia"/>
              </a:rPr>
              <a:t>With</a:t>
            </a:r>
            <a:r>
              <a:rPr dirty="0" sz="2150" spc="-15">
                <a:latin typeface="Georgia"/>
                <a:cs typeface="Georgia"/>
              </a:rPr>
              <a:t> </a:t>
            </a:r>
            <a:r>
              <a:rPr dirty="0" sz="2150" spc="10">
                <a:latin typeface="Georgia"/>
                <a:cs typeface="Georgia"/>
              </a:rPr>
              <a:t>Links</a:t>
            </a:r>
            <a:endParaRPr sz="2150">
              <a:latin typeface="Georgia"/>
              <a:cs typeface="Georg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17575" y="6318250"/>
            <a:ext cx="2507615" cy="3581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355600" algn="l"/>
              </a:tabLst>
            </a:pPr>
            <a:r>
              <a:rPr dirty="0" sz="1700" spc="-145">
                <a:solidFill>
                  <a:srgbClr val="0E6EC5"/>
                </a:solidFill>
                <a:latin typeface="Lucida Sans Unicode"/>
                <a:cs typeface="Lucida Sans Unicode"/>
              </a:rPr>
              <a:t>▶	</a:t>
            </a:r>
            <a:r>
              <a:rPr dirty="0" sz="2150" spc="30">
                <a:latin typeface="Georgia"/>
                <a:cs typeface="Georgia"/>
              </a:rPr>
              <a:t>Work</a:t>
            </a:r>
            <a:r>
              <a:rPr dirty="0" sz="2150" spc="-60">
                <a:latin typeface="Georgia"/>
                <a:cs typeface="Georgia"/>
              </a:rPr>
              <a:t> </a:t>
            </a:r>
            <a:r>
              <a:rPr dirty="0" sz="2150" spc="30">
                <a:latin typeface="Georgia"/>
                <a:cs typeface="Georgia"/>
              </a:rPr>
              <a:t>With</a:t>
            </a:r>
            <a:r>
              <a:rPr dirty="0" sz="2150" spc="-25">
                <a:latin typeface="Georgia"/>
                <a:cs typeface="Georgia"/>
              </a:rPr>
              <a:t> </a:t>
            </a:r>
            <a:r>
              <a:rPr dirty="0" sz="2150" spc="20">
                <a:latin typeface="Georgia"/>
                <a:cs typeface="Georgia"/>
              </a:rPr>
              <a:t>Dates</a:t>
            </a:r>
            <a:endParaRPr sz="2150">
              <a:latin typeface="Georgia"/>
              <a:cs typeface="Georgi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1362075" cy="740410"/>
          </a:xfrm>
          <a:custGeom>
            <a:avLst/>
            <a:gdLst/>
            <a:ahLst/>
            <a:cxnLst/>
            <a:rect l="l" t="t" r="r" b="b"/>
            <a:pathLst>
              <a:path w="1362075" h="740410">
                <a:moveTo>
                  <a:pt x="0" y="739999"/>
                </a:moveTo>
                <a:lnTo>
                  <a:pt x="1361722" y="0"/>
                </a:lnTo>
              </a:path>
            </a:pathLst>
          </a:custGeom>
          <a:ln w="9525">
            <a:solidFill>
              <a:srgbClr val="0E6EC5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8" name="object 8"/>
          <p:cNvGrpSpPr/>
          <p:nvPr/>
        </p:nvGrpSpPr>
        <p:grpSpPr>
          <a:xfrm>
            <a:off x="-4762" y="0"/>
            <a:ext cx="1677035" cy="1155065"/>
            <a:chOff x="-4762" y="0"/>
            <a:chExt cx="1677035" cy="1155065"/>
          </a:xfrm>
        </p:grpSpPr>
        <p:sp>
          <p:nvSpPr>
            <p:cNvPr id="9" name="object 9"/>
            <p:cNvSpPr/>
            <p:nvPr/>
          </p:nvSpPr>
          <p:spPr>
            <a:xfrm>
              <a:off x="0" y="0"/>
              <a:ext cx="1667510" cy="1145540"/>
            </a:xfrm>
            <a:custGeom>
              <a:avLst/>
              <a:gdLst/>
              <a:ahLst/>
              <a:cxnLst/>
              <a:rect l="l" t="t" r="r" b="b"/>
              <a:pathLst>
                <a:path w="1667510" h="1145540">
                  <a:moveTo>
                    <a:pt x="1528822" y="0"/>
                  </a:moveTo>
                  <a:lnTo>
                    <a:pt x="1667129" y="254507"/>
                  </a:lnTo>
                  <a:lnTo>
                    <a:pt x="28107" y="1145032"/>
                  </a:lnTo>
                  <a:lnTo>
                    <a:pt x="0" y="1093307"/>
                  </a:lnTo>
                </a:path>
              </a:pathLst>
            </a:custGeom>
            <a:ln w="9525">
              <a:solidFill>
                <a:srgbClr val="0E6EC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463194" y="375538"/>
              <a:ext cx="596265" cy="372745"/>
            </a:xfrm>
            <a:custGeom>
              <a:avLst/>
              <a:gdLst/>
              <a:ahLst/>
              <a:cxnLst/>
              <a:rect l="l" t="t" r="r" b="b"/>
              <a:pathLst>
                <a:path w="596265" h="372745">
                  <a:moveTo>
                    <a:pt x="52930" y="235458"/>
                  </a:moveTo>
                  <a:lnTo>
                    <a:pt x="21805" y="235458"/>
                  </a:lnTo>
                  <a:lnTo>
                    <a:pt x="24091" y="236093"/>
                  </a:lnTo>
                  <a:lnTo>
                    <a:pt x="25742" y="237489"/>
                  </a:lnTo>
                  <a:lnTo>
                    <a:pt x="27393" y="239013"/>
                  </a:lnTo>
                  <a:lnTo>
                    <a:pt x="28841" y="240919"/>
                  </a:lnTo>
                  <a:lnTo>
                    <a:pt x="84645" y="343662"/>
                  </a:lnTo>
                  <a:lnTo>
                    <a:pt x="86042" y="346201"/>
                  </a:lnTo>
                  <a:lnTo>
                    <a:pt x="86728" y="348488"/>
                  </a:lnTo>
                  <a:lnTo>
                    <a:pt x="86740" y="352678"/>
                  </a:lnTo>
                  <a:lnTo>
                    <a:pt x="85991" y="354711"/>
                  </a:lnTo>
                  <a:lnTo>
                    <a:pt x="83604" y="357759"/>
                  </a:lnTo>
                  <a:lnTo>
                    <a:pt x="81762" y="359410"/>
                  </a:lnTo>
                  <a:lnTo>
                    <a:pt x="76161" y="363220"/>
                  </a:lnTo>
                  <a:lnTo>
                    <a:pt x="74015" y="364744"/>
                  </a:lnTo>
                  <a:lnTo>
                    <a:pt x="72517" y="365633"/>
                  </a:lnTo>
                  <a:lnTo>
                    <a:pt x="76301" y="372618"/>
                  </a:lnTo>
                  <a:lnTo>
                    <a:pt x="136029" y="340233"/>
                  </a:lnTo>
                  <a:lnTo>
                    <a:pt x="135616" y="339471"/>
                  </a:lnTo>
                  <a:lnTo>
                    <a:pt x="113906" y="339471"/>
                  </a:lnTo>
                  <a:lnTo>
                    <a:pt x="111645" y="338963"/>
                  </a:lnTo>
                  <a:lnTo>
                    <a:pt x="109943" y="337693"/>
                  </a:lnTo>
                  <a:lnTo>
                    <a:pt x="108254" y="336296"/>
                  </a:lnTo>
                  <a:lnTo>
                    <a:pt x="106781" y="334518"/>
                  </a:lnTo>
                  <a:lnTo>
                    <a:pt x="82626" y="290068"/>
                  </a:lnTo>
                  <a:lnTo>
                    <a:pt x="98221" y="281559"/>
                  </a:lnTo>
                  <a:lnTo>
                    <a:pt x="77990" y="281559"/>
                  </a:lnTo>
                  <a:lnTo>
                    <a:pt x="52930" y="235458"/>
                  </a:lnTo>
                  <a:close/>
                </a:path>
                <a:path w="596265" h="372745">
                  <a:moveTo>
                    <a:pt x="132245" y="333248"/>
                  </a:moveTo>
                  <a:lnTo>
                    <a:pt x="116763" y="339089"/>
                  </a:lnTo>
                  <a:lnTo>
                    <a:pt x="113906" y="339471"/>
                  </a:lnTo>
                  <a:lnTo>
                    <a:pt x="135616" y="339471"/>
                  </a:lnTo>
                  <a:lnTo>
                    <a:pt x="132245" y="333248"/>
                  </a:lnTo>
                  <a:close/>
                </a:path>
                <a:path w="596265" h="372745">
                  <a:moveTo>
                    <a:pt x="123936" y="207137"/>
                  </a:moveTo>
                  <a:lnTo>
                    <a:pt x="78371" y="207137"/>
                  </a:lnTo>
                  <a:lnTo>
                    <a:pt x="82676" y="207899"/>
                  </a:lnTo>
                  <a:lnTo>
                    <a:pt x="86626" y="209803"/>
                  </a:lnTo>
                  <a:lnTo>
                    <a:pt x="90347" y="211455"/>
                  </a:lnTo>
                  <a:lnTo>
                    <a:pt x="93700" y="213995"/>
                  </a:lnTo>
                  <a:lnTo>
                    <a:pt x="96685" y="217424"/>
                  </a:lnTo>
                  <a:lnTo>
                    <a:pt x="99656" y="220725"/>
                  </a:lnTo>
                  <a:lnTo>
                    <a:pt x="102158" y="224282"/>
                  </a:lnTo>
                  <a:lnTo>
                    <a:pt x="104190" y="228091"/>
                  </a:lnTo>
                  <a:lnTo>
                    <a:pt x="105638" y="230759"/>
                  </a:lnTo>
                  <a:lnTo>
                    <a:pt x="106934" y="233934"/>
                  </a:lnTo>
                  <a:lnTo>
                    <a:pt x="109143" y="241426"/>
                  </a:lnTo>
                  <a:lnTo>
                    <a:pt x="109448" y="245490"/>
                  </a:lnTo>
                  <a:lnTo>
                    <a:pt x="108927" y="249936"/>
                  </a:lnTo>
                  <a:lnTo>
                    <a:pt x="108483" y="254381"/>
                  </a:lnTo>
                  <a:lnTo>
                    <a:pt x="77990" y="281559"/>
                  </a:lnTo>
                  <a:lnTo>
                    <a:pt x="98221" y="281559"/>
                  </a:lnTo>
                  <a:lnTo>
                    <a:pt x="127774" y="251840"/>
                  </a:lnTo>
                  <a:lnTo>
                    <a:pt x="130822" y="245490"/>
                  </a:lnTo>
                  <a:lnTo>
                    <a:pt x="132139" y="239140"/>
                  </a:lnTo>
                  <a:lnTo>
                    <a:pt x="132034" y="230759"/>
                  </a:lnTo>
                  <a:lnTo>
                    <a:pt x="131864" y="224409"/>
                  </a:lnTo>
                  <a:lnTo>
                    <a:pt x="129793" y="217170"/>
                  </a:lnTo>
                  <a:lnTo>
                    <a:pt x="125844" y="209931"/>
                  </a:lnTo>
                  <a:lnTo>
                    <a:pt x="123936" y="207137"/>
                  </a:lnTo>
                  <a:close/>
                </a:path>
                <a:path w="596265" h="372745">
                  <a:moveTo>
                    <a:pt x="91436" y="190994"/>
                  </a:moveTo>
                  <a:lnTo>
                    <a:pt x="82416" y="192103"/>
                  </a:lnTo>
                  <a:lnTo>
                    <a:pt x="73120" y="194855"/>
                  </a:lnTo>
                  <a:lnTo>
                    <a:pt x="63550" y="199262"/>
                  </a:lnTo>
                  <a:lnTo>
                    <a:pt x="0" y="233807"/>
                  </a:lnTo>
                  <a:lnTo>
                    <a:pt x="3784" y="240791"/>
                  </a:lnTo>
                  <a:lnTo>
                    <a:pt x="5613" y="240030"/>
                  </a:lnTo>
                  <a:lnTo>
                    <a:pt x="7861" y="239140"/>
                  </a:lnTo>
                  <a:lnTo>
                    <a:pt x="13157" y="237109"/>
                  </a:lnTo>
                  <a:lnTo>
                    <a:pt x="15951" y="236347"/>
                  </a:lnTo>
                  <a:lnTo>
                    <a:pt x="18897" y="235965"/>
                  </a:lnTo>
                  <a:lnTo>
                    <a:pt x="21805" y="235458"/>
                  </a:lnTo>
                  <a:lnTo>
                    <a:pt x="52930" y="235458"/>
                  </a:lnTo>
                  <a:lnTo>
                    <a:pt x="44576" y="220090"/>
                  </a:lnTo>
                  <a:lnTo>
                    <a:pt x="63969" y="209550"/>
                  </a:lnTo>
                  <a:lnTo>
                    <a:pt x="69062" y="207899"/>
                  </a:lnTo>
                  <a:lnTo>
                    <a:pt x="78371" y="207137"/>
                  </a:lnTo>
                  <a:lnTo>
                    <a:pt x="123936" y="207137"/>
                  </a:lnTo>
                  <a:lnTo>
                    <a:pt x="121062" y="202928"/>
                  </a:lnTo>
                  <a:lnTo>
                    <a:pt x="115192" y="197532"/>
                  </a:lnTo>
                  <a:lnTo>
                    <a:pt x="108231" y="193732"/>
                  </a:lnTo>
                  <a:lnTo>
                    <a:pt x="100177" y="191515"/>
                  </a:lnTo>
                  <a:lnTo>
                    <a:pt x="91436" y="190994"/>
                  </a:lnTo>
                  <a:close/>
                </a:path>
                <a:path w="596265" h="372745">
                  <a:moveTo>
                    <a:pt x="233553" y="189230"/>
                  </a:moveTo>
                  <a:lnTo>
                    <a:pt x="196037" y="189230"/>
                  </a:lnTo>
                  <a:lnTo>
                    <a:pt x="202768" y="190246"/>
                  </a:lnTo>
                  <a:lnTo>
                    <a:pt x="205765" y="191388"/>
                  </a:lnTo>
                  <a:lnTo>
                    <a:pt x="222897" y="212978"/>
                  </a:lnTo>
                  <a:lnTo>
                    <a:pt x="220687" y="216408"/>
                  </a:lnTo>
                  <a:lnTo>
                    <a:pt x="215900" y="221996"/>
                  </a:lnTo>
                  <a:lnTo>
                    <a:pt x="208312" y="230124"/>
                  </a:lnTo>
                  <a:lnTo>
                    <a:pt x="201180" y="237871"/>
                  </a:lnTo>
                  <a:lnTo>
                    <a:pt x="196342" y="243077"/>
                  </a:lnTo>
                  <a:lnTo>
                    <a:pt x="194005" y="245872"/>
                  </a:lnTo>
                  <a:lnTo>
                    <a:pt x="192138" y="248031"/>
                  </a:lnTo>
                  <a:lnTo>
                    <a:pt x="190296" y="250571"/>
                  </a:lnTo>
                  <a:lnTo>
                    <a:pt x="188042" y="254253"/>
                  </a:lnTo>
                  <a:lnTo>
                    <a:pt x="186601" y="256539"/>
                  </a:lnTo>
                  <a:lnTo>
                    <a:pt x="185394" y="259461"/>
                  </a:lnTo>
                  <a:lnTo>
                    <a:pt x="184847" y="262255"/>
                  </a:lnTo>
                  <a:lnTo>
                    <a:pt x="184010" y="265811"/>
                  </a:lnTo>
                  <a:lnTo>
                    <a:pt x="188302" y="283718"/>
                  </a:lnTo>
                  <a:lnTo>
                    <a:pt x="192201" y="290957"/>
                  </a:lnTo>
                  <a:lnTo>
                    <a:pt x="197700" y="295528"/>
                  </a:lnTo>
                  <a:lnTo>
                    <a:pt x="211886" y="299338"/>
                  </a:lnTo>
                  <a:lnTo>
                    <a:pt x="219062" y="298323"/>
                  </a:lnTo>
                  <a:lnTo>
                    <a:pt x="226314" y="294259"/>
                  </a:lnTo>
                  <a:lnTo>
                    <a:pt x="233184" y="290575"/>
                  </a:lnTo>
                  <a:lnTo>
                    <a:pt x="238378" y="286131"/>
                  </a:lnTo>
                  <a:lnTo>
                    <a:pt x="241721" y="281305"/>
                  </a:lnTo>
                  <a:lnTo>
                    <a:pt x="221729" y="281305"/>
                  </a:lnTo>
                  <a:lnTo>
                    <a:pt x="213258" y="279273"/>
                  </a:lnTo>
                  <a:lnTo>
                    <a:pt x="209664" y="276098"/>
                  </a:lnTo>
                  <a:lnTo>
                    <a:pt x="204431" y="266446"/>
                  </a:lnTo>
                  <a:lnTo>
                    <a:pt x="203415" y="262255"/>
                  </a:lnTo>
                  <a:lnTo>
                    <a:pt x="203898" y="254126"/>
                  </a:lnTo>
                  <a:lnTo>
                    <a:pt x="227571" y="221107"/>
                  </a:lnTo>
                  <a:lnTo>
                    <a:pt x="250823" y="221107"/>
                  </a:lnTo>
                  <a:lnTo>
                    <a:pt x="248415" y="216408"/>
                  </a:lnTo>
                  <a:lnTo>
                    <a:pt x="245303" y="210454"/>
                  </a:lnTo>
                  <a:lnTo>
                    <a:pt x="241872" y="204015"/>
                  </a:lnTo>
                  <a:lnTo>
                    <a:pt x="238188" y="197231"/>
                  </a:lnTo>
                  <a:lnTo>
                    <a:pt x="234645" y="190626"/>
                  </a:lnTo>
                  <a:lnTo>
                    <a:pt x="233553" y="189230"/>
                  </a:lnTo>
                  <a:close/>
                </a:path>
                <a:path w="596265" h="372745">
                  <a:moveTo>
                    <a:pt x="250823" y="221107"/>
                  </a:moveTo>
                  <a:lnTo>
                    <a:pt x="227571" y="221107"/>
                  </a:lnTo>
                  <a:lnTo>
                    <a:pt x="245402" y="255397"/>
                  </a:lnTo>
                  <a:lnTo>
                    <a:pt x="244665" y="259714"/>
                  </a:lnTo>
                  <a:lnTo>
                    <a:pt x="221729" y="281305"/>
                  </a:lnTo>
                  <a:lnTo>
                    <a:pt x="241721" y="281305"/>
                  </a:lnTo>
                  <a:lnTo>
                    <a:pt x="245427" y="275844"/>
                  </a:lnTo>
                  <a:lnTo>
                    <a:pt x="248031" y="269875"/>
                  </a:lnTo>
                  <a:lnTo>
                    <a:pt x="249720" y="262763"/>
                  </a:lnTo>
                  <a:lnTo>
                    <a:pt x="250304" y="262509"/>
                  </a:lnTo>
                  <a:lnTo>
                    <a:pt x="282145" y="262509"/>
                  </a:lnTo>
                  <a:lnTo>
                    <a:pt x="285254" y="259461"/>
                  </a:lnTo>
                  <a:lnTo>
                    <a:pt x="287464" y="257048"/>
                  </a:lnTo>
                  <a:lnTo>
                    <a:pt x="289941" y="254253"/>
                  </a:lnTo>
                  <a:lnTo>
                    <a:pt x="289313" y="253111"/>
                  </a:lnTo>
                  <a:lnTo>
                    <a:pt x="276059" y="253111"/>
                  </a:lnTo>
                  <a:lnTo>
                    <a:pt x="274764" y="252984"/>
                  </a:lnTo>
                  <a:lnTo>
                    <a:pt x="272364" y="252984"/>
                  </a:lnTo>
                  <a:lnTo>
                    <a:pt x="270306" y="252475"/>
                  </a:lnTo>
                  <a:lnTo>
                    <a:pt x="254173" y="227584"/>
                  </a:lnTo>
                  <a:lnTo>
                    <a:pt x="250823" y="221107"/>
                  </a:lnTo>
                  <a:close/>
                </a:path>
                <a:path w="596265" h="372745">
                  <a:moveTo>
                    <a:pt x="282145" y="262509"/>
                  </a:moveTo>
                  <a:lnTo>
                    <a:pt x="250304" y="262509"/>
                  </a:lnTo>
                  <a:lnTo>
                    <a:pt x="253644" y="266573"/>
                  </a:lnTo>
                  <a:lnTo>
                    <a:pt x="257479" y="268986"/>
                  </a:lnTo>
                  <a:lnTo>
                    <a:pt x="266153" y="270510"/>
                  </a:lnTo>
                  <a:lnTo>
                    <a:pt x="270878" y="269494"/>
                  </a:lnTo>
                  <a:lnTo>
                    <a:pt x="275970" y="266700"/>
                  </a:lnTo>
                  <a:lnTo>
                    <a:pt x="278917" y="265049"/>
                  </a:lnTo>
                  <a:lnTo>
                    <a:pt x="281368" y="263271"/>
                  </a:lnTo>
                  <a:lnTo>
                    <a:pt x="282145" y="262509"/>
                  </a:lnTo>
                  <a:close/>
                </a:path>
                <a:path w="596265" h="372745">
                  <a:moveTo>
                    <a:pt x="286524" y="248031"/>
                  </a:moveTo>
                  <a:lnTo>
                    <a:pt x="284302" y="249174"/>
                  </a:lnTo>
                  <a:lnTo>
                    <a:pt x="277787" y="252602"/>
                  </a:lnTo>
                  <a:lnTo>
                    <a:pt x="276059" y="253111"/>
                  </a:lnTo>
                  <a:lnTo>
                    <a:pt x="289313" y="253111"/>
                  </a:lnTo>
                  <a:lnTo>
                    <a:pt x="286524" y="248031"/>
                  </a:lnTo>
                  <a:close/>
                </a:path>
                <a:path w="596265" h="372745">
                  <a:moveTo>
                    <a:pt x="292136" y="159512"/>
                  </a:moveTo>
                  <a:lnTo>
                    <a:pt x="259714" y="159512"/>
                  </a:lnTo>
                  <a:lnTo>
                    <a:pt x="261391" y="159638"/>
                  </a:lnTo>
                  <a:lnTo>
                    <a:pt x="263728" y="159893"/>
                  </a:lnTo>
                  <a:lnTo>
                    <a:pt x="305003" y="227075"/>
                  </a:lnTo>
                  <a:lnTo>
                    <a:pt x="306273" y="229362"/>
                  </a:lnTo>
                  <a:lnTo>
                    <a:pt x="306729" y="231012"/>
                  </a:lnTo>
                  <a:lnTo>
                    <a:pt x="306827" y="232537"/>
                  </a:lnTo>
                  <a:lnTo>
                    <a:pt x="306705" y="235458"/>
                  </a:lnTo>
                  <a:lnTo>
                    <a:pt x="305904" y="237236"/>
                  </a:lnTo>
                  <a:lnTo>
                    <a:pt x="304393" y="238760"/>
                  </a:lnTo>
                  <a:lnTo>
                    <a:pt x="303428" y="239902"/>
                  </a:lnTo>
                  <a:lnTo>
                    <a:pt x="302183" y="240919"/>
                  </a:lnTo>
                  <a:lnTo>
                    <a:pt x="300647" y="241808"/>
                  </a:lnTo>
                  <a:lnTo>
                    <a:pt x="297637" y="243839"/>
                  </a:lnTo>
                  <a:lnTo>
                    <a:pt x="296202" y="244728"/>
                  </a:lnTo>
                  <a:lnTo>
                    <a:pt x="299720" y="251206"/>
                  </a:lnTo>
                  <a:lnTo>
                    <a:pt x="350723" y="223520"/>
                  </a:lnTo>
                  <a:lnTo>
                    <a:pt x="350102" y="222376"/>
                  </a:lnTo>
                  <a:lnTo>
                    <a:pt x="330708" y="222376"/>
                  </a:lnTo>
                  <a:lnTo>
                    <a:pt x="328726" y="221996"/>
                  </a:lnTo>
                  <a:lnTo>
                    <a:pt x="327063" y="220980"/>
                  </a:lnTo>
                  <a:lnTo>
                    <a:pt x="325399" y="220090"/>
                  </a:lnTo>
                  <a:lnTo>
                    <a:pt x="323951" y="218439"/>
                  </a:lnTo>
                  <a:lnTo>
                    <a:pt x="292112" y="159893"/>
                  </a:lnTo>
                  <a:lnTo>
                    <a:pt x="292136" y="159512"/>
                  </a:lnTo>
                  <a:close/>
                </a:path>
                <a:path w="596265" h="372745">
                  <a:moveTo>
                    <a:pt x="209245" y="176149"/>
                  </a:moveTo>
                  <a:lnTo>
                    <a:pt x="204647" y="176530"/>
                  </a:lnTo>
                  <a:lnTo>
                    <a:pt x="200151" y="178053"/>
                  </a:lnTo>
                  <a:lnTo>
                    <a:pt x="195656" y="179450"/>
                  </a:lnTo>
                  <a:lnTo>
                    <a:pt x="165798" y="203708"/>
                  </a:lnTo>
                  <a:lnTo>
                    <a:pt x="160962" y="220090"/>
                  </a:lnTo>
                  <a:lnTo>
                    <a:pt x="161366" y="222885"/>
                  </a:lnTo>
                  <a:lnTo>
                    <a:pt x="164566" y="228853"/>
                  </a:lnTo>
                  <a:lnTo>
                    <a:pt x="166750" y="231012"/>
                  </a:lnTo>
                  <a:lnTo>
                    <a:pt x="169545" y="232537"/>
                  </a:lnTo>
                  <a:lnTo>
                    <a:pt x="172339" y="233934"/>
                  </a:lnTo>
                  <a:lnTo>
                    <a:pt x="175374" y="233807"/>
                  </a:lnTo>
                  <a:lnTo>
                    <a:pt x="178650" y="232028"/>
                  </a:lnTo>
                  <a:lnTo>
                    <a:pt x="182308" y="230124"/>
                  </a:lnTo>
                  <a:lnTo>
                    <a:pt x="184658" y="227584"/>
                  </a:lnTo>
                  <a:lnTo>
                    <a:pt x="186629" y="221741"/>
                  </a:lnTo>
                  <a:lnTo>
                    <a:pt x="186601" y="218948"/>
                  </a:lnTo>
                  <a:lnTo>
                    <a:pt x="184188" y="214502"/>
                  </a:lnTo>
                  <a:lnTo>
                    <a:pt x="182600" y="212216"/>
                  </a:lnTo>
                  <a:lnTo>
                    <a:pt x="180594" y="210058"/>
                  </a:lnTo>
                  <a:lnTo>
                    <a:pt x="178587" y="207772"/>
                  </a:lnTo>
                  <a:lnTo>
                    <a:pt x="177228" y="206121"/>
                  </a:lnTo>
                  <a:lnTo>
                    <a:pt x="176517" y="204724"/>
                  </a:lnTo>
                  <a:lnTo>
                    <a:pt x="176961" y="203073"/>
                  </a:lnTo>
                  <a:lnTo>
                    <a:pt x="196037" y="189230"/>
                  </a:lnTo>
                  <a:lnTo>
                    <a:pt x="233553" y="189230"/>
                  </a:lnTo>
                  <a:lnTo>
                    <a:pt x="230873" y="185800"/>
                  </a:lnTo>
                  <a:lnTo>
                    <a:pt x="226885" y="182499"/>
                  </a:lnTo>
                  <a:lnTo>
                    <a:pt x="222897" y="179324"/>
                  </a:lnTo>
                  <a:lnTo>
                    <a:pt x="218567" y="177419"/>
                  </a:lnTo>
                  <a:lnTo>
                    <a:pt x="209245" y="176149"/>
                  </a:lnTo>
                  <a:close/>
                </a:path>
                <a:path w="596265" h="372745">
                  <a:moveTo>
                    <a:pt x="347205" y="217043"/>
                  </a:moveTo>
                  <a:lnTo>
                    <a:pt x="332994" y="221996"/>
                  </a:lnTo>
                  <a:lnTo>
                    <a:pt x="330708" y="222376"/>
                  </a:lnTo>
                  <a:lnTo>
                    <a:pt x="350102" y="222376"/>
                  </a:lnTo>
                  <a:lnTo>
                    <a:pt x="347205" y="217043"/>
                  </a:lnTo>
                  <a:close/>
                </a:path>
                <a:path w="596265" h="372745">
                  <a:moveTo>
                    <a:pt x="371751" y="112522"/>
                  </a:moveTo>
                  <a:lnTo>
                    <a:pt x="347878" y="112522"/>
                  </a:lnTo>
                  <a:lnTo>
                    <a:pt x="387527" y="185547"/>
                  </a:lnTo>
                  <a:lnTo>
                    <a:pt x="392302" y="190373"/>
                  </a:lnTo>
                  <a:lnTo>
                    <a:pt x="403352" y="194945"/>
                  </a:lnTo>
                  <a:lnTo>
                    <a:pt x="410171" y="193928"/>
                  </a:lnTo>
                  <a:lnTo>
                    <a:pt x="418274" y="189484"/>
                  </a:lnTo>
                  <a:lnTo>
                    <a:pt x="423773" y="186562"/>
                  </a:lnTo>
                  <a:lnTo>
                    <a:pt x="428078" y="183387"/>
                  </a:lnTo>
                  <a:lnTo>
                    <a:pt x="431215" y="180086"/>
                  </a:lnTo>
                  <a:lnTo>
                    <a:pt x="434352" y="176911"/>
                  </a:lnTo>
                  <a:lnTo>
                    <a:pt x="436568" y="174371"/>
                  </a:lnTo>
                  <a:lnTo>
                    <a:pt x="412026" y="174371"/>
                  </a:lnTo>
                  <a:lnTo>
                    <a:pt x="409676" y="173736"/>
                  </a:lnTo>
                  <a:lnTo>
                    <a:pt x="397878" y="160655"/>
                  </a:lnTo>
                  <a:lnTo>
                    <a:pt x="371751" y="112522"/>
                  </a:lnTo>
                  <a:close/>
                </a:path>
                <a:path w="596265" h="372745">
                  <a:moveTo>
                    <a:pt x="436968" y="161925"/>
                  </a:moveTo>
                  <a:lnTo>
                    <a:pt x="412026" y="174371"/>
                  </a:lnTo>
                  <a:lnTo>
                    <a:pt x="436568" y="174371"/>
                  </a:lnTo>
                  <a:lnTo>
                    <a:pt x="437565" y="173227"/>
                  </a:lnTo>
                  <a:lnTo>
                    <a:pt x="440855" y="169163"/>
                  </a:lnTo>
                  <a:lnTo>
                    <a:pt x="436968" y="161925"/>
                  </a:lnTo>
                  <a:close/>
                </a:path>
                <a:path w="596265" h="372745">
                  <a:moveTo>
                    <a:pt x="277634" y="136525"/>
                  </a:moveTo>
                  <a:lnTo>
                    <a:pt x="246634" y="156083"/>
                  </a:lnTo>
                  <a:lnTo>
                    <a:pt x="250151" y="162560"/>
                  </a:lnTo>
                  <a:lnTo>
                    <a:pt x="252183" y="161671"/>
                  </a:lnTo>
                  <a:lnTo>
                    <a:pt x="254152" y="160909"/>
                  </a:lnTo>
                  <a:lnTo>
                    <a:pt x="256044" y="160400"/>
                  </a:lnTo>
                  <a:lnTo>
                    <a:pt x="257936" y="159765"/>
                  </a:lnTo>
                  <a:lnTo>
                    <a:pt x="259714" y="159512"/>
                  </a:lnTo>
                  <a:lnTo>
                    <a:pt x="292136" y="159512"/>
                  </a:lnTo>
                  <a:lnTo>
                    <a:pt x="292506" y="153670"/>
                  </a:lnTo>
                  <a:lnTo>
                    <a:pt x="293368" y="150749"/>
                  </a:lnTo>
                  <a:lnTo>
                    <a:pt x="287159" y="150749"/>
                  </a:lnTo>
                  <a:lnTo>
                    <a:pt x="279755" y="137160"/>
                  </a:lnTo>
                  <a:lnTo>
                    <a:pt x="277634" y="136525"/>
                  </a:lnTo>
                  <a:close/>
                </a:path>
                <a:path w="596265" h="372745">
                  <a:moveTo>
                    <a:pt x="314223" y="116839"/>
                  </a:moveTo>
                  <a:lnTo>
                    <a:pt x="287642" y="150495"/>
                  </a:lnTo>
                  <a:lnTo>
                    <a:pt x="287159" y="150749"/>
                  </a:lnTo>
                  <a:lnTo>
                    <a:pt x="293368" y="150749"/>
                  </a:lnTo>
                  <a:lnTo>
                    <a:pt x="294081" y="148336"/>
                  </a:lnTo>
                  <a:lnTo>
                    <a:pt x="297149" y="143001"/>
                  </a:lnTo>
                  <a:lnTo>
                    <a:pt x="299618" y="138811"/>
                  </a:lnTo>
                  <a:lnTo>
                    <a:pt x="302539" y="135636"/>
                  </a:lnTo>
                  <a:lnTo>
                    <a:pt x="305612" y="133985"/>
                  </a:lnTo>
                  <a:lnTo>
                    <a:pt x="330560" y="133985"/>
                  </a:lnTo>
                  <a:lnTo>
                    <a:pt x="330593" y="133476"/>
                  </a:lnTo>
                  <a:lnTo>
                    <a:pt x="329806" y="130175"/>
                  </a:lnTo>
                  <a:lnTo>
                    <a:pt x="328002" y="126746"/>
                  </a:lnTo>
                  <a:lnTo>
                    <a:pt x="325539" y="122300"/>
                  </a:lnTo>
                  <a:lnTo>
                    <a:pt x="322300" y="119380"/>
                  </a:lnTo>
                  <a:lnTo>
                    <a:pt x="314223" y="116839"/>
                  </a:lnTo>
                  <a:close/>
                </a:path>
                <a:path w="596265" h="372745">
                  <a:moveTo>
                    <a:pt x="330560" y="133985"/>
                  </a:moveTo>
                  <a:lnTo>
                    <a:pt x="305612" y="133985"/>
                  </a:lnTo>
                  <a:lnTo>
                    <a:pt x="306489" y="136525"/>
                  </a:lnTo>
                  <a:lnTo>
                    <a:pt x="306895" y="137922"/>
                  </a:lnTo>
                  <a:lnTo>
                    <a:pt x="317944" y="147574"/>
                  </a:lnTo>
                  <a:lnTo>
                    <a:pt x="321259" y="146938"/>
                  </a:lnTo>
                  <a:lnTo>
                    <a:pt x="324916" y="144907"/>
                  </a:lnTo>
                  <a:lnTo>
                    <a:pt x="328320" y="143128"/>
                  </a:lnTo>
                  <a:lnTo>
                    <a:pt x="330136" y="140462"/>
                  </a:lnTo>
                  <a:lnTo>
                    <a:pt x="330560" y="133985"/>
                  </a:lnTo>
                  <a:close/>
                </a:path>
                <a:path w="596265" h="372745">
                  <a:moveTo>
                    <a:pt x="344639" y="63119"/>
                  </a:moveTo>
                  <a:lnTo>
                    <a:pt x="326783" y="72771"/>
                  </a:lnTo>
                  <a:lnTo>
                    <a:pt x="343153" y="102870"/>
                  </a:lnTo>
                  <a:lnTo>
                    <a:pt x="325297" y="112649"/>
                  </a:lnTo>
                  <a:lnTo>
                    <a:pt x="330415" y="122047"/>
                  </a:lnTo>
                  <a:lnTo>
                    <a:pt x="347878" y="112522"/>
                  </a:lnTo>
                  <a:lnTo>
                    <a:pt x="371751" y="112522"/>
                  </a:lnTo>
                  <a:lnTo>
                    <a:pt x="366306" y="102488"/>
                  </a:lnTo>
                  <a:lnTo>
                    <a:pt x="383363" y="93218"/>
                  </a:lnTo>
                  <a:lnTo>
                    <a:pt x="360997" y="93218"/>
                  </a:lnTo>
                  <a:lnTo>
                    <a:pt x="344639" y="63119"/>
                  </a:lnTo>
                  <a:close/>
                </a:path>
                <a:path w="596265" h="372745">
                  <a:moveTo>
                    <a:pt x="388759" y="78105"/>
                  </a:moveTo>
                  <a:lnTo>
                    <a:pt x="360997" y="93218"/>
                  </a:lnTo>
                  <a:lnTo>
                    <a:pt x="383363" y="93218"/>
                  </a:lnTo>
                  <a:lnTo>
                    <a:pt x="393877" y="87502"/>
                  </a:lnTo>
                  <a:lnTo>
                    <a:pt x="388759" y="78105"/>
                  </a:lnTo>
                  <a:close/>
                </a:path>
                <a:path w="596265" h="372745">
                  <a:moveTo>
                    <a:pt x="514540" y="129539"/>
                  </a:moveTo>
                  <a:lnTo>
                    <a:pt x="511022" y="130175"/>
                  </a:lnTo>
                  <a:lnTo>
                    <a:pt x="503631" y="134238"/>
                  </a:lnTo>
                  <a:lnTo>
                    <a:pt x="501815" y="136906"/>
                  </a:lnTo>
                  <a:lnTo>
                    <a:pt x="501484" y="143763"/>
                  </a:lnTo>
                  <a:lnTo>
                    <a:pt x="502272" y="147065"/>
                  </a:lnTo>
                  <a:lnTo>
                    <a:pt x="504012" y="150240"/>
                  </a:lnTo>
                  <a:lnTo>
                    <a:pt x="505967" y="153924"/>
                  </a:lnTo>
                  <a:lnTo>
                    <a:pt x="508863" y="156845"/>
                  </a:lnTo>
                  <a:lnTo>
                    <a:pt x="512711" y="159131"/>
                  </a:lnTo>
                  <a:lnTo>
                    <a:pt x="516547" y="161544"/>
                  </a:lnTo>
                  <a:lnTo>
                    <a:pt x="521017" y="162940"/>
                  </a:lnTo>
                  <a:lnTo>
                    <a:pt x="531177" y="164211"/>
                  </a:lnTo>
                  <a:lnTo>
                    <a:pt x="536689" y="163957"/>
                  </a:lnTo>
                  <a:lnTo>
                    <a:pt x="548551" y="161416"/>
                  </a:lnTo>
                  <a:lnTo>
                    <a:pt x="554596" y="159131"/>
                  </a:lnTo>
                  <a:lnTo>
                    <a:pt x="560743" y="155828"/>
                  </a:lnTo>
                  <a:lnTo>
                    <a:pt x="565337" y="152908"/>
                  </a:lnTo>
                  <a:lnTo>
                    <a:pt x="535254" y="152908"/>
                  </a:lnTo>
                  <a:lnTo>
                    <a:pt x="533514" y="152526"/>
                  </a:lnTo>
                  <a:lnTo>
                    <a:pt x="531774" y="152273"/>
                  </a:lnTo>
                  <a:lnTo>
                    <a:pt x="530504" y="151891"/>
                  </a:lnTo>
                  <a:lnTo>
                    <a:pt x="529729" y="151511"/>
                  </a:lnTo>
                  <a:lnTo>
                    <a:pt x="529374" y="149987"/>
                  </a:lnTo>
                  <a:lnTo>
                    <a:pt x="528566" y="147065"/>
                  </a:lnTo>
                  <a:lnTo>
                    <a:pt x="527621" y="143763"/>
                  </a:lnTo>
                  <a:lnTo>
                    <a:pt x="526567" y="140208"/>
                  </a:lnTo>
                  <a:lnTo>
                    <a:pt x="525462" y="137413"/>
                  </a:lnTo>
                  <a:lnTo>
                    <a:pt x="524332" y="135382"/>
                  </a:lnTo>
                  <a:lnTo>
                    <a:pt x="522986" y="132841"/>
                  </a:lnTo>
                  <a:lnTo>
                    <a:pt x="520750" y="131190"/>
                  </a:lnTo>
                  <a:lnTo>
                    <a:pt x="517639" y="130428"/>
                  </a:lnTo>
                  <a:lnTo>
                    <a:pt x="514540" y="129539"/>
                  </a:lnTo>
                  <a:close/>
                </a:path>
                <a:path w="596265" h="372745">
                  <a:moveTo>
                    <a:pt x="586487" y="77597"/>
                  </a:moveTo>
                  <a:lnTo>
                    <a:pt x="545579" y="77597"/>
                  </a:lnTo>
                  <a:lnTo>
                    <a:pt x="549414" y="78105"/>
                  </a:lnTo>
                  <a:lnTo>
                    <a:pt x="552830" y="79501"/>
                  </a:lnTo>
                  <a:lnTo>
                    <a:pt x="574997" y="113661"/>
                  </a:lnTo>
                  <a:lnTo>
                    <a:pt x="575525" y="118237"/>
                  </a:lnTo>
                  <a:lnTo>
                    <a:pt x="575195" y="122936"/>
                  </a:lnTo>
                  <a:lnTo>
                    <a:pt x="547281" y="151511"/>
                  </a:lnTo>
                  <a:lnTo>
                    <a:pt x="544677" y="152273"/>
                  </a:lnTo>
                  <a:lnTo>
                    <a:pt x="542048" y="152653"/>
                  </a:lnTo>
                  <a:lnTo>
                    <a:pt x="537235" y="152908"/>
                  </a:lnTo>
                  <a:lnTo>
                    <a:pt x="565337" y="152908"/>
                  </a:lnTo>
                  <a:lnTo>
                    <a:pt x="592137" y="123571"/>
                  </a:lnTo>
                  <a:lnTo>
                    <a:pt x="596126" y="103917"/>
                  </a:lnTo>
                  <a:lnTo>
                    <a:pt x="594568" y="94317"/>
                  </a:lnTo>
                  <a:lnTo>
                    <a:pt x="590638" y="84836"/>
                  </a:lnTo>
                  <a:lnTo>
                    <a:pt x="587121" y="78359"/>
                  </a:lnTo>
                  <a:lnTo>
                    <a:pt x="586487" y="77597"/>
                  </a:lnTo>
                  <a:close/>
                </a:path>
                <a:path w="596265" h="372745">
                  <a:moveTo>
                    <a:pt x="543793" y="13208"/>
                  </a:moveTo>
                  <a:lnTo>
                    <a:pt x="503732" y="13208"/>
                  </a:lnTo>
                  <a:lnTo>
                    <a:pt x="515988" y="17272"/>
                  </a:lnTo>
                  <a:lnTo>
                    <a:pt x="521258" y="22351"/>
                  </a:lnTo>
                  <a:lnTo>
                    <a:pt x="525703" y="30480"/>
                  </a:lnTo>
                  <a:lnTo>
                    <a:pt x="529149" y="37740"/>
                  </a:lnTo>
                  <a:lnTo>
                    <a:pt x="531333" y="44465"/>
                  </a:lnTo>
                  <a:lnTo>
                    <a:pt x="532254" y="50643"/>
                  </a:lnTo>
                  <a:lnTo>
                    <a:pt x="531914" y="56261"/>
                  </a:lnTo>
                  <a:lnTo>
                    <a:pt x="530605" y="63373"/>
                  </a:lnTo>
                  <a:lnTo>
                    <a:pt x="525437" y="69469"/>
                  </a:lnTo>
                  <a:lnTo>
                    <a:pt x="516382" y="74295"/>
                  </a:lnTo>
                  <a:lnTo>
                    <a:pt x="507822" y="78994"/>
                  </a:lnTo>
                  <a:lnTo>
                    <a:pt x="513956" y="90297"/>
                  </a:lnTo>
                  <a:lnTo>
                    <a:pt x="532206" y="80390"/>
                  </a:lnTo>
                  <a:lnTo>
                    <a:pt x="537032" y="78612"/>
                  </a:lnTo>
                  <a:lnTo>
                    <a:pt x="545579" y="77597"/>
                  </a:lnTo>
                  <a:lnTo>
                    <a:pt x="586487" y="77597"/>
                  </a:lnTo>
                  <a:lnTo>
                    <a:pt x="583107" y="73533"/>
                  </a:lnTo>
                  <a:lnTo>
                    <a:pt x="578586" y="70612"/>
                  </a:lnTo>
                  <a:lnTo>
                    <a:pt x="576332" y="69087"/>
                  </a:lnTo>
                  <a:lnTo>
                    <a:pt x="537006" y="69087"/>
                  </a:lnTo>
                  <a:lnTo>
                    <a:pt x="536155" y="67563"/>
                  </a:lnTo>
                  <a:lnTo>
                    <a:pt x="540994" y="62864"/>
                  </a:lnTo>
                  <a:lnTo>
                    <a:pt x="544601" y="58293"/>
                  </a:lnTo>
                  <a:lnTo>
                    <a:pt x="549389" y="49149"/>
                  </a:lnTo>
                  <a:lnTo>
                    <a:pt x="550900" y="44703"/>
                  </a:lnTo>
                  <a:lnTo>
                    <a:pt x="551972" y="37211"/>
                  </a:lnTo>
                  <a:lnTo>
                    <a:pt x="551916" y="32512"/>
                  </a:lnTo>
                  <a:lnTo>
                    <a:pt x="551040" y="28828"/>
                  </a:lnTo>
                  <a:lnTo>
                    <a:pt x="550164" y="25019"/>
                  </a:lnTo>
                  <a:lnTo>
                    <a:pt x="548830" y="21462"/>
                  </a:lnTo>
                  <a:lnTo>
                    <a:pt x="545642" y="15494"/>
                  </a:lnTo>
                  <a:lnTo>
                    <a:pt x="543793" y="13208"/>
                  </a:lnTo>
                  <a:close/>
                </a:path>
                <a:path w="596265" h="372745">
                  <a:moveTo>
                    <a:pt x="517931" y="0"/>
                  </a:moveTo>
                  <a:lnTo>
                    <a:pt x="476808" y="15875"/>
                  </a:lnTo>
                  <a:lnTo>
                    <a:pt x="459867" y="54610"/>
                  </a:lnTo>
                  <a:lnTo>
                    <a:pt x="460794" y="58547"/>
                  </a:lnTo>
                  <a:lnTo>
                    <a:pt x="464426" y="65277"/>
                  </a:lnTo>
                  <a:lnTo>
                    <a:pt x="466788" y="67690"/>
                  </a:lnTo>
                  <a:lnTo>
                    <a:pt x="472693" y="70993"/>
                  </a:lnTo>
                  <a:lnTo>
                    <a:pt x="475894" y="70865"/>
                  </a:lnTo>
                  <a:lnTo>
                    <a:pt x="474865" y="37973"/>
                  </a:lnTo>
                  <a:lnTo>
                    <a:pt x="475107" y="37211"/>
                  </a:lnTo>
                  <a:lnTo>
                    <a:pt x="475894" y="34289"/>
                  </a:lnTo>
                  <a:lnTo>
                    <a:pt x="476338" y="32512"/>
                  </a:lnTo>
                  <a:lnTo>
                    <a:pt x="477126" y="30861"/>
                  </a:lnTo>
                  <a:lnTo>
                    <a:pt x="490054" y="17907"/>
                  </a:lnTo>
                  <a:lnTo>
                    <a:pt x="497141" y="14097"/>
                  </a:lnTo>
                  <a:lnTo>
                    <a:pt x="503732" y="13208"/>
                  </a:lnTo>
                  <a:lnTo>
                    <a:pt x="543793" y="13208"/>
                  </a:lnTo>
                  <a:lnTo>
                    <a:pt x="543382" y="12700"/>
                  </a:lnTo>
                  <a:lnTo>
                    <a:pt x="537171" y="6603"/>
                  </a:lnTo>
                  <a:lnTo>
                    <a:pt x="533247" y="4190"/>
                  </a:lnTo>
                  <a:lnTo>
                    <a:pt x="528497" y="2412"/>
                  </a:lnTo>
                  <a:lnTo>
                    <a:pt x="523633" y="762"/>
                  </a:lnTo>
                  <a:lnTo>
                    <a:pt x="517931" y="0"/>
                  </a:lnTo>
                  <a:close/>
                </a:path>
                <a:path w="596265" h="372745">
                  <a:moveTo>
                    <a:pt x="559714" y="64135"/>
                  </a:moveTo>
                  <a:lnTo>
                    <a:pt x="537006" y="69087"/>
                  </a:lnTo>
                  <a:lnTo>
                    <a:pt x="576332" y="69087"/>
                  </a:lnTo>
                  <a:lnTo>
                    <a:pt x="574078" y="67563"/>
                  </a:lnTo>
                  <a:lnTo>
                    <a:pt x="569353" y="65659"/>
                  </a:lnTo>
                  <a:lnTo>
                    <a:pt x="559714" y="6413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1957" y="1654492"/>
            <a:ext cx="11581765" cy="277241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 indent="2207260">
              <a:lnSpc>
                <a:spcPct val="100099"/>
              </a:lnSpc>
              <a:spcBef>
                <a:spcPts val="100"/>
              </a:spcBef>
            </a:pPr>
            <a:r>
              <a:rPr dirty="0" sz="9000" spc="5"/>
              <a:t>Scroll </a:t>
            </a:r>
            <a:r>
              <a:rPr dirty="0" sz="9000" spc="-10"/>
              <a:t>Using </a:t>
            </a:r>
            <a:r>
              <a:rPr dirty="0" sz="9000" spc="-5"/>
              <a:t> </a:t>
            </a:r>
            <a:r>
              <a:rPr dirty="0" sz="9000" spc="35"/>
              <a:t>J</a:t>
            </a:r>
            <a:r>
              <a:rPr dirty="0" sz="9000" spc="-40"/>
              <a:t>a</a:t>
            </a:r>
            <a:r>
              <a:rPr dirty="0" sz="9000" spc="5"/>
              <a:t>v</a:t>
            </a:r>
            <a:r>
              <a:rPr dirty="0" sz="9000" spc="20"/>
              <a:t>a</a:t>
            </a:r>
            <a:r>
              <a:rPr dirty="0" sz="9000" spc="-70"/>
              <a:t>S</a:t>
            </a:r>
            <a:r>
              <a:rPr dirty="0" sz="9000"/>
              <a:t>c</a:t>
            </a:r>
            <a:r>
              <a:rPr dirty="0" sz="9000" spc="55"/>
              <a:t>r</a:t>
            </a:r>
            <a:r>
              <a:rPr dirty="0" sz="9000" spc="-35"/>
              <a:t>i</a:t>
            </a:r>
            <a:r>
              <a:rPr dirty="0" sz="9000" spc="5"/>
              <a:t>ptEx</a:t>
            </a:r>
            <a:r>
              <a:rPr dirty="0" sz="9000" spc="-30"/>
              <a:t>e</a:t>
            </a:r>
            <a:r>
              <a:rPr dirty="0" sz="9000"/>
              <a:t>cutor</a:t>
            </a:r>
            <a:endParaRPr sz="9000"/>
          </a:p>
        </p:txBody>
      </p:sp>
      <p:sp>
        <p:nvSpPr>
          <p:cNvPr id="3" name="object 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190"/>
              </a:lnSpc>
            </a:pPr>
            <a:r>
              <a:rPr dirty="0" spc="20"/>
              <a:t>Rex</a:t>
            </a:r>
            <a:r>
              <a:rPr dirty="0" spc="-10"/>
              <a:t> </a:t>
            </a:r>
            <a:r>
              <a:rPr dirty="0" spc="20"/>
              <a:t>Jones</a:t>
            </a:r>
            <a:r>
              <a:rPr dirty="0" spc="-20"/>
              <a:t> </a:t>
            </a:r>
            <a:r>
              <a:rPr dirty="0" spc="15"/>
              <a:t>II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090295" marR="5080" indent="1002665">
              <a:lnSpc>
                <a:spcPct val="108900"/>
              </a:lnSpc>
              <a:spcBef>
                <a:spcPts val="90"/>
              </a:spcBef>
            </a:pPr>
            <a:r>
              <a:rPr dirty="0" sz="9600"/>
              <a:t>Work </a:t>
            </a:r>
            <a:r>
              <a:rPr dirty="0" sz="9600" spc="15"/>
              <a:t>With </a:t>
            </a:r>
            <a:r>
              <a:rPr dirty="0" sz="9600" spc="20"/>
              <a:t> </a:t>
            </a:r>
            <a:r>
              <a:rPr dirty="0" sz="9600" spc="5"/>
              <a:t>Radio</a:t>
            </a:r>
            <a:r>
              <a:rPr dirty="0" sz="9600" spc="-125"/>
              <a:t> </a:t>
            </a:r>
            <a:r>
              <a:rPr dirty="0" sz="9600" spc="-5"/>
              <a:t>Buttons</a:t>
            </a:r>
            <a:endParaRPr sz="9600"/>
          </a:p>
        </p:txBody>
      </p:sp>
      <p:sp>
        <p:nvSpPr>
          <p:cNvPr id="3" name="object 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190"/>
              </a:lnSpc>
            </a:pPr>
            <a:r>
              <a:rPr dirty="0" spc="20"/>
              <a:t>Rex</a:t>
            </a:r>
            <a:r>
              <a:rPr dirty="0" spc="-10"/>
              <a:t> </a:t>
            </a:r>
            <a:r>
              <a:rPr dirty="0" spc="20"/>
              <a:t>Jones</a:t>
            </a:r>
            <a:r>
              <a:rPr dirty="0" spc="-20"/>
              <a:t> </a:t>
            </a:r>
            <a:r>
              <a:rPr dirty="0" spc="15"/>
              <a:t>II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90470" y="1517810"/>
            <a:ext cx="7446645" cy="3210560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 marR="5080" indent="219075">
              <a:lnSpc>
                <a:spcPct val="108900"/>
              </a:lnSpc>
              <a:spcBef>
                <a:spcPts val="90"/>
              </a:spcBef>
            </a:pPr>
            <a:r>
              <a:rPr dirty="0" sz="9600"/>
              <a:t>Work </a:t>
            </a:r>
            <a:r>
              <a:rPr dirty="0" sz="9600" spc="15"/>
              <a:t>With </a:t>
            </a:r>
            <a:r>
              <a:rPr dirty="0" sz="9600" spc="-2425"/>
              <a:t> </a:t>
            </a:r>
            <a:r>
              <a:rPr dirty="0" sz="9600" spc="25"/>
              <a:t>C</a:t>
            </a:r>
            <a:r>
              <a:rPr dirty="0" sz="9600" spc="5"/>
              <a:t>heck</a:t>
            </a:r>
            <a:r>
              <a:rPr dirty="0" sz="9600" spc="-70"/>
              <a:t>b</a:t>
            </a:r>
            <a:r>
              <a:rPr dirty="0" sz="9600" spc="35"/>
              <a:t>o</a:t>
            </a:r>
            <a:r>
              <a:rPr dirty="0" sz="9600" spc="5"/>
              <a:t>x</a:t>
            </a:r>
            <a:r>
              <a:rPr dirty="0" sz="9600" spc="-45"/>
              <a:t>e</a:t>
            </a:r>
            <a:r>
              <a:rPr dirty="0" sz="9600" spc="5"/>
              <a:t>s</a:t>
            </a:r>
            <a:endParaRPr sz="9600"/>
          </a:p>
        </p:txBody>
      </p:sp>
      <p:sp>
        <p:nvSpPr>
          <p:cNvPr id="3" name="object 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190"/>
              </a:lnSpc>
            </a:pPr>
            <a:r>
              <a:rPr dirty="0" spc="20"/>
              <a:t>Rex</a:t>
            </a:r>
            <a:r>
              <a:rPr dirty="0" spc="-10"/>
              <a:t> </a:t>
            </a:r>
            <a:r>
              <a:rPr dirty="0" spc="20"/>
              <a:t>Jones</a:t>
            </a:r>
            <a:r>
              <a:rPr dirty="0" spc="-20"/>
              <a:t> </a:t>
            </a:r>
            <a:r>
              <a:rPr dirty="0" spc="15"/>
              <a:t>II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3538220" marR="5080" indent="-1445895">
              <a:lnSpc>
                <a:spcPct val="108900"/>
              </a:lnSpc>
              <a:spcBef>
                <a:spcPts val="90"/>
              </a:spcBef>
            </a:pPr>
            <a:r>
              <a:rPr dirty="0" sz="9600"/>
              <a:t>Work</a:t>
            </a:r>
            <a:r>
              <a:rPr dirty="0" sz="9600" spc="-150"/>
              <a:t> </a:t>
            </a:r>
            <a:r>
              <a:rPr dirty="0" sz="9600" spc="15"/>
              <a:t>With </a:t>
            </a:r>
            <a:r>
              <a:rPr dirty="0" sz="9600" spc="-2420"/>
              <a:t> </a:t>
            </a:r>
            <a:r>
              <a:rPr dirty="0" sz="9600"/>
              <a:t>Tables</a:t>
            </a:r>
            <a:endParaRPr sz="9600"/>
          </a:p>
        </p:txBody>
      </p:sp>
      <p:sp>
        <p:nvSpPr>
          <p:cNvPr id="3" name="object 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190"/>
              </a:lnSpc>
            </a:pPr>
            <a:r>
              <a:rPr dirty="0" spc="20"/>
              <a:t>Rex</a:t>
            </a:r>
            <a:r>
              <a:rPr dirty="0" spc="-10"/>
              <a:t> </a:t>
            </a:r>
            <a:r>
              <a:rPr dirty="0" spc="20"/>
              <a:t>Jones</a:t>
            </a:r>
            <a:r>
              <a:rPr dirty="0" spc="-20"/>
              <a:t> </a:t>
            </a:r>
            <a:r>
              <a:rPr dirty="0" spc="15"/>
              <a:t>II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3830954" marR="5080" indent="-1737995">
              <a:lnSpc>
                <a:spcPct val="108900"/>
              </a:lnSpc>
              <a:spcBef>
                <a:spcPts val="90"/>
              </a:spcBef>
            </a:pPr>
            <a:r>
              <a:rPr dirty="0" sz="9600"/>
              <a:t>Work</a:t>
            </a:r>
            <a:r>
              <a:rPr dirty="0" sz="9600" spc="-150"/>
              <a:t> </a:t>
            </a:r>
            <a:r>
              <a:rPr dirty="0" sz="9600" spc="15"/>
              <a:t>With </a:t>
            </a:r>
            <a:r>
              <a:rPr dirty="0" sz="9600" spc="-2420"/>
              <a:t> </a:t>
            </a:r>
            <a:r>
              <a:rPr dirty="0" sz="9600"/>
              <a:t>Links</a:t>
            </a:r>
            <a:endParaRPr sz="9600"/>
          </a:p>
        </p:txBody>
      </p:sp>
      <p:sp>
        <p:nvSpPr>
          <p:cNvPr id="3" name="object 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190"/>
              </a:lnSpc>
            </a:pPr>
            <a:r>
              <a:rPr dirty="0" spc="20"/>
              <a:t>Rex</a:t>
            </a:r>
            <a:r>
              <a:rPr dirty="0" spc="-10"/>
              <a:t> </a:t>
            </a:r>
            <a:r>
              <a:rPr dirty="0" spc="20"/>
              <a:t>Jones</a:t>
            </a:r>
            <a:r>
              <a:rPr dirty="0" spc="-20"/>
              <a:t> </a:t>
            </a:r>
            <a:r>
              <a:rPr dirty="0" spc="15"/>
              <a:t>II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657985" marR="5080" indent="434975">
              <a:lnSpc>
                <a:spcPct val="108900"/>
              </a:lnSpc>
              <a:spcBef>
                <a:spcPts val="90"/>
              </a:spcBef>
            </a:pPr>
            <a:r>
              <a:rPr dirty="0" sz="9600"/>
              <a:t>Work </a:t>
            </a:r>
            <a:r>
              <a:rPr dirty="0" sz="9600" spc="15"/>
              <a:t>With </a:t>
            </a:r>
            <a:r>
              <a:rPr dirty="0" sz="9600" spc="20"/>
              <a:t> </a:t>
            </a:r>
            <a:r>
              <a:rPr dirty="0" sz="9600" spc="5"/>
              <a:t>Drop</a:t>
            </a:r>
            <a:r>
              <a:rPr dirty="0" sz="9600" spc="-140"/>
              <a:t> </a:t>
            </a:r>
            <a:r>
              <a:rPr dirty="0" sz="9600"/>
              <a:t>Downs</a:t>
            </a:r>
            <a:endParaRPr sz="9600"/>
          </a:p>
        </p:txBody>
      </p:sp>
      <p:sp>
        <p:nvSpPr>
          <p:cNvPr id="3" name="object 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190"/>
              </a:lnSpc>
            </a:pPr>
            <a:r>
              <a:rPr dirty="0" spc="20"/>
              <a:t>Rex</a:t>
            </a:r>
            <a:r>
              <a:rPr dirty="0" spc="-10"/>
              <a:t> </a:t>
            </a:r>
            <a:r>
              <a:rPr dirty="0" spc="20"/>
              <a:t>Jones</a:t>
            </a:r>
            <a:r>
              <a:rPr dirty="0" spc="-20"/>
              <a:t> </a:t>
            </a:r>
            <a:r>
              <a:rPr dirty="0" spc="15"/>
              <a:t>II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3807460" marR="5080" indent="-1715135">
              <a:lnSpc>
                <a:spcPct val="108900"/>
              </a:lnSpc>
              <a:spcBef>
                <a:spcPts val="90"/>
              </a:spcBef>
            </a:pPr>
            <a:r>
              <a:rPr dirty="0" sz="9600"/>
              <a:t>Work</a:t>
            </a:r>
            <a:r>
              <a:rPr dirty="0" sz="9600" spc="-150"/>
              <a:t> </a:t>
            </a:r>
            <a:r>
              <a:rPr dirty="0" sz="9600" spc="15"/>
              <a:t>With </a:t>
            </a:r>
            <a:r>
              <a:rPr dirty="0" sz="9600" spc="-2420"/>
              <a:t> </a:t>
            </a:r>
            <a:r>
              <a:rPr dirty="0" sz="9600" spc="5"/>
              <a:t>Dates</a:t>
            </a:r>
            <a:endParaRPr sz="9600"/>
          </a:p>
        </p:txBody>
      </p:sp>
      <p:sp>
        <p:nvSpPr>
          <p:cNvPr id="3" name="object 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190"/>
              </a:lnSpc>
            </a:pPr>
            <a:r>
              <a:rPr dirty="0" spc="20"/>
              <a:t>Rex</a:t>
            </a:r>
            <a:r>
              <a:rPr dirty="0" spc="-10"/>
              <a:t> </a:t>
            </a:r>
            <a:r>
              <a:rPr dirty="0" spc="20"/>
              <a:t>Jones</a:t>
            </a:r>
            <a:r>
              <a:rPr dirty="0" spc="-20"/>
              <a:t> </a:t>
            </a:r>
            <a:r>
              <a:rPr dirty="0" spc="15"/>
              <a:t>II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48207" y="4456938"/>
            <a:ext cx="8464550" cy="342900"/>
          </a:xfrm>
          <a:custGeom>
            <a:avLst/>
            <a:gdLst/>
            <a:ahLst/>
            <a:cxnLst/>
            <a:rect l="l" t="t" r="r" b="b"/>
            <a:pathLst>
              <a:path w="8464550" h="342900">
                <a:moveTo>
                  <a:pt x="8464550" y="0"/>
                </a:moveTo>
                <a:lnTo>
                  <a:pt x="0" y="0"/>
                </a:lnTo>
                <a:lnTo>
                  <a:pt x="0" y="342900"/>
                </a:lnTo>
                <a:lnTo>
                  <a:pt x="8464550" y="342900"/>
                </a:lnTo>
                <a:lnTo>
                  <a:pt x="8464550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4201335"/>
            <a:ext cx="417830" cy="2656840"/>
          </a:xfrm>
          <a:custGeom>
            <a:avLst/>
            <a:gdLst/>
            <a:ahLst/>
            <a:cxnLst/>
            <a:rect l="l" t="t" r="r" b="b"/>
            <a:pathLst>
              <a:path w="417830" h="2656840">
                <a:moveTo>
                  <a:pt x="0" y="0"/>
                </a:moveTo>
                <a:lnTo>
                  <a:pt x="0" y="2656662"/>
                </a:lnTo>
                <a:lnTo>
                  <a:pt x="417602" y="2656662"/>
                </a:lnTo>
                <a:lnTo>
                  <a:pt x="0" y="0"/>
                </a:lnTo>
                <a:close/>
              </a:path>
            </a:pathLst>
          </a:custGeom>
          <a:solidFill>
            <a:srgbClr val="0E6EC5">
              <a:alpha val="85096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863719" y="14224"/>
            <a:ext cx="2473960" cy="1368425"/>
          </a:xfrm>
          <a:prstGeom prst="rect"/>
        </p:spPr>
        <p:txBody>
          <a:bodyPr wrap="square" lIns="0" tIns="31750" rIns="0" bIns="0" rtlCol="0" vert="horz">
            <a:spAutoFit/>
          </a:bodyPr>
          <a:lstStyle/>
          <a:p>
            <a:pPr marL="593090" marR="5080" indent="-581025">
              <a:lnSpc>
                <a:spcPts val="5260"/>
              </a:lnSpc>
              <a:spcBef>
                <a:spcPts val="250"/>
              </a:spcBef>
            </a:pPr>
            <a:r>
              <a:rPr dirty="0" sz="4400" spc="15" b="0">
                <a:solidFill>
                  <a:srgbClr val="0E6EC5"/>
                </a:solidFill>
                <a:latin typeface="Georgia"/>
                <a:cs typeface="Georgia"/>
              </a:rPr>
              <a:t>4</a:t>
            </a:r>
            <a:r>
              <a:rPr dirty="0" sz="4400" spc="-120" b="0">
                <a:solidFill>
                  <a:srgbClr val="0E6EC5"/>
                </a:solidFill>
                <a:latin typeface="Georgia"/>
                <a:cs typeface="Georgia"/>
              </a:rPr>
              <a:t> </a:t>
            </a:r>
            <a:r>
              <a:rPr dirty="0" sz="4400" b="0">
                <a:solidFill>
                  <a:srgbClr val="0E6EC5"/>
                </a:solidFill>
                <a:latin typeface="Georgia"/>
                <a:cs typeface="Georgia"/>
              </a:rPr>
              <a:t>Tutorial </a:t>
            </a:r>
            <a:r>
              <a:rPr dirty="0" sz="4400" spc="-1045" b="0">
                <a:solidFill>
                  <a:srgbClr val="0E6EC5"/>
                </a:solidFill>
                <a:latin typeface="Georgia"/>
                <a:cs typeface="Georgia"/>
              </a:rPr>
              <a:t> </a:t>
            </a:r>
            <a:r>
              <a:rPr dirty="0" sz="4400" spc="5" b="0">
                <a:solidFill>
                  <a:srgbClr val="0E6EC5"/>
                </a:solidFill>
                <a:latin typeface="Georgia"/>
                <a:cs typeface="Georgia"/>
              </a:rPr>
              <a:t>Parts</a:t>
            </a:r>
            <a:endParaRPr sz="4400">
              <a:latin typeface="Georgia"/>
              <a:cs typeface="Georgi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190"/>
              </a:lnSpc>
            </a:pPr>
            <a:r>
              <a:rPr dirty="0" spc="20"/>
              <a:t>Rex</a:t>
            </a:r>
            <a:r>
              <a:rPr dirty="0" spc="-10"/>
              <a:t> </a:t>
            </a:r>
            <a:r>
              <a:rPr dirty="0" spc="20"/>
              <a:t>Jones</a:t>
            </a:r>
            <a:r>
              <a:rPr dirty="0" spc="-20"/>
              <a:t> </a:t>
            </a:r>
            <a:r>
              <a:rPr dirty="0" spc="15"/>
              <a:t>II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28015" y="1846516"/>
            <a:ext cx="9015730" cy="2967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06400" indent="-343535">
              <a:lnSpc>
                <a:spcPct val="100000"/>
              </a:lnSpc>
              <a:spcBef>
                <a:spcPts val="100"/>
              </a:spcBef>
              <a:buClr>
                <a:srgbClr val="0E6EC5"/>
              </a:buClr>
              <a:buSzPct val="81250"/>
              <a:buFont typeface="Wingdings"/>
              <a:buChar char=""/>
              <a:tabLst>
                <a:tab pos="406400" algn="l"/>
                <a:tab pos="407034" algn="l"/>
              </a:tabLst>
            </a:pPr>
            <a:r>
              <a:rPr dirty="0" sz="2400" spc="10">
                <a:solidFill>
                  <a:srgbClr val="404040"/>
                </a:solidFill>
                <a:latin typeface="Georgia"/>
                <a:cs typeface="Georgia"/>
              </a:rPr>
              <a:t>Set</a:t>
            </a:r>
            <a:r>
              <a:rPr dirty="0" sz="2400" spc="-65">
                <a:solidFill>
                  <a:srgbClr val="404040"/>
                </a:solidFill>
                <a:latin typeface="Georgia"/>
                <a:cs typeface="Georgia"/>
              </a:rPr>
              <a:t> </a:t>
            </a:r>
            <a:r>
              <a:rPr dirty="0" sz="2400" spc="-10">
                <a:solidFill>
                  <a:srgbClr val="404040"/>
                </a:solidFill>
                <a:latin typeface="Georgia"/>
                <a:cs typeface="Georgia"/>
              </a:rPr>
              <a:t>Up </a:t>
            </a:r>
            <a:r>
              <a:rPr dirty="0" sz="2400" spc="5">
                <a:solidFill>
                  <a:srgbClr val="404040"/>
                </a:solidFill>
                <a:latin typeface="Georgia"/>
                <a:cs typeface="Georgia"/>
              </a:rPr>
              <a:t>Project</a:t>
            </a:r>
            <a:r>
              <a:rPr dirty="0" sz="2400" spc="-60">
                <a:solidFill>
                  <a:srgbClr val="404040"/>
                </a:solidFill>
                <a:latin typeface="Georgia"/>
                <a:cs typeface="Georgia"/>
              </a:rPr>
              <a:t> </a:t>
            </a:r>
            <a:r>
              <a:rPr dirty="0" sz="2400">
                <a:solidFill>
                  <a:srgbClr val="404040"/>
                </a:solidFill>
                <a:latin typeface="Georgia"/>
                <a:cs typeface="Georgia"/>
              </a:rPr>
              <a:t>&amp;</a:t>
            </a:r>
            <a:r>
              <a:rPr dirty="0" sz="2400" spc="30">
                <a:solidFill>
                  <a:srgbClr val="404040"/>
                </a:solidFill>
                <a:latin typeface="Georgia"/>
                <a:cs typeface="Georgia"/>
              </a:rPr>
              <a:t> </a:t>
            </a:r>
            <a:r>
              <a:rPr dirty="0" sz="2400" spc="-10">
                <a:solidFill>
                  <a:srgbClr val="404040"/>
                </a:solidFill>
                <a:latin typeface="Georgia"/>
                <a:cs typeface="Georgia"/>
              </a:rPr>
              <a:t>Create</a:t>
            </a:r>
            <a:r>
              <a:rPr dirty="0" sz="2400" spc="-25">
                <a:solidFill>
                  <a:srgbClr val="404040"/>
                </a:solidFill>
                <a:latin typeface="Georgia"/>
                <a:cs typeface="Georgia"/>
              </a:rPr>
              <a:t> </a:t>
            </a:r>
            <a:r>
              <a:rPr dirty="0" sz="2400" spc="20">
                <a:solidFill>
                  <a:srgbClr val="404040"/>
                </a:solidFill>
                <a:latin typeface="Georgia"/>
                <a:cs typeface="Georgia"/>
              </a:rPr>
              <a:t>1</a:t>
            </a:r>
            <a:r>
              <a:rPr dirty="0" baseline="26881" sz="2325" spc="30">
                <a:solidFill>
                  <a:srgbClr val="404040"/>
                </a:solidFill>
                <a:latin typeface="Georgia"/>
                <a:cs typeface="Georgia"/>
              </a:rPr>
              <a:t>st</a:t>
            </a:r>
            <a:r>
              <a:rPr dirty="0" baseline="26881" sz="2325" spc="330">
                <a:solidFill>
                  <a:srgbClr val="404040"/>
                </a:solidFill>
                <a:latin typeface="Georgia"/>
                <a:cs typeface="Georgia"/>
              </a:rPr>
              <a:t> </a:t>
            </a:r>
            <a:r>
              <a:rPr dirty="0" sz="2400">
                <a:solidFill>
                  <a:srgbClr val="404040"/>
                </a:solidFill>
                <a:latin typeface="Georgia"/>
                <a:cs typeface="Georgia"/>
              </a:rPr>
              <a:t>Selenium</a:t>
            </a:r>
            <a:r>
              <a:rPr dirty="0" sz="2400" spc="-5">
                <a:solidFill>
                  <a:srgbClr val="404040"/>
                </a:solidFill>
                <a:latin typeface="Georgia"/>
                <a:cs typeface="Georgia"/>
              </a:rPr>
              <a:t> </a:t>
            </a:r>
            <a:r>
              <a:rPr dirty="0" sz="2400" spc="-10">
                <a:solidFill>
                  <a:srgbClr val="404040"/>
                </a:solidFill>
                <a:latin typeface="Georgia"/>
                <a:cs typeface="Georgia"/>
              </a:rPr>
              <a:t>Test</a:t>
            </a:r>
            <a:endParaRPr sz="24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0E6EC5"/>
              </a:buClr>
              <a:buFont typeface="Wingdings"/>
              <a:buChar char=""/>
            </a:pPr>
            <a:endParaRPr sz="3400">
              <a:latin typeface="Georgia"/>
              <a:cs typeface="Georgia"/>
            </a:endParaRPr>
          </a:p>
          <a:p>
            <a:pPr marL="406400" indent="-343535">
              <a:lnSpc>
                <a:spcPct val="100000"/>
              </a:lnSpc>
              <a:spcBef>
                <a:spcPts val="5"/>
              </a:spcBef>
              <a:buClr>
                <a:srgbClr val="0E6EC5"/>
              </a:buClr>
              <a:buSzPct val="81250"/>
              <a:buFont typeface="Wingdings"/>
              <a:buChar char=""/>
              <a:tabLst>
                <a:tab pos="406400" algn="l"/>
                <a:tab pos="407034" algn="l"/>
              </a:tabLst>
            </a:pPr>
            <a:r>
              <a:rPr dirty="0" sz="2400" spc="-10">
                <a:solidFill>
                  <a:srgbClr val="404040"/>
                </a:solidFill>
                <a:latin typeface="Georgia"/>
                <a:cs typeface="Georgia"/>
              </a:rPr>
              <a:t>Create</a:t>
            </a:r>
            <a:r>
              <a:rPr dirty="0" sz="2400" spc="35">
                <a:solidFill>
                  <a:srgbClr val="404040"/>
                </a:solidFill>
                <a:latin typeface="Georgia"/>
                <a:cs typeface="Georgia"/>
              </a:rPr>
              <a:t> </a:t>
            </a:r>
            <a:r>
              <a:rPr dirty="0" sz="2400" spc="-5">
                <a:solidFill>
                  <a:srgbClr val="404040"/>
                </a:solidFill>
                <a:latin typeface="Georgia"/>
                <a:cs typeface="Georgia"/>
              </a:rPr>
              <a:t>Page</a:t>
            </a:r>
            <a:r>
              <a:rPr dirty="0" sz="2400" spc="-30">
                <a:solidFill>
                  <a:srgbClr val="404040"/>
                </a:solidFill>
                <a:latin typeface="Georgia"/>
                <a:cs typeface="Georgia"/>
              </a:rPr>
              <a:t> </a:t>
            </a:r>
            <a:r>
              <a:rPr dirty="0" sz="2400" spc="-5">
                <a:solidFill>
                  <a:srgbClr val="404040"/>
                </a:solidFill>
                <a:latin typeface="Georgia"/>
                <a:cs typeface="Georgia"/>
              </a:rPr>
              <a:t>Object </a:t>
            </a:r>
            <a:r>
              <a:rPr dirty="0" sz="2400" spc="-15">
                <a:solidFill>
                  <a:srgbClr val="404040"/>
                </a:solidFill>
                <a:latin typeface="Georgia"/>
                <a:cs typeface="Georgia"/>
              </a:rPr>
              <a:t>Model</a:t>
            </a:r>
            <a:endParaRPr sz="24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0E6EC5"/>
              </a:buClr>
              <a:buFont typeface="Wingdings"/>
              <a:buChar char=""/>
            </a:pPr>
            <a:endParaRPr sz="3400">
              <a:latin typeface="Georgia"/>
              <a:cs typeface="Georgia"/>
            </a:endParaRPr>
          </a:p>
          <a:p>
            <a:pPr marL="406400" indent="-343535">
              <a:lnSpc>
                <a:spcPct val="100000"/>
              </a:lnSpc>
              <a:spcBef>
                <a:spcPts val="5"/>
              </a:spcBef>
              <a:buClr>
                <a:srgbClr val="0E6EC5"/>
              </a:buClr>
              <a:buSzPct val="81250"/>
              <a:buFont typeface="Wingdings"/>
              <a:buChar char=""/>
              <a:tabLst>
                <a:tab pos="406400" algn="l"/>
                <a:tab pos="407034" algn="l"/>
              </a:tabLst>
            </a:pPr>
            <a:r>
              <a:rPr dirty="0" sz="2400" spc="-5">
                <a:solidFill>
                  <a:srgbClr val="404040"/>
                </a:solidFill>
                <a:latin typeface="Georgia"/>
                <a:cs typeface="Georgia"/>
              </a:rPr>
              <a:t>Working</a:t>
            </a:r>
            <a:r>
              <a:rPr dirty="0" sz="2400" spc="-30">
                <a:solidFill>
                  <a:srgbClr val="404040"/>
                </a:solidFill>
                <a:latin typeface="Georgia"/>
                <a:cs typeface="Georgia"/>
              </a:rPr>
              <a:t> </a:t>
            </a:r>
            <a:r>
              <a:rPr dirty="0" sz="2400" spc="5">
                <a:solidFill>
                  <a:srgbClr val="404040"/>
                </a:solidFill>
                <a:latin typeface="Georgia"/>
                <a:cs typeface="Georgia"/>
              </a:rPr>
              <a:t>With</a:t>
            </a:r>
            <a:r>
              <a:rPr dirty="0" sz="2400" spc="-60">
                <a:solidFill>
                  <a:srgbClr val="404040"/>
                </a:solidFill>
                <a:latin typeface="Georgia"/>
                <a:cs typeface="Georgia"/>
              </a:rPr>
              <a:t> </a:t>
            </a:r>
            <a:r>
              <a:rPr dirty="0" sz="2400">
                <a:solidFill>
                  <a:srgbClr val="404040"/>
                </a:solidFill>
                <a:latin typeface="Georgia"/>
                <a:cs typeface="Georgia"/>
              </a:rPr>
              <a:t>WebElements</a:t>
            </a:r>
            <a:endParaRPr sz="24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400">
              <a:latin typeface="Georgia"/>
              <a:cs typeface="Georgia"/>
            </a:endParaRPr>
          </a:p>
          <a:p>
            <a:pPr marL="63500">
              <a:lnSpc>
                <a:spcPct val="100000"/>
              </a:lnSpc>
              <a:tabLst>
                <a:tab pos="520700" algn="l"/>
              </a:tabLst>
            </a:pPr>
            <a:r>
              <a:rPr dirty="0" sz="1950" b="1">
                <a:solidFill>
                  <a:srgbClr val="0E6EC5"/>
                </a:solidFill>
                <a:latin typeface="Georgia"/>
                <a:cs typeface="Georgia"/>
              </a:rPr>
              <a:t>4)	</a:t>
            </a:r>
            <a:r>
              <a:rPr dirty="0" sz="2400" b="1">
                <a:latin typeface="Georgia"/>
                <a:cs typeface="Georgia"/>
              </a:rPr>
              <a:t>Selenium</a:t>
            </a:r>
            <a:r>
              <a:rPr dirty="0" sz="2400" spc="-55" b="1">
                <a:latin typeface="Georgia"/>
                <a:cs typeface="Georgia"/>
              </a:rPr>
              <a:t> </a:t>
            </a:r>
            <a:r>
              <a:rPr dirty="0" sz="2400" b="1">
                <a:latin typeface="Georgia"/>
                <a:cs typeface="Georgia"/>
              </a:rPr>
              <a:t>Interfaces</a:t>
            </a:r>
            <a:r>
              <a:rPr dirty="0" sz="2400" spc="35" b="1">
                <a:latin typeface="Georgia"/>
                <a:cs typeface="Georgia"/>
              </a:rPr>
              <a:t> </a:t>
            </a:r>
            <a:r>
              <a:rPr dirty="0" sz="2400" b="1">
                <a:latin typeface="Georgia"/>
                <a:cs typeface="Georgia"/>
              </a:rPr>
              <a:t>&amp;</a:t>
            </a:r>
            <a:r>
              <a:rPr dirty="0" sz="2400" spc="-50" b="1">
                <a:latin typeface="Georgia"/>
                <a:cs typeface="Georgia"/>
              </a:rPr>
              <a:t> </a:t>
            </a:r>
            <a:r>
              <a:rPr dirty="0" sz="2400" spc="-5" b="1">
                <a:latin typeface="Georgia"/>
                <a:cs typeface="Georgia"/>
              </a:rPr>
              <a:t>Methods</a:t>
            </a:r>
            <a:r>
              <a:rPr dirty="0" sz="2400" spc="35" b="1">
                <a:latin typeface="Georgia"/>
                <a:cs typeface="Georgia"/>
              </a:rPr>
              <a:t> </a:t>
            </a:r>
            <a:r>
              <a:rPr dirty="0" sz="2400" b="1">
                <a:latin typeface="Georgia"/>
                <a:cs typeface="Georgia"/>
              </a:rPr>
              <a:t>For</a:t>
            </a:r>
            <a:r>
              <a:rPr dirty="0" sz="2400" spc="15" b="1">
                <a:latin typeface="Georgia"/>
                <a:cs typeface="Georgia"/>
              </a:rPr>
              <a:t> </a:t>
            </a:r>
            <a:r>
              <a:rPr dirty="0" sz="2400" spc="-10" b="1">
                <a:latin typeface="Georgia"/>
                <a:cs typeface="Georgia"/>
              </a:rPr>
              <a:t>Unique</a:t>
            </a:r>
            <a:r>
              <a:rPr dirty="0" sz="2400" spc="45" b="1">
                <a:latin typeface="Georgia"/>
                <a:cs typeface="Georgia"/>
              </a:rPr>
              <a:t> </a:t>
            </a:r>
            <a:r>
              <a:rPr dirty="0" sz="2400" spc="-10" b="1">
                <a:latin typeface="Georgia"/>
                <a:cs typeface="Georgia"/>
              </a:rPr>
              <a:t>Situations</a:t>
            </a:r>
            <a:endParaRPr sz="24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201335"/>
            <a:ext cx="417830" cy="2656840"/>
          </a:xfrm>
          <a:custGeom>
            <a:avLst/>
            <a:gdLst/>
            <a:ahLst/>
            <a:cxnLst/>
            <a:rect l="l" t="t" r="r" b="b"/>
            <a:pathLst>
              <a:path w="417830" h="2656840">
                <a:moveTo>
                  <a:pt x="0" y="0"/>
                </a:moveTo>
                <a:lnTo>
                  <a:pt x="0" y="2656662"/>
                </a:lnTo>
                <a:lnTo>
                  <a:pt x="417602" y="2656662"/>
                </a:lnTo>
                <a:lnTo>
                  <a:pt x="0" y="0"/>
                </a:lnTo>
                <a:close/>
              </a:path>
            </a:pathLst>
          </a:custGeom>
          <a:solidFill>
            <a:srgbClr val="0E6EC5">
              <a:alpha val="85096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84500" y="4381"/>
            <a:ext cx="6225540" cy="1369060"/>
          </a:xfrm>
          <a:prstGeom prst="rect"/>
        </p:spPr>
        <p:txBody>
          <a:bodyPr wrap="square" lIns="0" tIns="32384" rIns="0" bIns="0" rtlCol="0" vert="horz">
            <a:spAutoFit/>
          </a:bodyPr>
          <a:lstStyle/>
          <a:p>
            <a:pPr marL="12700" marR="5080" indent="628650">
              <a:lnSpc>
                <a:spcPts val="5260"/>
              </a:lnSpc>
              <a:spcBef>
                <a:spcPts val="254"/>
              </a:spcBef>
            </a:pPr>
            <a:r>
              <a:rPr dirty="0" sz="4400" b="0">
                <a:solidFill>
                  <a:srgbClr val="0E6EC5"/>
                </a:solidFill>
                <a:latin typeface="Georgia"/>
                <a:cs typeface="Georgia"/>
              </a:rPr>
              <a:t>Selenium</a:t>
            </a:r>
            <a:r>
              <a:rPr dirty="0" sz="4400" spc="-20" b="0">
                <a:solidFill>
                  <a:srgbClr val="0E6EC5"/>
                </a:solidFill>
                <a:latin typeface="Georgia"/>
                <a:cs typeface="Georgia"/>
              </a:rPr>
              <a:t> </a:t>
            </a:r>
            <a:r>
              <a:rPr dirty="0" sz="4400" spc="-10" b="0">
                <a:solidFill>
                  <a:srgbClr val="0E6EC5"/>
                </a:solidFill>
                <a:latin typeface="Georgia"/>
                <a:cs typeface="Georgia"/>
              </a:rPr>
              <a:t>With</a:t>
            </a:r>
            <a:r>
              <a:rPr dirty="0" sz="4400" spc="20" b="0">
                <a:solidFill>
                  <a:srgbClr val="0E6EC5"/>
                </a:solidFill>
                <a:latin typeface="Georgia"/>
                <a:cs typeface="Georgia"/>
              </a:rPr>
              <a:t> </a:t>
            </a:r>
            <a:r>
              <a:rPr dirty="0" sz="4400" b="0">
                <a:solidFill>
                  <a:srgbClr val="0E6EC5"/>
                </a:solidFill>
                <a:latin typeface="Georgia"/>
                <a:cs typeface="Georgia"/>
              </a:rPr>
              <a:t>Java </a:t>
            </a:r>
            <a:r>
              <a:rPr dirty="0" sz="4400" spc="5" b="0">
                <a:solidFill>
                  <a:srgbClr val="0E6EC5"/>
                </a:solidFill>
                <a:latin typeface="Georgia"/>
                <a:cs typeface="Georgia"/>
              </a:rPr>
              <a:t> Using</a:t>
            </a:r>
            <a:r>
              <a:rPr dirty="0" sz="4400" spc="-30" b="0">
                <a:solidFill>
                  <a:srgbClr val="0E6EC5"/>
                </a:solidFill>
                <a:latin typeface="Georgia"/>
                <a:cs typeface="Georgia"/>
              </a:rPr>
              <a:t> </a:t>
            </a:r>
            <a:r>
              <a:rPr dirty="0" sz="4400" spc="-5" b="0">
                <a:solidFill>
                  <a:srgbClr val="0E6EC5"/>
                </a:solidFill>
                <a:latin typeface="Georgia"/>
                <a:cs typeface="Georgia"/>
              </a:rPr>
              <a:t>Page</a:t>
            </a:r>
            <a:r>
              <a:rPr dirty="0" sz="4400" spc="-75" b="0">
                <a:solidFill>
                  <a:srgbClr val="0E6EC5"/>
                </a:solidFill>
                <a:latin typeface="Georgia"/>
                <a:cs typeface="Georgia"/>
              </a:rPr>
              <a:t> </a:t>
            </a:r>
            <a:r>
              <a:rPr dirty="0" sz="4400" b="0">
                <a:solidFill>
                  <a:srgbClr val="0E6EC5"/>
                </a:solidFill>
                <a:latin typeface="Georgia"/>
                <a:cs typeface="Georgia"/>
              </a:rPr>
              <a:t>Object</a:t>
            </a:r>
            <a:r>
              <a:rPr dirty="0" sz="4400" spc="-55" b="0">
                <a:solidFill>
                  <a:srgbClr val="0E6EC5"/>
                </a:solidFill>
                <a:latin typeface="Georgia"/>
                <a:cs typeface="Georgia"/>
              </a:rPr>
              <a:t> </a:t>
            </a:r>
            <a:r>
              <a:rPr dirty="0" sz="4400" spc="-5" b="0">
                <a:solidFill>
                  <a:srgbClr val="0E6EC5"/>
                </a:solidFill>
                <a:latin typeface="Georgia"/>
                <a:cs typeface="Georgia"/>
              </a:rPr>
              <a:t>Model</a:t>
            </a:r>
            <a:endParaRPr sz="4400">
              <a:latin typeface="Georgia"/>
              <a:cs typeface="Georgi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190"/>
              </a:lnSpc>
            </a:pPr>
            <a:r>
              <a:rPr dirty="0" spc="20"/>
              <a:t>Rex</a:t>
            </a:r>
            <a:r>
              <a:rPr dirty="0" spc="-10"/>
              <a:t> </a:t>
            </a:r>
            <a:r>
              <a:rPr dirty="0" spc="20"/>
              <a:t>Jones</a:t>
            </a:r>
            <a:r>
              <a:rPr dirty="0" spc="-20"/>
              <a:t> </a:t>
            </a:r>
            <a:r>
              <a:rPr dirty="0" spc="15"/>
              <a:t>II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10565" y="2138616"/>
            <a:ext cx="5613400" cy="21850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950" spc="-190">
                <a:solidFill>
                  <a:srgbClr val="0E6EC5"/>
                </a:solidFill>
                <a:latin typeface="Lucida Sans Unicode"/>
                <a:cs typeface="Lucida Sans Unicode"/>
              </a:rPr>
              <a:t>▶</a:t>
            </a:r>
            <a:r>
              <a:rPr dirty="0" sz="1950" spc="-65">
                <a:solidFill>
                  <a:srgbClr val="0E6EC5"/>
                </a:solidFill>
                <a:latin typeface="Lucida Sans Unicode"/>
                <a:cs typeface="Lucida Sans Unicode"/>
              </a:rPr>
              <a:t> </a:t>
            </a:r>
            <a:r>
              <a:rPr dirty="0" sz="2400" spc="-5">
                <a:solidFill>
                  <a:srgbClr val="404040"/>
                </a:solidFill>
                <a:latin typeface="Georgia"/>
                <a:cs typeface="Georgia"/>
              </a:rPr>
              <a:t>Programming</a:t>
            </a:r>
            <a:r>
              <a:rPr dirty="0" sz="2400" spc="-10">
                <a:solidFill>
                  <a:srgbClr val="404040"/>
                </a:solidFill>
                <a:latin typeface="Georgia"/>
                <a:cs typeface="Georgia"/>
              </a:rPr>
              <a:t> </a:t>
            </a:r>
            <a:r>
              <a:rPr dirty="0" sz="2400">
                <a:solidFill>
                  <a:srgbClr val="404040"/>
                </a:solidFill>
                <a:latin typeface="Georgia"/>
                <a:cs typeface="Georgia"/>
              </a:rPr>
              <a:t>Language</a:t>
            </a:r>
            <a:r>
              <a:rPr dirty="0" sz="2400" spc="-25">
                <a:solidFill>
                  <a:srgbClr val="404040"/>
                </a:solidFill>
                <a:latin typeface="Georgia"/>
                <a:cs typeface="Georgia"/>
              </a:rPr>
              <a:t> </a:t>
            </a:r>
            <a:r>
              <a:rPr dirty="0" sz="2400">
                <a:solidFill>
                  <a:srgbClr val="404040"/>
                </a:solidFill>
                <a:latin typeface="Georgia"/>
                <a:cs typeface="Georgia"/>
              </a:rPr>
              <a:t>= </a:t>
            </a:r>
            <a:r>
              <a:rPr dirty="0" sz="2400" spc="-10" b="1">
                <a:solidFill>
                  <a:srgbClr val="404040"/>
                </a:solidFill>
                <a:latin typeface="Georgia"/>
                <a:cs typeface="Georgia"/>
              </a:rPr>
              <a:t>Java</a:t>
            </a:r>
            <a:endParaRPr sz="24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65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</a:pPr>
            <a:r>
              <a:rPr dirty="0" sz="1950" spc="-190">
                <a:solidFill>
                  <a:srgbClr val="0E6EC5"/>
                </a:solidFill>
                <a:latin typeface="Lucida Sans Unicode"/>
                <a:cs typeface="Lucida Sans Unicode"/>
              </a:rPr>
              <a:t>▶</a:t>
            </a:r>
            <a:r>
              <a:rPr dirty="0" sz="1950" spc="-65">
                <a:solidFill>
                  <a:srgbClr val="0E6EC5"/>
                </a:solidFill>
                <a:latin typeface="Lucida Sans Unicode"/>
                <a:cs typeface="Lucida Sans Unicode"/>
              </a:rPr>
              <a:t> </a:t>
            </a:r>
            <a:r>
              <a:rPr dirty="0" sz="2400" spc="-10">
                <a:solidFill>
                  <a:srgbClr val="404040"/>
                </a:solidFill>
                <a:latin typeface="Georgia"/>
                <a:cs typeface="Georgia"/>
              </a:rPr>
              <a:t>Test</a:t>
            </a:r>
            <a:r>
              <a:rPr dirty="0" sz="2400">
                <a:solidFill>
                  <a:srgbClr val="404040"/>
                </a:solidFill>
                <a:latin typeface="Georgia"/>
                <a:cs typeface="Georgia"/>
              </a:rPr>
              <a:t> </a:t>
            </a:r>
            <a:r>
              <a:rPr dirty="0" sz="2400" spc="-5">
                <a:solidFill>
                  <a:srgbClr val="404040"/>
                </a:solidFill>
                <a:latin typeface="Georgia"/>
                <a:cs typeface="Georgia"/>
              </a:rPr>
              <a:t>Framework</a:t>
            </a:r>
            <a:r>
              <a:rPr dirty="0" sz="2400">
                <a:solidFill>
                  <a:srgbClr val="404040"/>
                </a:solidFill>
                <a:latin typeface="Georgia"/>
                <a:cs typeface="Georgia"/>
              </a:rPr>
              <a:t> =</a:t>
            </a:r>
            <a:r>
              <a:rPr dirty="0" sz="2400" spc="10">
                <a:solidFill>
                  <a:srgbClr val="404040"/>
                </a:solidFill>
                <a:latin typeface="Georgia"/>
                <a:cs typeface="Georgia"/>
              </a:rPr>
              <a:t> </a:t>
            </a:r>
            <a:r>
              <a:rPr dirty="0" sz="2400" spc="-5" b="1">
                <a:solidFill>
                  <a:srgbClr val="404040"/>
                </a:solidFill>
                <a:latin typeface="Georgia"/>
                <a:cs typeface="Georgia"/>
              </a:rPr>
              <a:t>TestNG</a:t>
            </a:r>
            <a:endParaRPr sz="24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65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</a:pPr>
            <a:r>
              <a:rPr dirty="0" sz="1950" spc="-190">
                <a:solidFill>
                  <a:srgbClr val="0E6EC5"/>
                </a:solidFill>
                <a:latin typeface="Lucida Sans Unicode"/>
                <a:cs typeface="Lucida Sans Unicode"/>
              </a:rPr>
              <a:t>▶</a:t>
            </a:r>
            <a:r>
              <a:rPr dirty="0" sz="1950" spc="370">
                <a:solidFill>
                  <a:srgbClr val="0E6EC5"/>
                </a:solidFill>
                <a:latin typeface="Lucida Sans Unicode"/>
                <a:cs typeface="Lucida Sans Unicode"/>
              </a:rPr>
              <a:t> </a:t>
            </a:r>
            <a:r>
              <a:rPr dirty="0" sz="2400" spc="-5">
                <a:solidFill>
                  <a:srgbClr val="404040"/>
                </a:solidFill>
                <a:latin typeface="Georgia"/>
                <a:cs typeface="Georgia"/>
              </a:rPr>
              <a:t>Design</a:t>
            </a:r>
            <a:r>
              <a:rPr dirty="0" sz="2400" spc="25">
                <a:solidFill>
                  <a:srgbClr val="404040"/>
                </a:solidFill>
                <a:latin typeface="Georgia"/>
                <a:cs typeface="Georgia"/>
              </a:rPr>
              <a:t> </a:t>
            </a:r>
            <a:r>
              <a:rPr dirty="0" sz="2400" spc="-10">
                <a:solidFill>
                  <a:srgbClr val="404040"/>
                </a:solidFill>
                <a:latin typeface="Georgia"/>
                <a:cs typeface="Georgia"/>
              </a:rPr>
              <a:t>Pattern</a:t>
            </a:r>
            <a:r>
              <a:rPr dirty="0" sz="2400" spc="-45">
                <a:solidFill>
                  <a:srgbClr val="404040"/>
                </a:solidFill>
                <a:latin typeface="Georgia"/>
                <a:cs typeface="Georgia"/>
              </a:rPr>
              <a:t> </a:t>
            </a:r>
            <a:r>
              <a:rPr dirty="0" sz="2400">
                <a:solidFill>
                  <a:srgbClr val="404040"/>
                </a:solidFill>
                <a:latin typeface="Georgia"/>
                <a:cs typeface="Georgia"/>
              </a:rPr>
              <a:t>=</a:t>
            </a:r>
            <a:r>
              <a:rPr dirty="0" sz="2400" spc="35">
                <a:solidFill>
                  <a:srgbClr val="404040"/>
                </a:solidFill>
                <a:latin typeface="Georgia"/>
                <a:cs typeface="Georgia"/>
              </a:rPr>
              <a:t> </a:t>
            </a:r>
            <a:r>
              <a:rPr dirty="0" sz="2400" spc="-5" b="1">
                <a:solidFill>
                  <a:srgbClr val="404040"/>
                </a:solidFill>
                <a:latin typeface="Georgia"/>
                <a:cs typeface="Georgia"/>
              </a:rPr>
              <a:t>Page</a:t>
            </a:r>
            <a:r>
              <a:rPr dirty="0" sz="2400" spc="40" b="1">
                <a:solidFill>
                  <a:srgbClr val="404040"/>
                </a:solidFill>
                <a:latin typeface="Georgia"/>
                <a:cs typeface="Georgia"/>
              </a:rPr>
              <a:t> </a:t>
            </a:r>
            <a:r>
              <a:rPr dirty="0" sz="2400" spc="-10" b="1">
                <a:solidFill>
                  <a:srgbClr val="404040"/>
                </a:solidFill>
                <a:latin typeface="Georgia"/>
                <a:cs typeface="Georgia"/>
              </a:rPr>
              <a:t>Object</a:t>
            </a:r>
            <a:r>
              <a:rPr dirty="0" sz="2400" spc="5" b="1">
                <a:solidFill>
                  <a:srgbClr val="404040"/>
                </a:solidFill>
                <a:latin typeface="Georgia"/>
                <a:cs typeface="Georgia"/>
              </a:rPr>
              <a:t> </a:t>
            </a:r>
            <a:r>
              <a:rPr dirty="0" sz="2400" spc="-15" b="1">
                <a:solidFill>
                  <a:srgbClr val="404040"/>
                </a:solidFill>
                <a:latin typeface="Georgia"/>
                <a:cs typeface="Georgia"/>
              </a:rPr>
              <a:t>Model</a:t>
            </a:r>
            <a:endParaRPr sz="24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201335"/>
            <a:ext cx="417830" cy="2656840"/>
          </a:xfrm>
          <a:custGeom>
            <a:avLst/>
            <a:gdLst/>
            <a:ahLst/>
            <a:cxnLst/>
            <a:rect l="l" t="t" r="r" b="b"/>
            <a:pathLst>
              <a:path w="417830" h="2656840">
                <a:moveTo>
                  <a:pt x="0" y="0"/>
                </a:moveTo>
                <a:lnTo>
                  <a:pt x="0" y="2656662"/>
                </a:lnTo>
                <a:lnTo>
                  <a:pt x="417602" y="2656662"/>
                </a:lnTo>
                <a:lnTo>
                  <a:pt x="0" y="0"/>
                </a:lnTo>
                <a:close/>
              </a:path>
            </a:pathLst>
          </a:custGeom>
          <a:solidFill>
            <a:srgbClr val="0E6EC5">
              <a:alpha val="85096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0728579" y="6515417"/>
            <a:ext cx="1355725" cy="3117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850" spc="20">
                <a:latin typeface="Georgia"/>
                <a:cs typeface="Georgia"/>
              </a:rPr>
              <a:t>Rex</a:t>
            </a:r>
            <a:r>
              <a:rPr dirty="0" sz="1850" spc="-15">
                <a:latin typeface="Georgia"/>
                <a:cs typeface="Georgia"/>
              </a:rPr>
              <a:t> </a:t>
            </a:r>
            <a:r>
              <a:rPr dirty="0" sz="1850" spc="20">
                <a:latin typeface="Georgia"/>
                <a:cs typeface="Georgia"/>
              </a:rPr>
              <a:t>Jones</a:t>
            </a:r>
            <a:r>
              <a:rPr dirty="0" sz="1850" spc="-25">
                <a:latin typeface="Georgia"/>
                <a:cs typeface="Georgia"/>
              </a:rPr>
              <a:t> </a:t>
            </a:r>
            <a:r>
              <a:rPr dirty="0" sz="1850" spc="15">
                <a:latin typeface="Georgia"/>
                <a:cs typeface="Georgia"/>
              </a:rPr>
              <a:t>II</a:t>
            </a:r>
            <a:endParaRPr sz="1850">
              <a:latin typeface="Georgia"/>
              <a:cs typeface="Georgi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984500" y="4381"/>
            <a:ext cx="6225540" cy="1369060"/>
          </a:xfrm>
          <a:prstGeom prst="rect"/>
        </p:spPr>
        <p:txBody>
          <a:bodyPr wrap="square" lIns="0" tIns="32384" rIns="0" bIns="0" rtlCol="0" vert="horz">
            <a:spAutoFit/>
          </a:bodyPr>
          <a:lstStyle/>
          <a:p>
            <a:pPr marL="12700" marR="5080" indent="628650">
              <a:lnSpc>
                <a:spcPts val="5260"/>
              </a:lnSpc>
              <a:spcBef>
                <a:spcPts val="254"/>
              </a:spcBef>
            </a:pPr>
            <a:r>
              <a:rPr dirty="0" sz="4400" b="0">
                <a:solidFill>
                  <a:srgbClr val="0E6EC5"/>
                </a:solidFill>
                <a:latin typeface="Georgia"/>
                <a:cs typeface="Georgia"/>
              </a:rPr>
              <a:t>Selenium</a:t>
            </a:r>
            <a:r>
              <a:rPr dirty="0" sz="4400" spc="-20" b="0">
                <a:solidFill>
                  <a:srgbClr val="0E6EC5"/>
                </a:solidFill>
                <a:latin typeface="Georgia"/>
                <a:cs typeface="Georgia"/>
              </a:rPr>
              <a:t> </a:t>
            </a:r>
            <a:r>
              <a:rPr dirty="0" sz="4400" spc="-10" b="0">
                <a:solidFill>
                  <a:srgbClr val="0E6EC5"/>
                </a:solidFill>
                <a:latin typeface="Georgia"/>
                <a:cs typeface="Georgia"/>
              </a:rPr>
              <a:t>With</a:t>
            </a:r>
            <a:r>
              <a:rPr dirty="0" sz="4400" spc="20" b="0">
                <a:solidFill>
                  <a:srgbClr val="0E6EC5"/>
                </a:solidFill>
                <a:latin typeface="Georgia"/>
                <a:cs typeface="Georgia"/>
              </a:rPr>
              <a:t> </a:t>
            </a:r>
            <a:r>
              <a:rPr dirty="0" sz="4400" b="0">
                <a:solidFill>
                  <a:srgbClr val="0E6EC5"/>
                </a:solidFill>
                <a:latin typeface="Georgia"/>
                <a:cs typeface="Georgia"/>
              </a:rPr>
              <a:t>Java </a:t>
            </a:r>
            <a:r>
              <a:rPr dirty="0" sz="4400" spc="5" b="0">
                <a:solidFill>
                  <a:srgbClr val="0E6EC5"/>
                </a:solidFill>
                <a:latin typeface="Georgia"/>
                <a:cs typeface="Georgia"/>
              </a:rPr>
              <a:t> Using</a:t>
            </a:r>
            <a:r>
              <a:rPr dirty="0" sz="4400" spc="-30" b="0">
                <a:solidFill>
                  <a:srgbClr val="0E6EC5"/>
                </a:solidFill>
                <a:latin typeface="Georgia"/>
                <a:cs typeface="Georgia"/>
              </a:rPr>
              <a:t> </a:t>
            </a:r>
            <a:r>
              <a:rPr dirty="0" sz="4400" spc="-5" b="0">
                <a:solidFill>
                  <a:srgbClr val="0E6EC5"/>
                </a:solidFill>
                <a:latin typeface="Georgia"/>
                <a:cs typeface="Georgia"/>
              </a:rPr>
              <a:t>Page</a:t>
            </a:r>
            <a:r>
              <a:rPr dirty="0" sz="4400" spc="-75" b="0">
                <a:solidFill>
                  <a:srgbClr val="0E6EC5"/>
                </a:solidFill>
                <a:latin typeface="Georgia"/>
                <a:cs typeface="Georgia"/>
              </a:rPr>
              <a:t> </a:t>
            </a:r>
            <a:r>
              <a:rPr dirty="0" sz="4400" b="0">
                <a:solidFill>
                  <a:srgbClr val="0E6EC5"/>
                </a:solidFill>
                <a:latin typeface="Georgia"/>
                <a:cs typeface="Georgia"/>
              </a:rPr>
              <a:t>Object</a:t>
            </a:r>
            <a:r>
              <a:rPr dirty="0" sz="4400" spc="-55" b="0">
                <a:solidFill>
                  <a:srgbClr val="0E6EC5"/>
                </a:solidFill>
                <a:latin typeface="Georgia"/>
                <a:cs typeface="Georgia"/>
              </a:rPr>
              <a:t> </a:t>
            </a:r>
            <a:r>
              <a:rPr dirty="0" sz="4400" spc="-5" b="0">
                <a:solidFill>
                  <a:srgbClr val="0E6EC5"/>
                </a:solidFill>
                <a:latin typeface="Georgia"/>
                <a:cs typeface="Georgia"/>
              </a:rPr>
              <a:t>Model</a:t>
            </a:r>
            <a:endParaRPr sz="4400">
              <a:latin typeface="Georgia"/>
              <a:cs typeface="Georg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7575" y="1587817"/>
            <a:ext cx="3691890" cy="430657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355600" algn="l"/>
              </a:tabLst>
            </a:pPr>
            <a:r>
              <a:rPr dirty="0" sz="1700" spc="-145">
                <a:solidFill>
                  <a:srgbClr val="0E6EC5"/>
                </a:solidFill>
                <a:latin typeface="Lucida Sans Unicode"/>
                <a:cs typeface="Lucida Sans Unicode"/>
              </a:rPr>
              <a:t>▶	</a:t>
            </a:r>
            <a:r>
              <a:rPr dirty="0" sz="2150" spc="30">
                <a:solidFill>
                  <a:srgbClr val="404040"/>
                </a:solidFill>
                <a:latin typeface="Georgia"/>
                <a:cs typeface="Georgia"/>
              </a:rPr>
              <a:t>How</a:t>
            </a:r>
            <a:r>
              <a:rPr dirty="0" sz="2150" spc="-30">
                <a:solidFill>
                  <a:srgbClr val="404040"/>
                </a:solidFill>
                <a:latin typeface="Georgia"/>
                <a:cs typeface="Georgia"/>
              </a:rPr>
              <a:t> </a:t>
            </a:r>
            <a:r>
              <a:rPr dirty="0" sz="2150" spc="50">
                <a:solidFill>
                  <a:srgbClr val="404040"/>
                </a:solidFill>
                <a:latin typeface="Georgia"/>
                <a:cs typeface="Georgia"/>
              </a:rPr>
              <a:t>To</a:t>
            </a:r>
            <a:r>
              <a:rPr dirty="0" sz="2150" spc="-50">
                <a:solidFill>
                  <a:srgbClr val="404040"/>
                </a:solidFill>
                <a:latin typeface="Georgia"/>
                <a:cs typeface="Georgia"/>
              </a:rPr>
              <a:t> </a:t>
            </a:r>
            <a:r>
              <a:rPr dirty="0" sz="2150" spc="25">
                <a:solidFill>
                  <a:srgbClr val="404040"/>
                </a:solidFill>
                <a:latin typeface="Georgia"/>
                <a:cs typeface="Georgia"/>
              </a:rPr>
              <a:t>Take</a:t>
            </a:r>
            <a:r>
              <a:rPr dirty="0" sz="2150" spc="-5">
                <a:solidFill>
                  <a:srgbClr val="404040"/>
                </a:solidFill>
                <a:latin typeface="Georgia"/>
                <a:cs typeface="Georgia"/>
              </a:rPr>
              <a:t> </a:t>
            </a:r>
            <a:r>
              <a:rPr dirty="0" sz="2150" spc="15">
                <a:solidFill>
                  <a:srgbClr val="404040"/>
                </a:solidFill>
                <a:latin typeface="Georgia"/>
                <a:cs typeface="Georgia"/>
              </a:rPr>
              <a:t>A</a:t>
            </a:r>
            <a:r>
              <a:rPr dirty="0" sz="2150" spc="35">
                <a:solidFill>
                  <a:srgbClr val="404040"/>
                </a:solidFill>
                <a:latin typeface="Georgia"/>
                <a:cs typeface="Georgia"/>
              </a:rPr>
              <a:t> </a:t>
            </a:r>
            <a:r>
              <a:rPr dirty="0" sz="2150" spc="15">
                <a:solidFill>
                  <a:srgbClr val="404040"/>
                </a:solidFill>
                <a:latin typeface="Georgia"/>
                <a:cs typeface="Georgia"/>
              </a:rPr>
              <a:t>Screenshot</a:t>
            </a:r>
            <a:endParaRPr sz="215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2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tabLst>
                <a:tab pos="355600" algn="l"/>
              </a:tabLst>
            </a:pPr>
            <a:r>
              <a:rPr dirty="0" sz="1700" spc="-145">
                <a:solidFill>
                  <a:srgbClr val="0E6EC5"/>
                </a:solidFill>
                <a:latin typeface="Lucida Sans Unicode"/>
                <a:cs typeface="Lucida Sans Unicode"/>
              </a:rPr>
              <a:t>▶	</a:t>
            </a:r>
            <a:r>
              <a:rPr dirty="0" sz="2150" spc="30">
                <a:solidFill>
                  <a:srgbClr val="404040"/>
                </a:solidFill>
                <a:latin typeface="Georgia"/>
                <a:cs typeface="Georgia"/>
              </a:rPr>
              <a:t>How</a:t>
            </a:r>
            <a:r>
              <a:rPr dirty="0" sz="2150" spc="-40">
                <a:solidFill>
                  <a:srgbClr val="404040"/>
                </a:solidFill>
                <a:latin typeface="Georgia"/>
                <a:cs typeface="Georgia"/>
              </a:rPr>
              <a:t> </a:t>
            </a:r>
            <a:r>
              <a:rPr dirty="0" sz="2150" spc="50">
                <a:solidFill>
                  <a:srgbClr val="404040"/>
                </a:solidFill>
                <a:latin typeface="Georgia"/>
                <a:cs typeface="Georgia"/>
              </a:rPr>
              <a:t>To</a:t>
            </a:r>
            <a:r>
              <a:rPr dirty="0" sz="2150" spc="-55">
                <a:solidFill>
                  <a:srgbClr val="404040"/>
                </a:solidFill>
                <a:latin typeface="Georgia"/>
                <a:cs typeface="Georgia"/>
              </a:rPr>
              <a:t> </a:t>
            </a:r>
            <a:r>
              <a:rPr dirty="0" sz="2150" spc="30">
                <a:solidFill>
                  <a:srgbClr val="404040"/>
                </a:solidFill>
                <a:latin typeface="Georgia"/>
                <a:cs typeface="Georgia"/>
              </a:rPr>
              <a:t>Handle</a:t>
            </a:r>
            <a:r>
              <a:rPr dirty="0" sz="2150" spc="-15">
                <a:solidFill>
                  <a:srgbClr val="404040"/>
                </a:solidFill>
                <a:latin typeface="Georgia"/>
                <a:cs typeface="Georgia"/>
              </a:rPr>
              <a:t> </a:t>
            </a:r>
            <a:r>
              <a:rPr dirty="0" sz="2150" spc="15">
                <a:solidFill>
                  <a:srgbClr val="404040"/>
                </a:solidFill>
                <a:latin typeface="Georgia"/>
                <a:cs typeface="Georgia"/>
              </a:rPr>
              <a:t>A</a:t>
            </a:r>
            <a:r>
              <a:rPr dirty="0" sz="2150" spc="-45">
                <a:solidFill>
                  <a:srgbClr val="404040"/>
                </a:solidFill>
                <a:latin typeface="Georgia"/>
                <a:cs typeface="Georgia"/>
              </a:rPr>
              <a:t> </a:t>
            </a:r>
            <a:r>
              <a:rPr dirty="0" sz="2150" spc="30">
                <a:solidFill>
                  <a:srgbClr val="404040"/>
                </a:solidFill>
                <a:latin typeface="Georgia"/>
                <a:cs typeface="Georgia"/>
              </a:rPr>
              <a:t>Modal</a:t>
            </a:r>
            <a:endParaRPr sz="215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2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tabLst>
                <a:tab pos="355600" algn="l"/>
              </a:tabLst>
            </a:pPr>
            <a:r>
              <a:rPr dirty="0" sz="1700" spc="-145">
                <a:solidFill>
                  <a:srgbClr val="0E6EC5"/>
                </a:solidFill>
                <a:latin typeface="Lucida Sans Unicode"/>
                <a:cs typeface="Lucida Sans Unicode"/>
              </a:rPr>
              <a:t>▶	</a:t>
            </a:r>
            <a:r>
              <a:rPr dirty="0" sz="2150" spc="15">
                <a:solidFill>
                  <a:srgbClr val="404040"/>
                </a:solidFill>
                <a:latin typeface="Georgia"/>
                <a:cs typeface="Georgia"/>
              </a:rPr>
              <a:t>Switch</a:t>
            </a:r>
            <a:r>
              <a:rPr dirty="0" sz="2150" spc="-10">
                <a:solidFill>
                  <a:srgbClr val="404040"/>
                </a:solidFill>
                <a:latin typeface="Georgia"/>
                <a:cs typeface="Georgia"/>
              </a:rPr>
              <a:t> </a:t>
            </a:r>
            <a:r>
              <a:rPr dirty="0" sz="2150" spc="50">
                <a:solidFill>
                  <a:srgbClr val="404040"/>
                </a:solidFill>
                <a:latin typeface="Georgia"/>
                <a:cs typeface="Georgia"/>
              </a:rPr>
              <a:t>To</a:t>
            </a:r>
            <a:r>
              <a:rPr dirty="0" sz="2150" spc="-60">
                <a:solidFill>
                  <a:srgbClr val="404040"/>
                </a:solidFill>
                <a:latin typeface="Georgia"/>
                <a:cs typeface="Georgia"/>
              </a:rPr>
              <a:t> </a:t>
            </a:r>
            <a:r>
              <a:rPr dirty="0" sz="2150" spc="20">
                <a:solidFill>
                  <a:srgbClr val="404040"/>
                </a:solidFill>
                <a:latin typeface="Georgia"/>
                <a:cs typeface="Georgia"/>
              </a:rPr>
              <a:t>Alerts</a:t>
            </a:r>
            <a:endParaRPr sz="2150">
              <a:latin typeface="Georgia"/>
              <a:cs typeface="Georgia"/>
            </a:endParaRPr>
          </a:p>
          <a:p>
            <a:pPr>
              <a:lnSpc>
                <a:spcPct val="100000"/>
              </a:lnSpc>
            </a:pPr>
            <a:endParaRPr sz="315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tabLst>
                <a:tab pos="355600" algn="l"/>
              </a:tabLst>
            </a:pPr>
            <a:r>
              <a:rPr dirty="0" sz="1700" spc="-145">
                <a:solidFill>
                  <a:srgbClr val="0E6EC5"/>
                </a:solidFill>
                <a:latin typeface="Lucida Sans Unicode"/>
                <a:cs typeface="Lucida Sans Unicode"/>
              </a:rPr>
              <a:t>▶	</a:t>
            </a:r>
            <a:r>
              <a:rPr dirty="0" sz="2150" spc="15">
                <a:solidFill>
                  <a:srgbClr val="404040"/>
                </a:solidFill>
                <a:latin typeface="Georgia"/>
                <a:cs typeface="Georgia"/>
              </a:rPr>
              <a:t>Switch</a:t>
            </a:r>
            <a:r>
              <a:rPr dirty="0" sz="2150" spc="-15">
                <a:solidFill>
                  <a:srgbClr val="404040"/>
                </a:solidFill>
                <a:latin typeface="Georgia"/>
                <a:cs typeface="Georgia"/>
              </a:rPr>
              <a:t> </a:t>
            </a:r>
            <a:r>
              <a:rPr dirty="0" sz="2150" spc="50">
                <a:solidFill>
                  <a:srgbClr val="404040"/>
                </a:solidFill>
                <a:latin typeface="Georgia"/>
                <a:cs typeface="Georgia"/>
              </a:rPr>
              <a:t>To</a:t>
            </a:r>
            <a:r>
              <a:rPr dirty="0" sz="2150" spc="-65">
                <a:solidFill>
                  <a:srgbClr val="404040"/>
                </a:solidFill>
                <a:latin typeface="Georgia"/>
                <a:cs typeface="Georgia"/>
              </a:rPr>
              <a:t> </a:t>
            </a:r>
            <a:r>
              <a:rPr dirty="0" sz="2150" spc="30">
                <a:solidFill>
                  <a:srgbClr val="404040"/>
                </a:solidFill>
                <a:latin typeface="Georgia"/>
                <a:cs typeface="Georgia"/>
              </a:rPr>
              <a:t>Frames</a:t>
            </a:r>
            <a:endParaRPr sz="215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2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tabLst>
                <a:tab pos="355600" algn="l"/>
              </a:tabLst>
            </a:pPr>
            <a:r>
              <a:rPr dirty="0" sz="1700" spc="-145">
                <a:solidFill>
                  <a:srgbClr val="0E6EC5"/>
                </a:solidFill>
                <a:latin typeface="Lucida Sans Unicode"/>
                <a:cs typeface="Lucida Sans Unicode"/>
              </a:rPr>
              <a:t>▶	</a:t>
            </a:r>
            <a:r>
              <a:rPr dirty="0" sz="2150" spc="15">
                <a:solidFill>
                  <a:srgbClr val="404040"/>
                </a:solidFill>
                <a:latin typeface="Georgia"/>
                <a:cs typeface="Georgia"/>
              </a:rPr>
              <a:t>Switch</a:t>
            </a:r>
            <a:r>
              <a:rPr dirty="0" sz="2150" spc="-15">
                <a:solidFill>
                  <a:srgbClr val="404040"/>
                </a:solidFill>
                <a:latin typeface="Georgia"/>
                <a:cs typeface="Georgia"/>
              </a:rPr>
              <a:t> </a:t>
            </a:r>
            <a:r>
              <a:rPr dirty="0" sz="2150" spc="55">
                <a:solidFill>
                  <a:srgbClr val="404040"/>
                </a:solidFill>
                <a:latin typeface="Georgia"/>
                <a:cs typeface="Georgia"/>
              </a:rPr>
              <a:t>To</a:t>
            </a:r>
            <a:r>
              <a:rPr dirty="0" sz="2150" spc="-60">
                <a:solidFill>
                  <a:srgbClr val="404040"/>
                </a:solidFill>
                <a:latin typeface="Georgia"/>
                <a:cs typeface="Georgia"/>
              </a:rPr>
              <a:t> </a:t>
            </a:r>
            <a:r>
              <a:rPr dirty="0" sz="2150" spc="25">
                <a:solidFill>
                  <a:srgbClr val="404040"/>
                </a:solidFill>
                <a:latin typeface="Georgia"/>
                <a:cs typeface="Georgia"/>
              </a:rPr>
              <a:t>Windows</a:t>
            </a:r>
            <a:endParaRPr sz="215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2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tabLst>
                <a:tab pos="355600" algn="l"/>
              </a:tabLst>
            </a:pPr>
            <a:r>
              <a:rPr dirty="0" sz="1700" spc="-145">
                <a:solidFill>
                  <a:srgbClr val="0E6EC5"/>
                </a:solidFill>
                <a:latin typeface="Lucida Sans Unicode"/>
                <a:cs typeface="Lucida Sans Unicode"/>
              </a:rPr>
              <a:t>▶	</a:t>
            </a:r>
            <a:r>
              <a:rPr dirty="0" sz="2150" spc="20">
                <a:solidFill>
                  <a:srgbClr val="404040"/>
                </a:solidFill>
                <a:latin typeface="Georgia"/>
                <a:cs typeface="Georgia"/>
              </a:rPr>
              <a:t>Dynamic</a:t>
            </a:r>
            <a:r>
              <a:rPr dirty="0" sz="2150" spc="50">
                <a:solidFill>
                  <a:srgbClr val="404040"/>
                </a:solidFill>
                <a:latin typeface="Georgia"/>
                <a:cs typeface="Georgia"/>
              </a:rPr>
              <a:t> </a:t>
            </a:r>
            <a:r>
              <a:rPr dirty="0" sz="2150" spc="20">
                <a:solidFill>
                  <a:srgbClr val="404040"/>
                </a:solidFill>
                <a:latin typeface="Georgia"/>
                <a:cs typeface="Georgia"/>
              </a:rPr>
              <a:t>Wait</a:t>
            </a:r>
            <a:r>
              <a:rPr dirty="0" sz="2150">
                <a:solidFill>
                  <a:srgbClr val="404040"/>
                </a:solidFill>
                <a:latin typeface="Georgia"/>
                <a:cs typeface="Georgia"/>
              </a:rPr>
              <a:t> </a:t>
            </a:r>
            <a:r>
              <a:rPr dirty="0" sz="2150" spc="15">
                <a:solidFill>
                  <a:srgbClr val="404040"/>
                </a:solidFill>
                <a:latin typeface="Georgia"/>
                <a:cs typeface="Georgia"/>
              </a:rPr>
              <a:t>Statements</a:t>
            </a:r>
            <a:endParaRPr sz="2150">
              <a:latin typeface="Georgia"/>
              <a:cs typeface="Georg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17575" y="6327775"/>
            <a:ext cx="3096895" cy="3581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355600" algn="l"/>
              </a:tabLst>
            </a:pPr>
            <a:r>
              <a:rPr dirty="0" sz="1700" spc="-145">
                <a:solidFill>
                  <a:srgbClr val="0E6EC5"/>
                </a:solidFill>
                <a:latin typeface="Lucida Sans Unicode"/>
                <a:cs typeface="Lucida Sans Unicode"/>
              </a:rPr>
              <a:t>▶	</a:t>
            </a:r>
            <a:r>
              <a:rPr dirty="0" sz="2150" spc="20">
                <a:solidFill>
                  <a:srgbClr val="404040"/>
                </a:solidFill>
                <a:latin typeface="Georgia"/>
                <a:cs typeface="Georgia"/>
              </a:rPr>
              <a:t>Selenium</a:t>
            </a:r>
            <a:r>
              <a:rPr dirty="0" sz="2150" spc="-15">
                <a:solidFill>
                  <a:srgbClr val="404040"/>
                </a:solidFill>
                <a:latin typeface="Georgia"/>
                <a:cs typeface="Georgia"/>
              </a:rPr>
              <a:t> </a:t>
            </a:r>
            <a:r>
              <a:rPr dirty="0" sz="2150" spc="15">
                <a:solidFill>
                  <a:srgbClr val="404040"/>
                </a:solidFill>
                <a:latin typeface="Georgia"/>
                <a:cs typeface="Georgia"/>
              </a:rPr>
              <a:t>Interactions</a:t>
            </a:r>
            <a:endParaRPr sz="2150">
              <a:latin typeface="Georgia"/>
              <a:cs typeface="Georgi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1362075" cy="740410"/>
          </a:xfrm>
          <a:custGeom>
            <a:avLst/>
            <a:gdLst/>
            <a:ahLst/>
            <a:cxnLst/>
            <a:rect l="l" t="t" r="r" b="b"/>
            <a:pathLst>
              <a:path w="1362075" h="740410">
                <a:moveTo>
                  <a:pt x="0" y="739999"/>
                </a:moveTo>
                <a:lnTo>
                  <a:pt x="1361722" y="0"/>
                </a:lnTo>
              </a:path>
            </a:pathLst>
          </a:custGeom>
          <a:ln w="9525">
            <a:solidFill>
              <a:srgbClr val="0E6EC5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8" name="object 8"/>
          <p:cNvGrpSpPr/>
          <p:nvPr/>
        </p:nvGrpSpPr>
        <p:grpSpPr>
          <a:xfrm>
            <a:off x="-4762" y="0"/>
            <a:ext cx="1677035" cy="1155065"/>
            <a:chOff x="-4762" y="0"/>
            <a:chExt cx="1677035" cy="1155065"/>
          </a:xfrm>
        </p:grpSpPr>
        <p:sp>
          <p:nvSpPr>
            <p:cNvPr id="9" name="object 9"/>
            <p:cNvSpPr/>
            <p:nvPr/>
          </p:nvSpPr>
          <p:spPr>
            <a:xfrm>
              <a:off x="0" y="0"/>
              <a:ext cx="1667510" cy="1145540"/>
            </a:xfrm>
            <a:custGeom>
              <a:avLst/>
              <a:gdLst/>
              <a:ahLst/>
              <a:cxnLst/>
              <a:rect l="l" t="t" r="r" b="b"/>
              <a:pathLst>
                <a:path w="1667510" h="1145540">
                  <a:moveTo>
                    <a:pt x="1528822" y="0"/>
                  </a:moveTo>
                  <a:lnTo>
                    <a:pt x="1667129" y="254507"/>
                  </a:lnTo>
                  <a:lnTo>
                    <a:pt x="28107" y="1145032"/>
                  </a:lnTo>
                  <a:lnTo>
                    <a:pt x="0" y="1093307"/>
                  </a:lnTo>
                </a:path>
              </a:pathLst>
            </a:custGeom>
            <a:ln w="9525">
              <a:solidFill>
                <a:srgbClr val="0E6EC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461797" y="367538"/>
              <a:ext cx="599440" cy="381635"/>
            </a:xfrm>
            <a:custGeom>
              <a:avLst/>
              <a:gdLst/>
              <a:ahLst/>
              <a:cxnLst/>
              <a:rect l="l" t="t" r="r" b="b"/>
              <a:pathLst>
                <a:path w="599440" h="381634">
                  <a:moveTo>
                    <a:pt x="52930" y="244221"/>
                  </a:moveTo>
                  <a:lnTo>
                    <a:pt x="21818" y="244221"/>
                  </a:lnTo>
                  <a:lnTo>
                    <a:pt x="24091" y="244856"/>
                  </a:lnTo>
                  <a:lnTo>
                    <a:pt x="25742" y="246252"/>
                  </a:lnTo>
                  <a:lnTo>
                    <a:pt x="84658" y="352298"/>
                  </a:lnTo>
                  <a:lnTo>
                    <a:pt x="86740" y="361441"/>
                  </a:lnTo>
                  <a:lnTo>
                    <a:pt x="86004" y="363474"/>
                  </a:lnTo>
                  <a:lnTo>
                    <a:pt x="83604" y="366522"/>
                  </a:lnTo>
                  <a:lnTo>
                    <a:pt x="81762" y="368173"/>
                  </a:lnTo>
                  <a:lnTo>
                    <a:pt x="76161" y="371983"/>
                  </a:lnTo>
                  <a:lnTo>
                    <a:pt x="74015" y="373507"/>
                  </a:lnTo>
                  <a:lnTo>
                    <a:pt x="72517" y="374396"/>
                  </a:lnTo>
                  <a:lnTo>
                    <a:pt x="76301" y="381381"/>
                  </a:lnTo>
                  <a:lnTo>
                    <a:pt x="136029" y="348996"/>
                  </a:lnTo>
                  <a:lnTo>
                    <a:pt x="135616" y="348234"/>
                  </a:lnTo>
                  <a:lnTo>
                    <a:pt x="113918" y="348234"/>
                  </a:lnTo>
                  <a:lnTo>
                    <a:pt x="111645" y="347725"/>
                  </a:lnTo>
                  <a:lnTo>
                    <a:pt x="109943" y="346456"/>
                  </a:lnTo>
                  <a:lnTo>
                    <a:pt x="108254" y="345059"/>
                  </a:lnTo>
                  <a:lnTo>
                    <a:pt x="106781" y="343281"/>
                  </a:lnTo>
                  <a:lnTo>
                    <a:pt x="82626" y="298831"/>
                  </a:lnTo>
                  <a:lnTo>
                    <a:pt x="98221" y="290322"/>
                  </a:lnTo>
                  <a:lnTo>
                    <a:pt x="77990" y="290322"/>
                  </a:lnTo>
                  <a:lnTo>
                    <a:pt x="52930" y="244221"/>
                  </a:lnTo>
                  <a:close/>
                </a:path>
                <a:path w="599440" h="381634">
                  <a:moveTo>
                    <a:pt x="132245" y="342011"/>
                  </a:moveTo>
                  <a:lnTo>
                    <a:pt x="116763" y="347852"/>
                  </a:lnTo>
                  <a:lnTo>
                    <a:pt x="113918" y="348234"/>
                  </a:lnTo>
                  <a:lnTo>
                    <a:pt x="135616" y="348234"/>
                  </a:lnTo>
                  <a:lnTo>
                    <a:pt x="132245" y="342011"/>
                  </a:lnTo>
                  <a:close/>
                </a:path>
                <a:path w="599440" h="381634">
                  <a:moveTo>
                    <a:pt x="123938" y="215900"/>
                  </a:moveTo>
                  <a:lnTo>
                    <a:pt x="78371" y="215900"/>
                  </a:lnTo>
                  <a:lnTo>
                    <a:pt x="82676" y="216662"/>
                  </a:lnTo>
                  <a:lnTo>
                    <a:pt x="86639" y="218566"/>
                  </a:lnTo>
                  <a:lnTo>
                    <a:pt x="90360" y="220217"/>
                  </a:lnTo>
                  <a:lnTo>
                    <a:pt x="93700" y="222758"/>
                  </a:lnTo>
                  <a:lnTo>
                    <a:pt x="96685" y="226187"/>
                  </a:lnTo>
                  <a:lnTo>
                    <a:pt x="99669" y="229488"/>
                  </a:lnTo>
                  <a:lnTo>
                    <a:pt x="102171" y="233045"/>
                  </a:lnTo>
                  <a:lnTo>
                    <a:pt x="104190" y="236854"/>
                  </a:lnTo>
                  <a:lnTo>
                    <a:pt x="105651" y="239522"/>
                  </a:lnTo>
                  <a:lnTo>
                    <a:pt x="106933" y="242697"/>
                  </a:lnTo>
                  <a:lnTo>
                    <a:pt x="109156" y="250189"/>
                  </a:lnTo>
                  <a:lnTo>
                    <a:pt x="109448" y="254253"/>
                  </a:lnTo>
                  <a:lnTo>
                    <a:pt x="108927" y="258572"/>
                  </a:lnTo>
                  <a:lnTo>
                    <a:pt x="108483" y="263144"/>
                  </a:lnTo>
                  <a:lnTo>
                    <a:pt x="77990" y="290322"/>
                  </a:lnTo>
                  <a:lnTo>
                    <a:pt x="98221" y="290322"/>
                  </a:lnTo>
                  <a:lnTo>
                    <a:pt x="130822" y="254126"/>
                  </a:lnTo>
                  <a:lnTo>
                    <a:pt x="132137" y="247903"/>
                  </a:lnTo>
                  <a:lnTo>
                    <a:pt x="132034" y="239522"/>
                  </a:lnTo>
                  <a:lnTo>
                    <a:pt x="131864" y="233172"/>
                  </a:lnTo>
                  <a:lnTo>
                    <a:pt x="129793" y="225933"/>
                  </a:lnTo>
                  <a:lnTo>
                    <a:pt x="125844" y="218694"/>
                  </a:lnTo>
                  <a:lnTo>
                    <a:pt x="123938" y="215900"/>
                  </a:lnTo>
                  <a:close/>
                </a:path>
                <a:path w="599440" h="381634">
                  <a:moveTo>
                    <a:pt x="91438" y="199757"/>
                  </a:moveTo>
                  <a:lnTo>
                    <a:pt x="82421" y="200866"/>
                  </a:lnTo>
                  <a:lnTo>
                    <a:pt x="73126" y="203618"/>
                  </a:lnTo>
                  <a:lnTo>
                    <a:pt x="63550" y="208025"/>
                  </a:lnTo>
                  <a:lnTo>
                    <a:pt x="0" y="242570"/>
                  </a:lnTo>
                  <a:lnTo>
                    <a:pt x="3784" y="249554"/>
                  </a:lnTo>
                  <a:lnTo>
                    <a:pt x="5613" y="248792"/>
                  </a:lnTo>
                  <a:lnTo>
                    <a:pt x="7861" y="247903"/>
                  </a:lnTo>
                  <a:lnTo>
                    <a:pt x="13157" y="245872"/>
                  </a:lnTo>
                  <a:lnTo>
                    <a:pt x="15951" y="245110"/>
                  </a:lnTo>
                  <a:lnTo>
                    <a:pt x="18897" y="244728"/>
                  </a:lnTo>
                  <a:lnTo>
                    <a:pt x="21818" y="244221"/>
                  </a:lnTo>
                  <a:lnTo>
                    <a:pt x="52930" y="244221"/>
                  </a:lnTo>
                  <a:lnTo>
                    <a:pt x="44576" y="228853"/>
                  </a:lnTo>
                  <a:lnTo>
                    <a:pt x="58407" y="221234"/>
                  </a:lnTo>
                  <a:lnTo>
                    <a:pt x="63969" y="218312"/>
                  </a:lnTo>
                  <a:lnTo>
                    <a:pt x="69075" y="216662"/>
                  </a:lnTo>
                  <a:lnTo>
                    <a:pt x="78371" y="215900"/>
                  </a:lnTo>
                  <a:lnTo>
                    <a:pt x="123938" y="215900"/>
                  </a:lnTo>
                  <a:lnTo>
                    <a:pt x="121067" y="211691"/>
                  </a:lnTo>
                  <a:lnTo>
                    <a:pt x="115196" y="206295"/>
                  </a:lnTo>
                  <a:lnTo>
                    <a:pt x="108233" y="202495"/>
                  </a:lnTo>
                  <a:lnTo>
                    <a:pt x="100177" y="200278"/>
                  </a:lnTo>
                  <a:lnTo>
                    <a:pt x="91438" y="199757"/>
                  </a:lnTo>
                  <a:close/>
                </a:path>
                <a:path w="599440" h="381634">
                  <a:moveTo>
                    <a:pt x="233553" y="197992"/>
                  </a:moveTo>
                  <a:lnTo>
                    <a:pt x="196049" y="197992"/>
                  </a:lnTo>
                  <a:lnTo>
                    <a:pt x="202768" y="199009"/>
                  </a:lnTo>
                  <a:lnTo>
                    <a:pt x="205765" y="200151"/>
                  </a:lnTo>
                  <a:lnTo>
                    <a:pt x="222897" y="221741"/>
                  </a:lnTo>
                  <a:lnTo>
                    <a:pt x="220687" y="225171"/>
                  </a:lnTo>
                  <a:lnTo>
                    <a:pt x="215781" y="230886"/>
                  </a:lnTo>
                  <a:lnTo>
                    <a:pt x="208313" y="238887"/>
                  </a:lnTo>
                  <a:lnTo>
                    <a:pt x="201193" y="246634"/>
                  </a:lnTo>
                  <a:lnTo>
                    <a:pt x="196342" y="251840"/>
                  </a:lnTo>
                  <a:lnTo>
                    <a:pt x="194005" y="254635"/>
                  </a:lnTo>
                  <a:lnTo>
                    <a:pt x="192150" y="256794"/>
                  </a:lnTo>
                  <a:lnTo>
                    <a:pt x="190296" y="259334"/>
                  </a:lnTo>
                  <a:lnTo>
                    <a:pt x="188042" y="263016"/>
                  </a:lnTo>
                  <a:lnTo>
                    <a:pt x="186601" y="265302"/>
                  </a:lnTo>
                  <a:lnTo>
                    <a:pt x="185394" y="268224"/>
                  </a:lnTo>
                  <a:lnTo>
                    <a:pt x="184847" y="271017"/>
                  </a:lnTo>
                  <a:lnTo>
                    <a:pt x="184010" y="274574"/>
                  </a:lnTo>
                  <a:lnTo>
                    <a:pt x="188302" y="292481"/>
                  </a:lnTo>
                  <a:lnTo>
                    <a:pt x="192214" y="299720"/>
                  </a:lnTo>
                  <a:lnTo>
                    <a:pt x="197713" y="304291"/>
                  </a:lnTo>
                  <a:lnTo>
                    <a:pt x="211886" y="308101"/>
                  </a:lnTo>
                  <a:lnTo>
                    <a:pt x="219062" y="307086"/>
                  </a:lnTo>
                  <a:lnTo>
                    <a:pt x="226326" y="303022"/>
                  </a:lnTo>
                  <a:lnTo>
                    <a:pt x="233184" y="299338"/>
                  </a:lnTo>
                  <a:lnTo>
                    <a:pt x="238378" y="294894"/>
                  </a:lnTo>
                  <a:lnTo>
                    <a:pt x="241721" y="290067"/>
                  </a:lnTo>
                  <a:lnTo>
                    <a:pt x="221729" y="290067"/>
                  </a:lnTo>
                  <a:lnTo>
                    <a:pt x="213271" y="288036"/>
                  </a:lnTo>
                  <a:lnTo>
                    <a:pt x="209676" y="284861"/>
                  </a:lnTo>
                  <a:lnTo>
                    <a:pt x="204444" y="275209"/>
                  </a:lnTo>
                  <a:lnTo>
                    <a:pt x="203415" y="271017"/>
                  </a:lnTo>
                  <a:lnTo>
                    <a:pt x="203898" y="262889"/>
                  </a:lnTo>
                  <a:lnTo>
                    <a:pt x="227571" y="229870"/>
                  </a:lnTo>
                  <a:lnTo>
                    <a:pt x="250882" y="229870"/>
                  </a:lnTo>
                  <a:lnTo>
                    <a:pt x="248446" y="225171"/>
                  </a:lnTo>
                  <a:lnTo>
                    <a:pt x="245310" y="219186"/>
                  </a:lnTo>
                  <a:lnTo>
                    <a:pt x="238201" y="205866"/>
                  </a:lnTo>
                  <a:lnTo>
                    <a:pt x="234645" y="199389"/>
                  </a:lnTo>
                  <a:lnTo>
                    <a:pt x="233553" y="197992"/>
                  </a:lnTo>
                  <a:close/>
                </a:path>
                <a:path w="599440" h="381634">
                  <a:moveTo>
                    <a:pt x="250882" y="229870"/>
                  </a:moveTo>
                  <a:lnTo>
                    <a:pt x="227571" y="229870"/>
                  </a:lnTo>
                  <a:lnTo>
                    <a:pt x="245414" y="264033"/>
                  </a:lnTo>
                  <a:lnTo>
                    <a:pt x="244665" y="268477"/>
                  </a:lnTo>
                  <a:lnTo>
                    <a:pt x="221729" y="290067"/>
                  </a:lnTo>
                  <a:lnTo>
                    <a:pt x="241721" y="290067"/>
                  </a:lnTo>
                  <a:lnTo>
                    <a:pt x="245427" y="284607"/>
                  </a:lnTo>
                  <a:lnTo>
                    <a:pt x="248031" y="278638"/>
                  </a:lnTo>
                  <a:lnTo>
                    <a:pt x="249720" y="271525"/>
                  </a:lnTo>
                  <a:lnTo>
                    <a:pt x="250317" y="271272"/>
                  </a:lnTo>
                  <a:lnTo>
                    <a:pt x="282148" y="271272"/>
                  </a:lnTo>
                  <a:lnTo>
                    <a:pt x="285267" y="268224"/>
                  </a:lnTo>
                  <a:lnTo>
                    <a:pt x="287477" y="265811"/>
                  </a:lnTo>
                  <a:lnTo>
                    <a:pt x="289941" y="263016"/>
                  </a:lnTo>
                  <a:lnTo>
                    <a:pt x="289313" y="261874"/>
                  </a:lnTo>
                  <a:lnTo>
                    <a:pt x="276059" y="261874"/>
                  </a:lnTo>
                  <a:lnTo>
                    <a:pt x="274764" y="261747"/>
                  </a:lnTo>
                  <a:lnTo>
                    <a:pt x="272364" y="261747"/>
                  </a:lnTo>
                  <a:lnTo>
                    <a:pt x="270319" y="261238"/>
                  </a:lnTo>
                  <a:lnTo>
                    <a:pt x="268617" y="260096"/>
                  </a:lnTo>
                  <a:lnTo>
                    <a:pt x="266915" y="259079"/>
                  </a:lnTo>
                  <a:lnTo>
                    <a:pt x="265366" y="257301"/>
                  </a:lnTo>
                  <a:lnTo>
                    <a:pt x="260581" y="248477"/>
                  </a:lnTo>
                  <a:lnTo>
                    <a:pt x="257352" y="242395"/>
                  </a:lnTo>
                  <a:lnTo>
                    <a:pt x="254202" y="236347"/>
                  </a:lnTo>
                  <a:lnTo>
                    <a:pt x="250882" y="229870"/>
                  </a:lnTo>
                  <a:close/>
                </a:path>
                <a:path w="599440" h="381634">
                  <a:moveTo>
                    <a:pt x="282148" y="271272"/>
                  </a:moveTo>
                  <a:lnTo>
                    <a:pt x="250317" y="271272"/>
                  </a:lnTo>
                  <a:lnTo>
                    <a:pt x="253644" y="275336"/>
                  </a:lnTo>
                  <a:lnTo>
                    <a:pt x="257479" y="277749"/>
                  </a:lnTo>
                  <a:lnTo>
                    <a:pt x="266153" y="279273"/>
                  </a:lnTo>
                  <a:lnTo>
                    <a:pt x="270878" y="278257"/>
                  </a:lnTo>
                  <a:lnTo>
                    <a:pt x="275983" y="275463"/>
                  </a:lnTo>
                  <a:lnTo>
                    <a:pt x="278917" y="273812"/>
                  </a:lnTo>
                  <a:lnTo>
                    <a:pt x="281368" y="272034"/>
                  </a:lnTo>
                  <a:lnTo>
                    <a:pt x="282148" y="271272"/>
                  </a:lnTo>
                  <a:close/>
                </a:path>
                <a:path w="599440" h="381634">
                  <a:moveTo>
                    <a:pt x="286524" y="256794"/>
                  </a:moveTo>
                  <a:lnTo>
                    <a:pt x="284302" y="257937"/>
                  </a:lnTo>
                  <a:lnTo>
                    <a:pt x="277787" y="261365"/>
                  </a:lnTo>
                  <a:lnTo>
                    <a:pt x="276059" y="261874"/>
                  </a:lnTo>
                  <a:lnTo>
                    <a:pt x="289313" y="261874"/>
                  </a:lnTo>
                  <a:lnTo>
                    <a:pt x="286524" y="256794"/>
                  </a:lnTo>
                  <a:close/>
                </a:path>
                <a:path w="599440" h="381634">
                  <a:moveTo>
                    <a:pt x="292136" y="168275"/>
                  </a:moveTo>
                  <a:lnTo>
                    <a:pt x="259727" y="168275"/>
                  </a:lnTo>
                  <a:lnTo>
                    <a:pt x="261391" y="168401"/>
                  </a:lnTo>
                  <a:lnTo>
                    <a:pt x="263728" y="168656"/>
                  </a:lnTo>
                  <a:lnTo>
                    <a:pt x="305385" y="236527"/>
                  </a:lnTo>
                  <a:lnTo>
                    <a:pt x="306273" y="238125"/>
                  </a:lnTo>
                  <a:lnTo>
                    <a:pt x="306729" y="239775"/>
                  </a:lnTo>
                  <a:lnTo>
                    <a:pt x="306827" y="241300"/>
                  </a:lnTo>
                  <a:lnTo>
                    <a:pt x="306705" y="244221"/>
                  </a:lnTo>
                  <a:lnTo>
                    <a:pt x="305904" y="245999"/>
                  </a:lnTo>
                  <a:lnTo>
                    <a:pt x="304393" y="247523"/>
                  </a:lnTo>
                  <a:lnTo>
                    <a:pt x="303428" y="248665"/>
                  </a:lnTo>
                  <a:lnTo>
                    <a:pt x="302183" y="249682"/>
                  </a:lnTo>
                  <a:lnTo>
                    <a:pt x="300659" y="250571"/>
                  </a:lnTo>
                  <a:lnTo>
                    <a:pt x="299123" y="251587"/>
                  </a:lnTo>
                  <a:lnTo>
                    <a:pt x="297637" y="252602"/>
                  </a:lnTo>
                  <a:lnTo>
                    <a:pt x="296214" y="253491"/>
                  </a:lnTo>
                  <a:lnTo>
                    <a:pt x="299732" y="259969"/>
                  </a:lnTo>
                  <a:lnTo>
                    <a:pt x="350723" y="232283"/>
                  </a:lnTo>
                  <a:lnTo>
                    <a:pt x="350102" y="231139"/>
                  </a:lnTo>
                  <a:lnTo>
                    <a:pt x="330708" y="231139"/>
                  </a:lnTo>
                  <a:lnTo>
                    <a:pt x="328726" y="230759"/>
                  </a:lnTo>
                  <a:lnTo>
                    <a:pt x="327063" y="229742"/>
                  </a:lnTo>
                  <a:lnTo>
                    <a:pt x="325399" y="228853"/>
                  </a:lnTo>
                  <a:lnTo>
                    <a:pt x="323951" y="227202"/>
                  </a:lnTo>
                  <a:lnTo>
                    <a:pt x="292112" y="168656"/>
                  </a:lnTo>
                  <a:lnTo>
                    <a:pt x="292136" y="168275"/>
                  </a:lnTo>
                  <a:close/>
                </a:path>
                <a:path w="599440" h="381634">
                  <a:moveTo>
                    <a:pt x="209245" y="184912"/>
                  </a:moveTo>
                  <a:lnTo>
                    <a:pt x="204647" y="185292"/>
                  </a:lnTo>
                  <a:lnTo>
                    <a:pt x="200151" y="186816"/>
                  </a:lnTo>
                  <a:lnTo>
                    <a:pt x="195656" y="188213"/>
                  </a:lnTo>
                  <a:lnTo>
                    <a:pt x="165798" y="212471"/>
                  </a:lnTo>
                  <a:lnTo>
                    <a:pt x="160962" y="228853"/>
                  </a:lnTo>
                  <a:lnTo>
                    <a:pt x="161366" y="231648"/>
                  </a:lnTo>
                  <a:lnTo>
                    <a:pt x="164566" y="237616"/>
                  </a:lnTo>
                  <a:lnTo>
                    <a:pt x="166750" y="239775"/>
                  </a:lnTo>
                  <a:lnTo>
                    <a:pt x="169545" y="241300"/>
                  </a:lnTo>
                  <a:lnTo>
                    <a:pt x="172351" y="242697"/>
                  </a:lnTo>
                  <a:lnTo>
                    <a:pt x="175374" y="242570"/>
                  </a:lnTo>
                  <a:lnTo>
                    <a:pt x="178650" y="240791"/>
                  </a:lnTo>
                  <a:lnTo>
                    <a:pt x="182308" y="238887"/>
                  </a:lnTo>
                  <a:lnTo>
                    <a:pt x="184658" y="236347"/>
                  </a:lnTo>
                  <a:lnTo>
                    <a:pt x="186629" y="230504"/>
                  </a:lnTo>
                  <a:lnTo>
                    <a:pt x="186601" y="227584"/>
                  </a:lnTo>
                  <a:lnTo>
                    <a:pt x="184188" y="223138"/>
                  </a:lnTo>
                  <a:lnTo>
                    <a:pt x="182600" y="220979"/>
                  </a:lnTo>
                  <a:lnTo>
                    <a:pt x="180594" y="218821"/>
                  </a:lnTo>
                  <a:lnTo>
                    <a:pt x="178587" y="216535"/>
                  </a:lnTo>
                  <a:lnTo>
                    <a:pt x="177228" y="214884"/>
                  </a:lnTo>
                  <a:lnTo>
                    <a:pt x="176517" y="213487"/>
                  </a:lnTo>
                  <a:lnTo>
                    <a:pt x="176961" y="211836"/>
                  </a:lnTo>
                  <a:lnTo>
                    <a:pt x="196049" y="197992"/>
                  </a:lnTo>
                  <a:lnTo>
                    <a:pt x="233553" y="197992"/>
                  </a:lnTo>
                  <a:lnTo>
                    <a:pt x="230873" y="194563"/>
                  </a:lnTo>
                  <a:lnTo>
                    <a:pt x="226885" y="191262"/>
                  </a:lnTo>
                  <a:lnTo>
                    <a:pt x="222897" y="188087"/>
                  </a:lnTo>
                  <a:lnTo>
                    <a:pt x="218579" y="186182"/>
                  </a:lnTo>
                  <a:lnTo>
                    <a:pt x="209245" y="184912"/>
                  </a:lnTo>
                  <a:close/>
                </a:path>
                <a:path w="599440" h="381634">
                  <a:moveTo>
                    <a:pt x="347205" y="225806"/>
                  </a:moveTo>
                  <a:lnTo>
                    <a:pt x="332994" y="230759"/>
                  </a:lnTo>
                  <a:lnTo>
                    <a:pt x="330708" y="231139"/>
                  </a:lnTo>
                  <a:lnTo>
                    <a:pt x="350102" y="231139"/>
                  </a:lnTo>
                  <a:lnTo>
                    <a:pt x="347205" y="225806"/>
                  </a:lnTo>
                  <a:close/>
                </a:path>
                <a:path w="599440" h="381634">
                  <a:moveTo>
                    <a:pt x="371762" y="121285"/>
                  </a:moveTo>
                  <a:lnTo>
                    <a:pt x="347878" y="121285"/>
                  </a:lnTo>
                  <a:lnTo>
                    <a:pt x="387527" y="194310"/>
                  </a:lnTo>
                  <a:lnTo>
                    <a:pt x="392315" y="199136"/>
                  </a:lnTo>
                  <a:lnTo>
                    <a:pt x="403352" y="203708"/>
                  </a:lnTo>
                  <a:lnTo>
                    <a:pt x="410171" y="202691"/>
                  </a:lnTo>
                  <a:lnTo>
                    <a:pt x="418274" y="198247"/>
                  </a:lnTo>
                  <a:lnTo>
                    <a:pt x="423773" y="195325"/>
                  </a:lnTo>
                  <a:lnTo>
                    <a:pt x="428078" y="192150"/>
                  </a:lnTo>
                  <a:lnTo>
                    <a:pt x="431215" y="188849"/>
                  </a:lnTo>
                  <a:lnTo>
                    <a:pt x="434352" y="185674"/>
                  </a:lnTo>
                  <a:lnTo>
                    <a:pt x="436568" y="183134"/>
                  </a:lnTo>
                  <a:lnTo>
                    <a:pt x="412038" y="183134"/>
                  </a:lnTo>
                  <a:lnTo>
                    <a:pt x="409689" y="182499"/>
                  </a:lnTo>
                  <a:lnTo>
                    <a:pt x="397878" y="169417"/>
                  </a:lnTo>
                  <a:lnTo>
                    <a:pt x="371762" y="121285"/>
                  </a:lnTo>
                  <a:close/>
                </a:path>
                <a:path w="599440" h="381634">
                  <a:moveTo>
                    <a:pt x="436968" y="170687"/>
                  </a:moveTo>
                  <a:lnTo>
                    <a:pt x="412038" y="183134"/>
                  </a:lnTo>
                  <a:lnTo>
                    <a:pt x="436568" y="183134"/>
                  </a:lnTo>
                  <a:lnTo>
                    <a:pt x="437565" y="181990"/>
                  </a:lnTo>
                  <a:lnTo>
                    <a:pt x="440855" y="177926"/>
                  </a:lnTo>
                  <a:lnTo>
                    <a:pt x="436968" y="170687"/>
                  </a:lnTo>
                  <a:close/>
                </a:path>
                <a:path w="599440" h="381634">
                  <a:moveTo>
                    <a:pt x="277634" y="145287"/>
                  </a:moveTo>
                  <a:lnTo>
                    <a:pt x="246633" y="164846"/>
                  </a:lnTo>
                  <a:lnTo>
                    <a:pt x="250151" y="171323"/>
                  </a:lnTo>
                  <a:lnTo>
                    <a:pt x="252183" y="170434"/>
                  </a:lnTo>
                  <a:lnTo>
                    <a:pt x="254152" y="169672"/>
                  </a:lnTo>
                  <a:lnTo>
                    <a:pt x="256044" y="169163"/>
                  </a:lnTo>
                  <a:lnTo>
                    <a:pt x="257936" y="168528"/>
                  </a:lnTo>
                  <a:lnTo>
                    <a:pt x="259727" y="168275"/>
                  </a:lnTo>
                  <a:lnTo>
                    <a:pt x="292136" y="168275"/>
                  </a:lnTo>
                  <a:lnTo>
                    <a:pt x="292506" y="162433"/>
                  </a:lnTo>
                  <a:lnTo>
                    <a:pt x="293368" y="159512"/>
                  </a:lnTo>
                  <a:lnTo>
                    <a:pt x="287159" y="159512"/>
                  </a:lnTo>
                  <a:lnTo>
                    <a:pt x="279755" y="145923"/>
                  </a:lnTo>
                  <a:lnTo>
                    <a:pt x="277634" y="145287"/>
                  </a:lnTo>
                  <a:close/>
                </a:path>
                <a:path w="599440" h="381634">
                  <a:moveTo>
                    <a:pt x="314223" y="125602"/>
                  </a:moveTo>
                  <a:lnTo>
                    <a:pt x="287655" y="159258"/>
                  </a:lnTo>
                  <a:lnTo>
                    <a:pt x="287159" y="159512"/>
                  </a:lnTo>
                  <a:lnTo>
                    <a:pt x="293368" y="159512"/>
                  </a:lnTo>
                  <a:lnTo>
                    <a:pt x="294081" y="157099"/>
                  </a:lnTo>
                  <a:lnTo>
                    <a:pt x="297149" y="151764"/>
                  </a:lnTo>
                  <a:lnTo>
                    <a:pt x="299618" y="147574"/>
                  </a:lnTo>
                  <a:lnTo>
                    <a:pt x="302539" y="144399"/>
                  </a:lnTo>
                  <a:lnTo>
                    <a:pt x="305612" y="142748"/>
                  </a:lnTo>
                  <a:lnTo>
                    <a:pt x="330572" y="142748"/>
                  </a:lnTo>
                  <a:lnTo>
                    <a:pt x="330606" y="142239"/>
                  </a:lnTo>
                  <a:lnTo>
                    <a:pt x="329806" y="138811"/>
                  </a:lnTo>
                  <a:lnTo>
                    <a:pt x="325551" y="131063"/>
                  </a:lnTo>
                  <a:lnTo>
                    <a:pt x="322300" y="128142"/>
                  </a:lnTo>
                  <a:lnTo>
                    <a:pt x="314223" y="125602"/>
                  </a:lnTo>
                  <a:close/>
                </a:path>
                <a:path w="599440" h="381634">
                  <a:moveTo>
                    <a:pt x="330572" y="142748"/>
                  </a:moveTo>
                  <a:lnTo>
                    <a:pt x="305612" y="142748"/>
                  </a:lnTo>
                  <a:lnTo>
                    <a:pt x="306183" y="144399"/>
                  </a:lnTo>
                  <a:lnTo>
                    <a:pt x="306895" y="146558"/>
                  </a:lnTo>
                  <a:lnTo>
                    <a:pt x="317957" y="156337"/>
                  </a:lnTo>
                  <a:lnTo>
                    <a:pt x="321259" y="155701"/>
                  </a:lnTo>
                  <a:lnTo>
                    <a:pt x="324916" y="153670"/>
                  </a:lnTo>
                  <a:lnTo>
                    <a:pt x="328320" y="151891"/>
                  </a:lnTo>
                  <a:lnTo>
                    <a:pt x="330136" y="149225"/>
                  </a:lnTo>
                  <a:lnTo>
                    <a:pt x="330572" y="142748"/>
                  </a:lnTo>
                  <a:close/>
                </a:path>
                <a:path w="599440" h="381634">
                  <a:moveTo>
                    <a:pt x="344639" y="71882"/>
                  </a:moveTo>
                  <a:lnTo>
                    <a:pt x="326796" y="81534"/>
                  </a:lnTo>
                  <a:lnTo>
                    <a:pt x="343153" y="111633"/>
                  </a:lnTo>
                  <a:lnTo>
                    <a:pt x="325297" y="121412"/>
                  </a:lnTo>
                  <a:lnTo>
                    <a:pt x="330415" y="130810"/>
                  </a:lnTo>
                  <a:lnTo>
                    <a:pt x="347878" y="121285"/>
                  </a:lnTo>
                  <a:lnTo>
                    <a:pt x="371762" y="121285"/>
                  </a:lnTo>
                  <a:lnTo>
                    <a:pt x="366318" y="111251"/>
                  </a:lnTo>
                  <a:lnTo>
                    <a:pt x="383368" y="101981"/>
                  </a:lnTo>
                  <a:lnTo>
                    <a:pt x="360997" y="101981"/>
                  </a:lnTo>
                  <a:lnTo>
                    <a:pt x="344639" y="71882"/>
                  </a:lnTo>
                  <a:close/>
                </a:path>
                <a:path w="599440" h="381634">
                  <a:moveTo>
                    <a:pt x="388759" y="86867"/>
                  </a:moveTo>
                  <a:lnTo>
                    <a:pt x="360997" y="101981"/>
                  </a:lnTo>
                  <a:lnTo>
                    <a:pt x="383368" y="101981"/>
                  </a:lnTo>
                  <a:lnTo>
                    <a:pt x="393877" y="96265"/>
                  </a:lnTo>
                  <a:lnTo>
                    <a:pt x="388759" y="86867"/>
                  </a:lnTo>
                  <a:close/>
                </a:path>
                <a:path w="599440" h="381634">
                  <a:moveTo>
                    <a:pt x="580739" y="109220"/>
                  </a:moveTo>
                  <a:lnTo>
                    <a:pt x="556310" y="109220"/>
                  </a:lnTo>
                  <a:lnTo>
                    <a:pt x="580555" y="153797"/>
                  </a:lnTo>
                  <a:lnTo>
                    <a:pt x="599389" y="143510"/>
                  </a:lnTo>
                  <a:lnTo>
                    <a:pt x="580739" y="109220"/>
                  </a:lnTo>
                  <a:close/>
                </a:path>
                <a:path w="599440" h="381634">
                  <a:moveTo>
                    <a:pt x="521373" y="0"/>
                  </a:moveTo>
                  <a:lnTo>
                    <a:pt x="508520" y="6985"/>
                  </a:lnTo>
                  <a:lnTo>
                    <a:pt x="485330" y="128142"/>
                  </a:lnTo>
                  <a:lnTo>
                    <a:pt x="493534" y="143256"/>
                  </a:lnTo>
                  <a:lnTo>
                    <a:pt x="526796" y="125222"/>
                  </a:lnTo>
                  <a:lnTo>
                    <a:pt x="496252" y="125222"/>
                  </a:lnTo>
                  <a:lnTo>
                    <a:pt x="514400" y="32003"/>
                  </a:lnTo>
                  <a:lnTo>
                    <a:pt x="538762" y="32003"/>
                  </a:lnTo>
                  <a:lnTo>
                    <a:pt x="521373" y="0"/>
                  </a:lnTo>
                  <a:close/>
                </a:path>
                <a:path w="599440" h="381634">
                  <a:moveTo>
                    <a:pt x="538762" y="32003"/>
                  </a:moveTo>
                  <a:lnTo>
                    <a:pt x="514400" y="32003"/>
                  </a:lnTo>
                  <a:lnTo>
                    <a:pt x="549325" y="96265"/>
                  </a:lnTo>
                  <a:lnTo>
                    <a:pt x="496252" y="125222"/>
                  </a:lnTo>
                  <a:lnTo>
                    <a:pt x="526796" y="125222"/>
                  </a:lnTo>
                  <a:lnTo>
                    <a:pt x="556310" y="109220"/>
                  </a:lnTo>
                  <a:lnTo>
                    <a:pt x="580739" y="109220"/>
                  </a:lnTo>
                  <a:lnTo>
                    <a:pt x="575144" y="98933"/>
                  </a:lnTo>
                  <a:lnTo>
                    <a:pt x="595045" y="88137"/>
                  </a:lnTo>
                  <a:lnTo>
                    <a:pt x="593941" y="86106"/>
                  </a:lnTo>
                  <a:lnTo>
                    <a:pt x="568159" y="86106"/>
                  </a:lnTo>
                  <a:lnTo>
                    <a:pt x="538762" y="32003"/>
                  </a:lnTo>
                  <a:close/>
                </a:path>
                <a:path w="599440" h="381634">
                  <a:moveTo>
                    <a:pt x="588073" y="75311"/>
                  </a:moveTo>
                  <a:lnTo>
                    <a:pt x="568159" y="86106"/>
                  </a:lnTo>
                  <a:lnTo>
                    <a:pt x="593941" y="86106"/>
                  </a:lnTo>
                  <a:lnTo>
                    <a:pt x="588073" y="7531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89225" y="1517810"/>
            <a:ext cx="7052945" cy="3210560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 marR="5080" indent="1380490">
              <a:lnSpc>
                <a:spcPct val="108900"/>
              </a:lnSpc>
              <a:spcBef>
                <a:spcPts val="90"/>
              </a:spcBef>
            </a:pPr>
            <a:r>
              <a:rPr dirty="0" sz="9600" spc="10"/>
              <a:t>Take </a:t>
            </a:r>
            <a:r>
              <a:rPr dirty="0" sz="9600" spc="5"/>
              <a:t>A </a:t>
            </a:r>
            <a:r>
              <a:rPr dirty="0" sz="9600" spc="10"/>
              <a:t> </a:t>
            </a:r>
            <a:r>
              <a:rPr dirty="0" sz="9600" spc="5"/>
              <a:t>Scre</a:t>
            </a:r>
            <a:r>
              <a:rPr dirty="0" sz="9600" spc="-25"/>
              <a:t>en</a:t>
            </a:r>
            <a:r>
              <a:rPr dirty="0" sz="9600" spc="5"/>
              <a:t>shot</a:t>
            </a:r>
            <a:endParaRPr sz="9600"/>
          </a:p>
        </p:txBody>
      </p:sp>
      <p:sp>
        <p:nvSpPr>
          <p:cNvPr id="3" name="object 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190"/>
              </a:lnSpc>
            </a:pPr>
            <a:r>
              <a:rPr dirty="0" spc="20"/>
              <a:t>Rex</a:t>
            </a:r>
            <a:r>
              <a:rPr dirty="0" spc="-10"/>
              <a:t> </a:t>
            </a:r>
            <a:r>
              <a:rPr dirty="0" spc="20"/>
              <a:t>Jones</a:t>
            </a:r>
            <a:r>
              <a:rPr dirty="0" spc="-20"/>
              <a:t> </a:t>
            </a:r>
            <a:r>
              <a:rPr dirty="0" spc="15"/>
              <a:t>II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518795" marR="5080" indent="2635250">
              <a:lnSpc>
                <a:spcPct val="108900"/>
              </a:lnSpc>
              <a:spcBef>
                <a:spcPts val="90"/>
              </a:spcBef>
            </a:pPr>
            <a:r>
              <a:rPr dirty="0" sz="9600" spc="5"/>
              <a:t>How </a:t>
            </a:r>
            <a:r>
              <a:rPr dirty="0" sz="9600" spc="15"/>
              <a:t>To </a:t>
            </a:r>
            <a:r>
              <a:rPr dirty="0" sz="9600" spc="20"/>
              <a:t> </a:t>
            </a:r>
            <a:r>
              <a:rPr dirty="0" sz="9600" spc="-5"/>
              <a:t>Handle</a:t>
            </a:r>
            <a:r>
              <a:rPr dirty="0" sz="9600" spc="-30"/>
              <a:t> </a:t>
            </a:r>
            <a:r>
              <a:rPr dirty="0" sz="9600" spc="10"/>
              <a:t>A</a:t>
            </a:r>
            <a:r>
              <a:rPr dirty="0" sz="9600" spc="-35"/>
              <a:t> </a:t>
            </a:r>
            <a:r>
              <a:rPr dirty="0" sz="9600" spc="-5"/>
              <a:t>Modal</a:t>
            </a:r>
            <a:endParaRPr sz="9600"/>
          </a:p>
        </p:txBody>
      </p:sp>
      <p:sp>
        <p:nvSpPr>
          <p:cNvPr id="3" name="object 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190"/>
              </a:lnSpc>
            </a:pPr>
            <a:r>
              <a:rPr dirty="0" spc="20"/>
              <a:t>Rex</a:t>
            </a:r>
            <a:r>
              <a:rPr dirty="0" spc="-10"/>
              <a:t> </a:t>
            </a:r>
            <a:r>
              <a:rPr dirty="0" spc="20"/>
              <a:t>Jones</a:t>
            </a:r>
            <a:r>
              <a:rPr dirty="0" spc="-20"/>
              <a:t> </a:t>
            </a:r>
            <a:r>
              <a:rPr dirty="0" spc="15"/>
              <a:t>II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3691254" marR="5080" indent="-1186180">
              <a:lnSpc>
                <a:spcPct val="108900"/>
              </a:lnSpc>
              <a:spcBef>
                <a:spcPts val="90"/>
              </a:spcBef>
            </a:pPr>
            <a:r>
              <a:rPr dirty="0" sz="9600" spc="5"/>
              <a:t>Switch</a:t>
            </a:r>
            <a:r>
              <a:rPr dirty="0" sz="9600" spc="-120"/>
              <a:t> </a:t>
            </a:r>
            <a:r>
              <a:rPr dirty="0" sz="9600" spc="15"/>
              <a:t>To </a:t>
            </a:r>
            <a:r>
              <a:rPr dirty="0" sz="9600" spc="-2425"/>
              <a:t> </a:t>
            </a:r>
            <a:r>
              <a:rPr dirty="0" sz="9600"/>
              <a:t>Alerts</a:t>
            </a:r>
            <a:endParaRPr sz="9600"/>
          </a:p>
        </p:txBody>
      </p:sp>
      <p:sp>
        <p:nvSpPr>
          <p:cNvPr id="3" name="object 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190"/>
              </a:lnSpc>
            </a:pPr>
            <a:r>
              <a:rPr dirty="0" spc="20"/>
              <a:t>Rex</a:t>
            </a:r>
            <a:r>
              <a:rPr dirty="0" spc="-10"/>
              <a:t> </a:t>
            </a:r>
            <a:r>
              <a:rPr dirty="0" spc="20"/>
              <a:t>Jones</a:t>
            </a:r>
            <a:r>
              <a:rPr dirty="0" spc="-20"/>
              <a:t> </a:t>
            </a:r>
            <a:r>
              <a:rPr dirty="0" spc="15"/>
              <a:t>II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201335"/>
            <a:ext cx="417830" cy="2656840"/>
          </a:xfrm>
          <a:custGeom>
            <a:avLst/>
            <a:gdLst/>
            <a:ahLst/>
            <a:cxnLst/>
            <a:rect l="l" t="t" r="r" b="b"/>
            <a:pathLst>
              <a:path w="417830" h="2656840">
                <a:moveTo>
                  <a:pt x="0" y="0"/>
                </a:moveTo>
                <a:lnTo>
                  <a:pt x="0" y="2656662"/>
                </a:lnTo>
                <a:lnTo>
                  <a:pt x="417602" y="2656662"/>
                </a:lnTo>
                <a:lnTo>
                  <a:pt x="0" y="0"/>
                </a:lnTo>
                <a:close/>
              </a:path>
            </a:pathLst>
          </a:custGeom>
          <a:solidFill>
            <a:srgbClr val="0E6EC5">
              <a:alpha val="85096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61940" y="4381"/>
            <a:ext cx="1479550" cy="1369060"/>
          </a:xfrm>
          <a:prstGeom prst="rect"/>
        </p:spPr>
        <p:txBody>
          <a:bodyPr wrap="square" lIns="0" tIns="32384" rIns="0" bIns="0" rtlCol="0" vert="horz">
            <a:spAutoFit/>
          </a:bodyPr>
          <a:lstStyle/>
          <a:p>
            <a:pPr marL="12700" marR="5080" indent="111760">
              <a:lnSpc>
                <a:spcPts val="5260"/>
              </a:lnSpc>
              <a:spcBef>
                <a:spcPts val="254"/>
              </a:spcBef>
            </a:pPr>
            <a:r>
              <a:rPr dirty="0" sz="4400" spc="5" b="0">
                <a:solidFill>
                  <a:srgbClr val="0E6EC5"/>
                </a:solidFill>
                <a:latin typeface="Georgia"/>
                <a:cs typeface="Georgia"/>
              </a:rPr>
              <a:t>Alert </a:t>
            </a:r>
            <a:r>
              <a:rPr dirty="0" sz="4400" spc="-1050" b="0">
                <a:solidFill>
                  <a:srgbClr val="0E6EC5"/>
                </a:solidFill>
                <a:latin typeface="Georgia"/>
                <a:cs typeface="Georgia"/>
              </a:rPr>
              <a:t> </a:t>
            </a:r>
            <a:r>
              <a:rPr dirty="0" sz="4400" spc="-25" b="0">
                <a:solidFill>
                  <a:srgbClr val="0E6EC5"/>
                </a:solidFill>
                <a:latin typeface="Georgia"/>
                <a:cs typeface="Georgia"/>
              </a:rPr>
              <a:t>T</a:t>
            </a:r>
            <a:r>
              <a:rPr dirty="0" sz="4400" spc="5" b="0">
                <a:solidFill>
                  <a:srgbClr val="0E6EC5"/>
                </a:solidFill>
                <a:latin typeface="Georgia"/>
                <a:cs typeface="Georgia"/>
              </a:rPr>
              <a:t>y</a:t>
            </a:r>
            <a:r>
              <a:rPr dirty="0" sz="4400" spc="30" b="0">
                <a:solidFill>
                  <a:srgbClr val="0E6EC5"/>
                </a:solidFill>
                <a:latin typeface="Georgia"/>
                <a:cs typeface="Georgia"/>
              </a:rPr>
              <a:t>p</a:t>
            </a:r>
            <a:r>
              <a:rPr dirty="0" sz="4400" spc="-30" b="0">
                <a:solidFill>
                  <a:srgbClr val="0E6EC5"/>
                </a:solidFill>
                <a:latin typeface="Georgia"/>
                <a:cs typeface="Georgia"/>
              </a:rPr>
              <a:t>e</a:t>
            </a:r>
            <a:r>
              <a:rPr dirty="0" sz="4400" spc="10" b="0">
                <a:solidFill>
                  <a:srgbClr val="0E6EC5"/>
                </a:solidFill>
                <a:latin typeface="Georgia"/>
                <a:cs typeface="Georgia"/>
              </a:rPr>
              <a:t>s</a:t>
            </a:r>
            <a:endParaRPr sz="4400">
              <a:latin typeface="Georgia"/>
              <a:cs typeface="Georgi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190"/>
              </a:lnSpc>
            </a:pPr>
            <a:r>
              <a:rPr dirty="0" spc="20"/>
              <a:t>Rex</a:t>
            </a:r>
            <a:r>
              <a:rPr dirty="0" spc="-10"/>
              <a:t> </a:t>
            </a:r>
            <a:r>
              <a:rPr dirty="0" spc="20"/>
              <a:t>Jones</a:t>
            </a:r>
            <a:r>
              <a:rPr dirty="0" spc="-20"/>
              <a:t> </a:t>
            </a:r>
            <a:r>
              <a:rPr dirty="0" spc="15"/>
              <a:t>II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10565" y="2138616"/>
            <a:ext cx="3039110" cy="21850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69900" indent="-457834">
              <a:lnSpc>
                <a:spcPct val="100000"/>
              </a:lnSpc>
              <a:spcBef>
                <a:spcPts val="100"/>
              </a:spcBef>
              <a:buClr>
                <a:srgbClr val="0E6EC5"/>
              </a:buClr>
              <a:buSzPct val="81250"/>
              <a:buAutoNum type="arabicPeriod"/>
              <a:tabLst>
                <a:tab pos="469900" algn="l"/>
                <a:tab pos="470534" algn="l"/>
              </a:tabLst>
            </a:pPr>
            <a:r>
              <a:rPr dirty="0" sz="2400" spc="-5">
                <a:solidFill>
                  <a:srgbClr val="404040"/>
                </a:solidFill>
                <a:latin typeface="Georgia"/>
                <a:cs typeface="Georgia"/>
              </a:rPr>
              <a:t>Information</a:t>
            </a:r>
            <a:r>
              <a:rPr dirty="0" sz="2400" spc="-45">
                <a:solidFill>
                  <a:srgbClr val="404040"/>
                </a:solidFill>
                <a:latin typeface="Georgia"/>
                <a:cs typeface="Georgia"/>
              </a:rPr>
              <a:t> </a:t>
            </a:r>
            <a:r>
              <a:rPr dirty="0" sz="2400" spc="-5">
                <a:solidFill>
                  <a:srgbClr val="404040"/>
                </a:solidFill>
                <a:latin typeface="Georgia"/>
                <a:cs typeface="Georgia"/>
              </a:rPr>
              <a:t>Alert</a:t>
            </a:r>
            <a:endParaRPr sz="24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0E6EC5"/>
              </a:buClr>
              <a:buFont typeface="Georgia"/>
              <a:buAutoNum type="arabicPeriod"/>
            </a:pPr>
            <a:endParaRPr sz="3650">
              <a:latin typeface="Georgia"/>
              <a:cs typeface="Georgia"/>
            </a:endParaRPr>
          </a:p>
          <a:p>
            <a:pPr marL="469900" indent="-457834">
              <a:lnSpc>
                <a:spcPct val="100000"/>
              </a:lnSpc>
              <a:buClr>
                <a:srgbClr val="0E6EC5"/>
              </a:buClr>
              <a:buSzPct val="81250"/>
              <a:buAutoNum type="arabicPeriod"/>
              <a:tabLst>
                <a:tab pos="469900" algn="l"/>
                <a:tab pos="470534" algn="l"/>
              </a:tabLst>
            </a:pPr>
            <a:r>
              <a:rPr dirty="0" sz="2400">
                <a:solidFill>
                  <a:srgbClr val="404040"/>
                </a:solidFill>
                <a:latin typeface="Georgia"/>
                <a:cs typeface="Georgia"/>
              </a:rPr>
              <a:t>Confirmation</a:t>
            </a:r>
            <a:r>
              <a:rPr dirty="0" sz="2400" spc="-120">
                <a:solidFill>
                  <a:srgbClr val="404040"/>
                </a:solidFill>
                <a:latin typeface="Georgia"/>
                <a:cs typeface="Georgia"/>
              </a:rPr>
              <a:t> </a:t>
            </a:r>
            <a:r>
              <a:rPr dirty="0" sz="2400" spc="-5">
                <a:solidFill>
                  <a:srgbClr val="404040"/>
                </a:solidFill>
                <a:latin typeface="Georgia"/>
                <a:cs typeface="Georgia"/>
              </a:rPr>
              <a:t>Alert</a:t>
            </a:r>
            <a:endParaRPr sz="24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0E6EC5"/>
              </a:buClr>
              <a:buFont typeface="Georgia"/>
              <a:buAutoNum type="arabicPeriod"/>
            </a:pPr>
            <a:endParaRPr sz="3650">
              <a:latin typeface="Georgia"/>
              <a:cs typeface="Georgia"/>
            </a:endParaRPr>
          </a:p>
          <a:p>
            <a:pPr marL="469900" indent="-457834">
              <a:lnSpc>
                <a:spcPct val="100000"/>
              </a:lnSpc>
              <a:buClr>
                <a:srgbClr val="0E6EC5"/>
              </a:buClr>
              <a:buSzPct val="81250"/>
              <a:buAutoNum type="arabicPeriod"/>
              <a:tabLst>
                <a:tab pos="469900" algn="l"/>
                <a:tab pos="470534" algn="l"/>
              </a:tabLst>
            </a:pPr>
            <a:r>
              <a:rPr dirty="0" sz="2400" spc="5">
                <a:solidFill>
                  <a:srgbClr val="404040"/>
                </a:solidFill>
                <a:latin typeface="Georgia"/>
                <a:cs typeface="Georgia"/>
              </a:rPr>
              <a:t>Prompt</a:t>
            </a:r>
            <a:r>
              <a:rPr dirty="0" sz="2400" spc="-95">
                <a:solidFill>
                  <a:srgbClr val="404040"/>
                </a:solidFill>
                <a:latin typeface="Georgia"/>
                <a:cs typeface="Georgia"/>
              </a:rPr>
              <a:t> </a:t>
            </a:r>
            <a:r>
              <a:rPr dirty="0" sz="2400" spc="10">
                <a:solidFill>
                  <a:srgbClr val="404040"/>
                </a:solidFill>
                <a:latin typeface="Georgia"/>
                <a:cs typeface="Georgia"/>
              </a:rPr>
              <a:t>Alert</a:t>
            </a:r>
            <a:endParaRPr sz="24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14320" y="1517810"/>
            <a:ext cx="7792720" cy="3210560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2319655" marR="5080" indent="-2307590">
              <a:lnSpc>
                <a:spcPct val="108900"/>
              </a:lnSpc>
              <a:spcBef>
                <a:spcPts val="90"/>
              </a:spcBef>
            </a:pPr>
            <a:r>
              <a:rPr dirty="0" sz="9600" spc="5"/>
              <a:t>I</a:t>
            </a:r>
            <a:r>
              <a:rPr dirty="0" sz="9600" spc="-35"/>
              <a:t>n</a:t>
            </a:r>
            <a:r>
              <a:rPr dirty="0" sz="9600" spc="35"/>
              <a:t>f</a:t>
            </a:r>
            <a:r>
              <a:rPr dirty="0" sz="9600" spc="-25"/>
              <a:t>o</a:t>
            </a:r>
            <a:r>
              <a:rPr dirty="0" sz="9600" spc="20"/>
              <a:t>r</a:t>
            </a:r>
            <a:r>
              <a:rPr dirty="0" sz="9600" spc="10"/>
              <a:t>m</a:t>
            </a:r>
            <a:r>
              <a:rPr dirty="0" sz="9600" spc="-30"/>
              <a:t>a</a:t>
            </a:r>
            <a:r>
              <a:rPr dirty="0" sz="9600" spc="-5"/>
              <a:t>ti</a:t>
            </a:r>
            <a:r>
              <a:rPr dirty="0" sz="9600" spc="-50"/>
              <a:t>o</a:t>
            </a:r>
            <a:r>
              <a:rPr dirty="0" sz="9600" spc="5"/>
              <a:t>n  </a:t>
            </a:r>
            <a:r>
              <a:rPr dirty="0" sz="9600" spc="-10"/>
              <a:t>Alert</a:t>
            </a:r>
            <a:endParaRPr sz="9600"/>
          </a:p>
        </p:txBody>
      </p:sp>
      <p:sp>
        <p:nvSpPr>
          <p:cNvPr id="3" name="object 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190"/>
              </a:lnSpc>
            </a:pPr>
            <a:r>
              <a:rPr dirty="0" spc="20"/>
              <a:t>Rex</a:t>
            </a:r>
            <a:r>
              <a:rPr dirty="0" spc="-10"/>
              <a:t> </a:t>
            </a:r>
            <a:r>
              <a:rPr dirty="0" spc="20"/>
              <a:t>Jones</a:t>
            </a:r>
            <a:r>
              <a:rPr dirty="0" spc="-20"/>
              <a:t> </a:t>
            </a:r>
            <a:r>
              <a:rPr dirty="0" spc="15"/>
              <a:t>II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33575" y="1517810"/>
            <a:ext cx="8555355" cy="3210560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2700655" marR="5080" indent="-2688590">
              <a:lnSpc>
                <a:spcPct val="108900"/>
              </a:lnSpc>
              <a:spcBef>
                <a:spcPts val="90"/>
              </a:spcBef>
            </a:pPr>
            <a:r>
              <a:rPr dirty="0" sz="9600" spc="20"/>
              <a:t>C</a:t>
            </a:r>
            <a:r>
              <a:rPr dirty="0" sz="9600" spc="-25"/>
              <a:t>o</a:t>
            </a:r>
            <a:r>
              <a:rPr dirty="0" sz="9600" spc="5"/>
              <a:t>nfi</a:t>
            </a:r>
            <a:r>
              <a:rPr dirty="0" sz="9600" spc="-45"/>
              <a:t>r</a:t>
            </a:r>
            <a:r>
              <a:rPr dirty="0" sz="9600" spc="10"/>
              <a:t>m</a:t>
            </a:r>
            <a:r>
              <a:rPr dirty="0" sz="9600" spc="35"/>
              <a:t>a</a:t>
            </a:r>
            <a:r>
              <a:rPr dirty="0" sz="9600" spc="-5"/>
              <a:t>ti</a:t>
            </a:r>
            <a:r>
              <a:rPr dirty="0" sz="9600" spc="-50"/>
              <a:t>o</a:t>
            </a:r>
            <a:r>
              <a:rPr dirty="0" sz="9600" spc="5"/>
              <a:t>n  </a:t>
            </a:r>
            <a:r>
              <a:rPr dirty="0" sz="9600" spc="-10"/>
              <a:t>Alert</a:t>
            </a:r>
            <a:endParaRPr sz="9600"/>
          </a:p>
        </p:txBody>
      </p:sp>
      <p:sp>
        <p:nvSpPr>
          <p:cNvPr id="3" name="object 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190"/>
              </a:lnSpc>
            </a:pPr>
            <a:r>
              <a:rPr dirty="0" spc="20"/>
              <a:t>Rex</a:t>
            </a:r>
            <a:r>
              <a:rPr dirty="0" spc="-10"/>
              <a:t> </a:t>
            </a:r>
            <a:r>
              <a:rPr dirty="0" spc="20"/>
              <a:t>Jones</a:t>
            </a:r>
            <a:r>
              <a:rPr dirty="0" spc="-20"/>
              <a:t> </a:t>
            </a:r>
            <a:r>
              <a:rPr dirty="0" spc="15"/>
              <a:t>II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05809" y="1517810"/>
            <a:ext cx="4819650" cy="3210560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828675" marR="5080" indent="-815975">
              <a:lnSpc>
                <a:spcPct val="108900"/>
              </a:lnSpc>
              <a:spcBef>
                <a:spcPts val="90"/>
              </a:spcBef>
            </a:pPr>
            <a:r>
              <a:rPr dirty="0" sz="9600"/>
              <a:t>Prompt  </a:t>
            </a:r>
            <a:r>
              <a:rPr dirty="0" sz="9600" spc="-10"/>
              <a:t>Alert</a:t>
            </a:r>
            <a:endParaRPr sz="9600"/>
          </a:p>
        </p:txBody>
      </p:sp>
      <p:sp>
        <p:nvSpPr>
          <p:cNvPr id="3" name="object 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190"/>
              </a:lnSpc>
            </a:pPr>
            <a:r>
              <a:rPr dirty="0" spc="20"/>
              <a:t>Rex</a:t>
            </a:r>
            <a:r>
              <a:rPr dirty="0" spc="-10"/>
              <a:t> </a:t>
            </a:r>
            <a:r>
              <a:rPr dirty="0" spc="20"/>
              <a:t>Jones</a:t>
            </a:r>
            <a:r>
              <a:rPr dirty="0" spc="-20"/>
              <a:t> </a:t>
            </a:r>
            <a:r>
              <a:rPr dirty="0" spc="15"/>
              <a:t>II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3212465" marR="5080" indent="-706755">
              <a:lnSpc>
                <a:spcPct val="108900"/>
              </a:lnSpc>
              <a:spcBef>
                <a:spcPts val="90"/>
              </a:spcBef>
            </a:pPr>
            <a:r>
              <a:rPr dirty="0" sz="9600" spc="5"/>
              <a:t>Switch</a:t>
            </a:r>
            <a:r>
              <a:rPr dirty="0" sz="9600" spc="-120"/>
              <a:t> </a:t>
            </a:r>
            <a:r>
              <a:rPr dirty="0" sz="9600" spc="15"/>
              <a:t>To </a:t>
            </a:r>
            <a:r>
              <a:rPr dirty="0" sz="9600" spc="-2425"/>
              <a:t> </a:t>
            </a:r>
            <a:r>
              <a:rPr dirty="0" sz="9600"/>
              <a:t>Frames</a:t>
            </a:r>
            <a:endParaRPr sz="9600"/>
          </a:p>
        </p:txBody>
      </p:sp>
      <p:sp>
        <p:nvSpPr>
          <p:cNvPr id="3" name="object 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190"/>
              </a:lnSpc>
            </a:pPr>
            <a:r>
              <a:rPr dirty="0" spc="20"/>
              <a:t>Rex</a:t>
            </a:r>
            <a:r>
              <a:rPr dirty="0" spc="-10"/>
              <a:t> </a:t>
            </a:r>
            <a:r>
              <a:rPr dirty="0" spc="20"/>
              <a:t>Jones</a:t>
            </a:r>
            <a:r>
              <a:rPr dirty="0" spc="-20"/>
              <a:t> </a:t>
            </a:r>
            <a:r>
              <a:rPr dirty="0" spc="15"/>
              <a:t>II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201335"/>
            <a:ext cx="417830" cy="2656840"/>
          </a:xfrm>
          <a:custGeom>
            <a:avLst/>
            <a:gdLst/>
            <a:ahLst/>
            <a:cxnLst/>
            <a:rect l="l" t="t" r="r" b="b"/>
            <a:pathLst>
              <a:path w="417830" h="2656840">
                <a:moveTo>
                  <a:pt x="0" y="0"/>
                </a:moveTo>
                <a:lnTo>
                  <a:pt x="0" y="2656662"/>
                </a:lnTo>
                <a:lnTo>
                  <a:pt x="417602" y="2656662"/>
                </a:lnTo>
                <a:lnTo>
                  <a:pt x="0" y="0"/>
                </a:lnTo>
                <a:close/>
              </a:path>
            </a:pathLst>
          </a:custGeom>
          <a:solidFill>
            <a:srgbClr val="0E6EC5">
              <a:alpha val="85096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75479" y="4381"/>
            <a:ext cx="3254375" cy="1369060"/>
          </a:xfrm>
          <a:prstGeom prst="rect"/>
        </p:spPr>
        <p:txBody>
          <a:bodyPr wrap="square" lIns="0" tIns="32384" rIns="0" bIns="0" rtlCol="0" vert="horz">
            <a:spAutoFit/>
          </a:bodyPr>
          <a:lstStyle/>
          <a:p>
            <a:pPr marL="700405" marR="5080" indent="-688340">
              <a:lnSpc>
                <a:spcPts val="5260"/>
              </a:lnSpc>
              <a:spcBef>
                <a:spcPts val="254"/>
              </a:spcBef>
            </a:pPr>
            <a:r>
              <a:rPr dirty="0" sz="4400" spc="-5" b="0">
                <a:solidFill>
                  <a:srgbClr val="0E6EC5"/>
                </a:solidFill>
                <a:latin typeface="Georgia"/>
                <a:cs typeface="Georgia"/>
              </a:rPr>
              <a:t>Switching</a:t>
            </a:r>
            <a:r>
              <a:rPr dirty="0" sz="4400" spc="-90" b="0">
                <a:solidFill>
                  <a:srgbClr val="0E6EC5"/>
                </a:solidFill>
                <a:latin typeface="Georgia"/>
                <a:cs typeface="Georgia"/>
              </a:rPr>
              <a:t> </a:t>
            </a:r>
            <a:r>
              <a:rPr dirty="0" sz="4400" spc="30" b="0">
                <a:solidFill>
                  <a:srgbClr val="0E6EC5"/>
                </a:solidFill>
                <a:latin typeface="Georgia"/>
                <a:cs typeface="Georgia"/>
              </a:rPr>
              <a:t>To </a:t>
            </a:r>
            <a:r>
              <a:rPr dirty="0" sz="4400" spc="-1045" b="0">
                <a:solidFill>
                  <a:srgbClr val="0E6EC5"/>
                </a:solidFill>
                <a:latin typeface="Georgia"/>
                <a:cs typeface="Georgia"/>
              </a:rPr>
              <a:t> </a:t>
            </a:r>
            <a:r>
              <a:rPr dirty="0" sz="4400" b="0">
                <a:solidFill>
                  <a:srgbClr val="0E6EC5"/>
                </a:solidFill>
                <a:latin typeface="Georgia"/>
                <a:cs typeface="Georgia"/>
              </a:rPr>
              <a:t>Frames</a:t>
            </a:r>
            <a:endParaRPr sz="4400">
              <a:latin typeface="Georgia"/>
              <a:cs typeface="Georgi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190"/>
              </a:lnSpc>
            </a:pPr>
            <a:r>
              <a:rPr dirty="0" spc="20"/>
              <a:t>Rex</a:t>
            </a:r>
            <a:r>
              <a:rPr dirty="0" spc="-10"/>
              <a:t> </a:t>
            </a:r>
            <a:r>
              <a:rPr dirty="0" spc="20"/>
              <a:t>Jones</a:t>
            </a:r>
            <a:r>
              <a:rPr dirty="0" spc="-20"/>
              <a:t> </a:t>
            </a:r>
            <a:r>
              <a:rPr dirty="0" spc="15"/>
              <a:t>II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10565" y="2138616"/>
            <a:ext cx="5862955" cy="21850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69900" indent="-457834">
              <a:lnSpc>
                <a:spcPct val="100000"/>
              </a:lnSpc>
              <a:spcBef>
                <a:spcPts val="100"/>
              </a:spcBef>
              <a:buClr>
                <a:srgbClr val="0E6EC5"/>
              </a:buClr>
              <a:buSzPct val="81250"/>
              <a:buAutoNum type="arabicPeriod"/>
              <a:tabLst>
                <a:tab pos="469900" algn="l"/>
                <a:tab pos="470534" algn="l"/>
              </a:tabLst>
            </a:pPr>
            <a:r>
              <a:rPr dirty="0" sz="2400">
                <a:solidFill>
                  <a:srgbClr val="404040"/>
                </a:solidFill>
                <a:latin typeface="Georgia"/>
                <a:cs typeface="Georgia"/>
              </a:rPr>
              <a:t>Switch</a:t>
            </a:r>
            <a:r>
              <a:rPr dirty="0" sz="2400" spc="-35">
                <a:solidFill>
                  <a:srgbClr val="404040"/>
                </a:solidFill>
                <a:latin typeface="Georgia"/>
                <a:cs typeface="Georgia"/>
              </a:rPr>
              <a:t> </a:t>
            </a:r>
            <a:r>
              <a:rPr dirty="0" sz="2400" spc="5">
                <a:solidFill>
                  <a:srgbClr val="404040"/>
                </a:solidFill>
                <a:latin typeface="Georgia"/>
                <a:cs typeface="Georgia"/>
              </a:rPr>
              <a:t>To</a:t>
            </a:r>
            <a:r>
              <a:rPr dirty="0" sz="2400">
                <a:solidFill>
                  <a:srgbClr val="404040"/>
                </a:solidFill>
                <a:latin typeface="Georgia"/>
                <a:cs typeface="Georgia"/>
              </a:rPr>
              <a:t> </a:t>
            </a:r>
            <a:r>
              <a:rPr dirty="0" sz="2400" spc="-5">
                <a:solidFill>
                  <a:srgbClr val="404040"/>
                </a:solidFill>
                <a:latin typeface="Georgia"/>
                <a:cs typeface="Georgia"/>
              </a:rPr>
              <a:t>Frames</a:t>
            </a:r>
            <a:r>
              <a:rPr dirty="0" sz="2400" spc="-50">
                <a:solidFill>
                  <a:srgbClr val="404040"/>
                </a:solidFill>
                <a:latin typeface="Georgia"/>
                <a:cs typeface="Georgia"/>
              </a:rPr>
              <a:t> </a:t>
            </a:r>
            <a:r>
              <a:rPr dirty="0" sz="2400" spc="5">
                <a:solidFill>
                  <a:srgbClr val="404040"/>
                </a:solidFill>
                <a:latin typeface="Georgia"/>
                <a:cs typeface="Georgia"/>
              </a:rPr>
              <a:t>Using</a:t>
            </a:r>
            <a:r>
              <a:rPr dirty="0" sz="2400" spc="-45">
                <a:solidFill>
                  <a:srgbClr val="404040"/>
                </a:solidFill>
                <a:latin typeface="Georgia"/>
                <a:cs typeface="Georgia"/>
              </a:rPr>
              <a:t> </a:t>
            </a:r>
            <a:r>
              <a:rPr dirty="0" u="heavy" sz="2400" spc="5" b="1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Georgia"/>
                <a:cs typeface="Georgia"/>
              </a:rPr>
              <a:t>String</a:t>
            </a:r>
            <a:endParaRPr sz="24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0E6EC5"/>
              </a:buClr>
              <a:buFont typeface="Georgia"/>
              <a:buAutoNum type="arabicPeriod"/>
            </a:pPr>
            <a:endParaRPr sz="3650">
              <a:latin typeface="Georgia"/>
              <a:cs typeface="Georgia"/>
            </a:endParaRPr>
          </a:p>
          <a:p>
            <a:pPr marL="469900" indent="-457834">
              <a:lnSpc>
                <a:spcPct val="100000"/>
              </a:lnSpc>
              <a:buClr>
                <a:srgbClr val="0E6EC5"/>
              </a:buClr>
              <a:buSzPct val="81250"/>
              <a:buAutoNum type="arabicPeriod"/>
              <a:tabLst>
                <a:tab pos="469900" algn="l"/>
                <a:tab pos="470534" algn="l"/>
              </a:tabLst>
            </a:pPr>
            <a:r>
              <a:rPr dirty="0" sz="2400">
                <a:solidFill>
                  <a:srgbClr val="404040"/>
                </a:solidFill>
                <a:latin typeface="Georgia"/>
                <a:cs typeface="Georgia"/>
              </a:rPr>
              <a:t>Switch</a:t>
            </a:r>
            <a:r>
              <a:rPr dirty="0" sz="2400" spc="-35">
                <a:solidFill>
                  <a:srgbClr val="404040"/>
                </a:solidFill>
                <a:latin typeface="Georgia"/>
                <a:cs typeface="Georgia"/>
              </a:rPr>
              <a:t> </a:t>
            </a:r>
            <a:r>
              <a:rPr dirty="0" sz="2400" spc="5">
                <a:solidFill>
                  <a:srgbClr val="404040"/>
                </a:solidFill>
                <a:latin typeface="Georgia"/>
                <a:cs typeface="Georgia"/>
              </a:rPr>
              <a:t>To</a:t>
            </a:r>
            <a:r>
              <a:rPr dirty="0" sz="2400">
                <a:solidFill>
                  <a:srgbClr val="404040"/>
                </a:solidFill>
                <a:latin typeface="Georgia"/>
                <a:cs typeface="Georgia"/>
              </a:rPr>
              <a:t> </a:t>
            </a:r>
            <a:r>
              <a:rPr dirty="0" sz="2400" spc="-5">
                <a:solidFill>
                  <a:srgbClr val="404040"/>
                </a:solidFill>
                <a:latin typeface="Georgia"/>
                <a:cs typeface="Georgia"/>
              </a:rPr>
              <a:t>Frames</a:t>
            </a:r>
            <a:r>
              <a:rPr dirty="0" sz="2400" spc="-50">
                <a:solidFill>
                  <a:srgbClr val="404040"/>
                </a:solidFill>
                <a:latin typeface="Georgia"/>
                <a:cs typeface="Georgia"/>
              </a:rPr>
              <a:t> </a:t>
            </a:r>
            <a:r>
              <a:rPr dirty="0" sz="2400" spc="5">
                <a:solidFill>
                  <a:srgbClr val="404040"/>
                </a:solidFill>
                <a:latin typeface="Georgia"/>
                <a:cs typeface="Georgia"/>
              </a:rPr>
              <a:t>Using</a:t>
            </a:r>
            <a:r>
              <a:rPr dirty="0" sz="2400" spc="-45">
                <a:solidFill>
                  <a:srgbClr val="404040"/>
                </a:solidFill>
                <a:latin typeface="Georgia"/>
                <a:cs typeface="Georgia"/>
              </a:rPr>
              <a:t> </a:t>
            </a:r>
            <a:r>
              <a:rPr dirty="0" u="heavy" sz="2400" b="1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Georgia"/>
                <a:cs typeface="Georgia"/>
              </a:rPr>
              <a:t>Index</a:t>
            </a:r>
            <a:endParaRPr sz="24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0E6EC5"/>
              </a:buClr>
              <a:buFont typeface="Georgia"/>
              <a:buAutoNum type="arabicPeriod"/>
            </a:pPr>
            <a:endParaRPr sz="3650">
              <a:latin typeface="Georgia"/>
              <a:cs typeface="Georgia"/>
            </a:endParaRPr>
          </a:p>
          <a:p>
            <a:pPr marL="469900" indent="-457834">
              <a:lnSpc>
                <a:spcPct val="100000"/>
              </a:lnSpc>
              <a:buClr>
                <a:srgbClr val="0E6EC5"/>
              </a:buClr>
              <a:buSzPct val="81250"/>
              <a:buAutoNum type="arabicPeriod"/>
              <a:tabLst>
                <a:tab pos="469900" algn="l"/>
                <a:tab pos="470534" algn="l"/>
              </a:tabLst>
            </a:pPr>
            <a:r>
              <a:rPr dirty="0" sz="2400">
                <a:solidFill>
                  <a:srgbClr val="404040"/>
                </a:solidFill>
                <a:latin typeface="Georgia"/>
                <a:cs typeface="Georgia"/>
              </a:rPr>
              <a:t>Switch</a:t>
            </a:r>
            <a:r>
              <a:rPr dirty="0" sz="2400" spc="-35">
                <a:solidFill>
                  <a:srgbClr val="404040"/>
                </a:solidFill>
                <a:latin typeface="Georgia"/>
                <a:cs typeface="Georgia"/>
              </a:rPr>
              <a:t> </a:t>
            </a:r>
            <a:r>
              <a:rPr dirty="0" sz="2400" spc="5">
                <a:solidFill>
                  <a:srgbClr val="404040"/>
                </a:solidFill>
                <a:latin typeface="Georgia"/>
                <a:cs typeface="Georgia"/>
              </a:rPr>
              <a:t>To</a:t>
            </a:r>
            <a:r>
              <a:rPr dirty="0" sz="2400">
                <a:solidFill>
                  <a:srgbClr val="404040"/>
                </a:solidFill>
                <a:latin typeface="Georgia"/>
                <a:cs typeface="Georgia"/>
              </a:rPr>
              <a:t> </a:t>
            </a:r>
            <a:r>
              <a:rPr dirty="0" sz="2400" spc="-5">
                <a:solidFill>
                  <a:srgbClr val="404040"/>
                </a:solidFill>
                <a:latin typeface="Georgia"/>
                <a:cs typeface="Georgia"/>
              </a:rPr>
              <a:t>Frames</a:t>
            </a:r>
            <a:r>
              <a:rPr dirty="0" sz="2400" spc="-45">
                <a:solidFill>
                  <a:srgbClr val="404040"/>
                </a:solidFill>
                <a:latin typeface="Georgia"/>
                <a:cs typeface="Georgia"/>
              </a:rPr>
              <a:t> </a:t>
            </a:r>
            <a:r>
              <a:rPr dirty="0" sz="2400" spc="5">
                <a:solidFill>
                  <a:srgbClr val="404040"/>
                </a:solidFill>
                <a:latin typeface="Georgia"/>
                <a:cs typeface="Georgia"/>
              </a:rPr>
              <a:t>Using</a:t>
            </a:r>
            <a:r>
              <a:rPr dirty="0" sz="2400" spc="-45">
                <a:solidFill>
                  <a:srgbClr val="404040"/>
                </a:solidFill>
                <a:latin typeface="Georgia"/>
                <a:cs typeface="Georgia"/>
              </a:rPr>
              <a:t> </a:t>
            </a:r>
            <a:r>
              <a:rPr dirty="0" u="heavy" sz="2400" spc="-5" b="1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Georgia"/>
                <a:cs typeface="Georgia"/>
              </a:rPr>
              <a:t>WebElement</a:t>
            </a:r>
            <a:endParaRPr sz="24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201335"/>
            <a:ext cx="417830" cy="2656840"/>
          </a:xfrm>
          <a:custGeom>
            <a:avLst/>
            <a:gdLst/>
            <a:ahLst/>
            <a:cxnLst/>
            <a:rect l="l" t="t" r="r" b="b"/>
            <a:pathLst>
              <a:path w="417830" h="2656840">
                <a:moveTo>
                  <a:pt x="0" y="0"/>
                </a:moveTo>
                <a:lnTo>
                  <a:pt x="0" y="2656662"/>
                </a:lnTo>
                <a:lnTo>
                  <a:pt x="417602" y="2656662"/>
                </a:lnTo>
                <a:lnTo>
                  <a:pt x="0" y="0"/>
                </a:lnTo>
                <a:close/>
              </a:path>
            </a:pathLst>
          </a:custGeom>
          <a:solidFill>
            <a:srgbClr val="0E6EC5">
              <a:alpha val="85096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35045" y="4381"/>
            <a:ext cx="5126990" cy="1369060"/>
          </a:xfrm>
          <a:prstGeom prst="rect"/>
        </p:spPr>
        <p:txBody>
          <a:bodyPr wrap="square" lIns="0" tIns="32384" rIns="0" bIns="0" rtlCol="0" vert="horz">
            <a:spAutoFit/>
          </a:bodyPr>
          <a:lstStyle/>
          <a:p>
            <a:pPr marL="12700" marR="5080" indent="1391920">
              <a:lnSpc>
                <a:spcPts val="5260"/>
              </a:lnSpc>
              <a:spcBef>
                <a:spcPts val="254"/>
              </a:spcBef>
            </a:pPr>
            <a:r>
              <a:rPr dirty="0" sz="4400" b="0">
                <a:solidFill>
                  <a:srgbClr val="0E6EC5"/>
                </a:solidFill>
                <a:latin typeface="Georgia"/>
                <a:cs typeface="Georgia"/>
              </a:rPr>
              <a:t>Selenium </a:t>
            </a:r>
            <a:r>
              <a:rPr dirty="0" sz="4400" spc="5" b="0">
                <a:solidFill>
                  <a:srgbClr val="0E6EC5"/>
                </a:solidFill>
                <a:latin typeface="Georgia"/>
                <a:cs typeface="Georgia"/>
              </a:rPr>
              <a:t> </a:t>
            </a:r>
            <a:r>
              <a:rPr dirty="0" sz="4400" spc="-5" b="0">
                <a:solidFill>
                  <a:srgbClr val="0E6EC5"/>
                </a:solidFill>
                <a:latin typeface="Georgia"/>
                <a:cs typeface="Georgia"/>
              </a:rPr>
              <a:t>Automation</a:t>
            </a:r>
            <a:r>
              <a:rPr dirty="0" sz="4400" spc="-65" b="0">
                <a:solidFill>
                  <a:srgbClr val="0E6EC5"/>
                </a:solidFill>
                <a:latin typeface="Georgia"/>
                <a:cs typeface="Georgia"/>
              </a:rPr>
              <a:t> </a:t>
            </a:r>
            <a:r>
              <a:rPr dirty="0" sz="4400" spc="-5" b="0">
                <a:solidFill>
                  <a:srgbClr val="0E6EC5"/>
                </a:solidFill>
                <a:latin typeface="Georgia"/>
                <a:cs typeface="Georgia"/>
              </a:rPr>
              <a:t>Benefits</a:t>
            </a:r>
            <a:endParaRPr sz="4400">
              <a:latin typeface="Georgia"/>
              <a:cs typeface="Georgi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190"/>
              </a:lnSpc>
            </a:pPr>
            <a:r>
              <a:rPr dirty="0" spc="20"/>
              <a:t>Rex</a:t>
            </a:r>
            <a:r>
              <a:rPr dirty="0" spc="-10"/>
              <a:t> </a:t>
            </a:r>
            <a:r>
              <a:rPr dirty="0" spc="20"/>
              <a:t>Jones</a:t>
            </a:r>
            <a:r>
              <a:rPr dirty="0" spc="-20"/>
              <a:t> </a:t>
            </a:r>
            <a:r>
              <a:rPr dirty="0" spc="15"/>
              <a:t>II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38187" y="1873313"/>
            <a:ext cx="4774565" cy="334835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950" spc="-190">
                <a:solidFill>
                  <a:srgbClr val="0E6EC5"/>
                </a:solidFill>
                <a:latin typeface="Lucida Sans Unicode"/>
                <a:cs typeface="Lucida Sans Unicode"/>
              </a:rPr>
              <a:t>▶</a:t>
            </a:r>
            <a:r>
              <a:rPr dirty="0" sz="1950" spc="-85">
                <a:solidFill>
                  <a:srgbClr val="0E6EC5"/>
                </a:solidFill>
                <a:latin typeface="Lucida Sans Unicode"/>
                <a:cs typeface="Lucida Sans Unicode"/>
              </a:rPr>
              <a:t> </a:t>
            </a:r>
            <a:r>
              <a:rPr dirty="0" sz="2400" spc="5">
                <a:solidFill>
                  <a:srgbClr val="404040"/>
                </a:solidFill>
                <a:latin typeface="Georgia"/>
                <a:cs typeface="Georgia"/>
              </a:rPr>
              <a:t>Open</a:t>
            </a:r>
            <a:r>
              <a:rPr dirty="0" sz="2400" spc="-70">
                <a:solidFill>
                  <a:srgbClr val="404040"/>
                </a:solidFill>
                <a:latin typeface="Georgia"/>
                <a:cs typeface="Georgia"/>
              </a:rPr>
              <a:t> </a:t>
            </a:r>
            <a:r>
              <a:rPr dirty="0" sz="2400" spc="5">
                <a:solidFill>
                  <a:srgbClr val="404040"/>
                </a:solidFill>
                <a:latin typeface="Georgia"/>
                <a:cs typeface="Georgia"/>
              </a:rPr>
              <a:t>Source</a:t>
            </a:r>
            <a:endParaRPr sz="2400">
              <a:latin typeface="Georgia"/>
              <a:cs typeface="Georgia"/>
            </a:endParaRPr>
          </a:p>
          <a:p>
            <a:pPr>
              <a:lnSpc>
                <a:spcPct val="100000"/>
              </a:lnSpc>
            </a:pPr>
            <a:endParaRPr sz="27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1785"/>
              </a:spcBef>
            </a:pPr>
            <a:r>
              <a:rPr dirty="0" sz="1950" spc="-190">
                <a:solidFill>
                  <a:srgbClr val="0E6EC5"/>
                </a:solidFill>
                <a:latin typeface="Lucida Sans Unicode"/>
                <a:cs typeface="Lucida Sans Unicode"/>
              </a:rPr>
              <a:t>▶</a:t>
            </a:r>
            <a:r>
              <a:rPr dirty="0" sz="1950" spc="-75">
                <a:solidFill>
                  <a:srgbClr val="0E6EC5"/>
                </a:solidFill>
                <a:latin typeface="Lucida Sans Unicode"/>
                <a:cs typeface="Lucida Sans Unicode"/>
              </a:rPr>
              <a:t> </a:t>
            </a:r>
            <a:r>
              <a:rPr dirty="0" sz="2400" spc="-5">
                <a:solidFill>
                  <a:srgbClr val="404040"/>
                </a:solidFill>
                <a:latin typeface="Georgia"/>
                <a:cs typeface="Georgia"/>
              </a:rPr>
              <a:t>Implement</a:t>
            </a:r>
            <a:r>
              <a:rPr dirty="0" sz="2400" spc="5">
                <a:solidFill>
                  <a:srgbClr val="404040"/>
                </a:solidFill>
                <a:latin typeface="Georgia"/>
                <a:cs typeface="Georgia"/>
              </a:rPr>
              <a:t> </a:t>
            </a:r>
            <a:r>
              <a:rPr dirty="0" sz="2400" spc="-15">
                <a:solidFill>
                  <a:srgbClr val="404040"/>
                </a:solidFill>
                <a:latin typeface="Georgia"/>
                <a:cs typeface="Georgia"/>
              </a:rPr>
              <a:t>With</a:t>
            </a:r>
            <a:r>
              <a:rPr dirty="0" sz="2400" spc="35">
                <a:solidFill>
                  <a:srgbClr val="404040"/>
                </a:solidFill>
                <a:latin typeface="Georgia"/>
                <a:cs typeface="Georgia"/>
              </a:rPr>
              <a:t> </a:t>
            </a:r>
            <a:r>
              <a:rPr dirty="0" sz="2400" spc="-10">
                <a:solidFill>
                  <a:srgbClr val="404040"/>
                </a:solidFill>
                <a:latin typeface="Georgia"/>
                <a:cs typeface="Georgia"/>
              </a:rPr>
              <a:t>CI/CD</a:t>
            </a:r>
            <a:endParaRPr sz="2400">
              <a:latin typeface="Georgia"/>
              <a:cs typeface="Georgia"/>
            </a:endParaRPr>
          </a:p>
          <a:p>
            <a:pPr>
              <a:lnSpc>
                <a:spcPct val="100000"/>
              </a:lnSpc>
            </a:pPr>
            <a:endParaRPr sz="27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1864"/>
              </a:spcBef>
            </a:pPr>
            <a:r>
              <a:rPr dirty="0" sz="1950" spc="-190">
                <a:solidFill>
                  <a:srgbClr val="0E6EC5"/>
                </a:solidFill>
                <a:latin typeface="Lucida Sans Unicode"/>
                <a:cs typeface="Lucida Sans Unicode"/>
              </a:rPr>
              <a:t>▶</a:t>
            </a:r>
            <a:r>
              <a:rPr dirty="0" sz="1950" spc="355">
                <a:solidFill>
                  <a:srgbClr val="0E6EC5"/>
                </a:solidFill>
                <a:latin typeface="Lucida Sans Unicode"/>
                <a:cs typeface="Lucida Sans Unicode"/>
              </a:rPr>
              <a:t> </a:t>
            </a:r>
            <a:r>
              <a:rPr dirty="0" sz="2400" spc="5">
                <a:solidFill>
                  <a:srgbClr val="404040"/>
                </a:solidFill>
                <a:latin typeface="Georgia"/>
                <a:cs typeface="Georgia"/>
              </a:rPr>
              <a:t>Support</a:t>
            </a:r>
            <a:r>
              <a:rPr dirty="0" sz="2400" spc="-65">
                <a:solidFill>
                  <a:srgbClr val="404040"/>
                </a:solidFill>
                <a:latin typeface="Georgia"/>
                <a:cs typeface="Georgia"/>
              </a:rPr>
              <a:t> </a:t>
            </a:r>
            <a:r>
              <a:rPr dirty="0" sz="2400" spc="-5">
                <a:solidFill>
                  <a:srgbClr val="404040"/>
                </a:solidFill>
                <a:latin typeface="Georgia"/>
                <a:cs typeface="Georgia"/>
              </a:rPr>
              <a:t>Multiple</a:t>
            </a:r>
            <a:r>
              <a:rPr dirty="0" sz="2400" spc="-20">
                <a:solidFill>
                  <a:srgbClr val="404040"/>
                </a:solidFill>
                <a:latin typeface="Georgia"/>
                <a:cs typeface="Georgia"/>
              </a:rPr>
              <a:t> </a:t>
            </a:r>
            <a:r>
              <a:rPr dirty="0" sz="2400" spc="5">
                <a:solidFill>
                  <a:srgbClr val="404040"/>
                </a:solidFill>
                <a:latin typeface="Georgia"/>
                <a:cs typeface="Georgia"/>
              </a:rPr>
              <a:t>Browsers</a:t>
            </a:r>
            <a:r>
              <a:rPr dirty="0" sz="2400" spc="30">
                <a:solidFill>
                  <a:srgbClr val="404040"/>
                </a:solidFill>
                <a:latin typeface="Georgia"/>
                <a:cs typeface="Georgia"/>
              </a:rPr>
              <a:t> </a:t>
            </a:r>
            <a:r>
              <a:rPr dirty="0" sz="2400">
                <a:solidFill>
                  <a:srgbClr val="404040"/>
                </a:solidFill>
                <a:latin typeface="Georgia"/>
                <a:cs typeface="Georgia"/>
              </a:rPr>
              <a:t>&amp;</a:t>
            </a:r>
            <a:r>
              <a:rPr dirty="0" sz="2400" spc="-40">
                <a:solidFill>
                  <a:srgbClr val="404040"/>
                </a:solidFill>
                <a:latin typeface="Georgia"/>
                <a:cs typeface="Georgia"/>
              </a:rPr>
              <a:t> </a:t>
            </a:r>
            <a:r>
              <a:rPr dirty="0" sz="2400" spc="5">
                <a:solidFill>
                  <a:srgbClr val="404040"/>
                </a:solidFill>
                <a:latin typeface="Georgia"/>
                <a:cs typeface="Georgia"/>
              </a:rPr>
              <a:t>OS</a:t>
            </a:r>
            <a:endParaRPr sz="2400">
              <a:latin typeface="Georgia"/>
              <a:cs typeface="Georgia"/>
            </a:endParaRPr>
          </a:p>
          <a:p>
            <a:pPr>
              <a:lnSpc>
                <a:spcPct val="100000"/>
              </a:lnSpc>
            </a:pPr>
            <a:endParaRPr sz="27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1785"/>
              </a:spcBef>
            </a:pPr>
            <a:r>
              <a:rPr dirty="0" sz="1950" spc="-185">
                <a:solidFill>
                  <a:srgbClr val="0E6EC5"/>
                </a:solidFill>
                <a:latin typeface="Lucida Sans Unicode"/>
                <a:cs typeface="Lucida Sans Unicode"/>
              </a:rPr>
              <a:t>▶</a:t>
            </a:r>
            <a:r>
              <a:rPr dirty="0" sz="1950" spc="-75">
                <a:solidFill>
                  <a:srgbClr val="0E6EC5"/>
                </a:solidFill>
                <a:latin typeface="Lucida Sans Unicode"/>
                <a:cs typeface="Lucida Sans Unicode"/>
              </a:rPr>
              <a:t> </a:t>
            </a:r>
            <a:r>
              <a:rPr dirty="0" sz="2400">
                <a:solidFill>
                  <a:srgbClr val="404040"/>
                </a:solidFill>
                <a:latin typeface="Georgia"/>
                <a:cs typeface="Georgia"/>
              </a:rPr>
              <a:t>Helps</a:t>
            </a:r>
            <a:r>
              <a:rPr dirty="0" sz="2400" spc="20">
                <a:solidFill>
                  <a:srgbClr val="404040"/>
                </a:solidFill>
                <a:latin typeface="Georgia"/>
                <a:cs typeface="Georgia"/>
              </a:rPr>
              <a:t> </a:t>
            </a:r>
            <a:r>
              <a:rPr dirty="0" sz="2400" spc="-15">
                <a:solidFill>
                  <a:srgbClr val="404040"/>
                </a:solidFill>
                <a:latin typeface="Georgia"/>
                <a:cs typeface="Georgia"/>
              </a:rPr>
              <a:t>With</a:t>
            </a:r>
            <a:r>
              <a:rPr dirty="0" sz="2400" spc="-35">
                <a:solidFill>
                  <a:srgbClr val="404040"/>
                </a:solidFill>
                <a:latin typeface="Georgia"/>
                <a:cs typeface="Georgia"/>
              </a:rPr>
              <a:t> </a:t>
            </a:r>
            <a:r>
              <a:rPr dirty="0" sz="2400" spc="5">
                <a:solidFill>
                  <a:srgbClr val="404040"/>
                </a:solidFill>
                <a:latin typeface="Georgia"/>
                <a:cs typeface="Georgia"/>
              </a:rPr>
              <a:t>Regression</a:t>
            </a:r>
            <a:r>
              <a:rPr dirty="0" sz="2400" spc="-50">
                <a:solidFill>
                  <a:srgbClr val="404040"/>
                </a:solidFill>
                <a:latin typeface="Georgia"/>
                <a:cs typeface="Georgia"/>
              </a:rPr>
              <a:t> </a:t>
            </a:r>
            <a:r>
              <a:rPr dirty="0" sz="2400">
                <a:solidFill>
                  <a:srgbClr val="404040"/>
                </a:solidFill>
                <a:latin typeface="Georgia"/>
                <a:cs typeface="Georgia"/>
              </a:rPr>
              <a:t>Testing</a:t>
            </a:r>
            <a:endParaRPr sz="24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675764" marR="5080" indent="-1384300">
              <a:lnSpc>
                <a:spcPct val="108900"/>
              </a:lnSpc>
              <a:spcBef>
                <a:spcPts val="90"/>
              </a:spcBef>
            </a:pPr>
            <a:r>
              <a:rPr dirty="0" sz="9600" spc="5"/>
              <a:t>Switch</a:t>
            </a:r>
            <a:r>
              <a:rPr dirty="0" sz="9600" spc="-80"/>
              <a:t> </a:t>
            </a:r>
            <a:r>
              <a:rPr dirty="0" sz="9600" spc="15"/>
              <a:t>To</a:t>
            </a:r>
            <a:r>
              <a:rPr dirty="0" sz="9600" spc="-45"/>
              <a:t> </a:t>
            </a:r>
            <a:r>
              <a:rPr dirty="0" sz="9600" spc="-10"/>
              <a:t>Frame </a:t>
            </a:r>
            <a:r>
              <a:rPr dirty="0" sz="9600" spc="-2420"/>
              <a:t> </a:t>
            </a:r>
            <a:r>
              <a:rPr dirty="0" sz="9600"/>
              <a:t>Using</a:t>
            </a:r>
            <a:r>
              <a:rPr dirty="0" sz="9600" spc="-35"/>
              <a:t> </a:t>
            </a:r>
            <a:r>
              <a:rPr dirty="0" sz="9600"/>
              <a:t>String</a:t>
            </a:r>
            <a:endParaRPr sz="9600"/>
          </a:p>
        </p:txBody>
      </p:sp>
      <p:sp>
        <p:nvSpPr>
          <p:cNvPr id="3" name="object 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190"/>
              </a:lnSpc>
            </a:pPr>
            <a:r>
              <a:rPr dirty="0" spc="20"/>
              <a:t>Rex</a:t>
            </a:r>
            <a:r>
              <a:rPr dirty="0" spc="-10"/>
              <a:t> </a:t>
            </a:r>
            <a:r>
              <a:rPr dirty="0" spc="20"/>
              <a:t>Jones</a:t>
            </a:r>
            <a:r>
              <a:rPr dirty="0" spc="-20"/>
              <a:t> </a:t>
            </a:r>
            <a:r>
              <a:rPr dirty="0" spc="15"/>
              <a:t>II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814195" marR="5080" indent="-1522730">
              <a:lnSpc>
                <a:spcPct val="108900"/>
              </a:lnSpc>
              <a:spcBef>
                <a:spcPts val="90"/>
              </a:spcBef>
            </a:pPr>
            <a:r>
              <a:rPr dirty="0" sz="9600" spc="5"/>
              <a:t>Switch</a:t>
            </a:r>
            <a:r>
              <a:rPr dirty="0" sz="9600" spc="-80"/>
              <a:t> </a:t>
            </a:r>
            <a:r>
              <a:rPr dirty="0" sz="9600" spc="15"/>
              <a:t>To</a:t>
            </a:r>
            <a:r>
              <a:rPr dirty="0" sz="9600" spc="-45"/>
              <a:t> </a:t>
            </a:r>
            <a:r>
              <a:rPr dirty="0" sz="9600" spc="-10"/>
              <a:t>Frame </a:t>
            </a:r>
            <a:r>
              <a:rPr dirty="0" sz="9600" spc="-2420"/>
              <a:t> </a:t>
            </a:r>
            <a:r>
              <a:rPr dirty="0" sz="9600"/>
              <a:t>Using</a:t>
            </a:r>
            <a:r>
              <a:rPr dirty="0" sz="9600" spc="-35"/>
              <a:t> </a:t>
            </a:r>
            <a:r>
              <a:rPr dirty="0" sz="9600" spc="10"/>
              <a:t>Index</a:t>
            </a:r>
            <a:endParaRPr sz="9600"/>
          </a:p>
        </p:txBody>
      </p:sp>
      <p:sp>
        <p:nvSpPr>
          <p:cNvPr id="3" name="object 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190"/>
              </a:lnSpc>
            </a:pPr>
            <a:r>
              <a:rPr dirty="0" spc="20"/>
              <a:t>Rex</a:t>
            </a:r>
            <a:r>
              <a:rPr dirty="0" spc="-10"/>
              <a:t> </a:t>
            </a:r>
            <a:r>
              <a:rPr dirty="0" spc="20"/>
              <a:t>Jones</a:t>
            </a:r>
            <a:r>
              <a:rPr dirty="0" spc="-20"/>
              <a:t> </a:t>
            </a:r>
            <a:r>
              <a:rPr dirty="0" spc="15"/>
              <a:t>II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6584" y="1414462"/>
            <a:ext cx="11200765" cy="3001010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 marR="5080" indent="666115">
              <a:lnSpc>
                <a:spcPct val="109700"/>
              </a:lnSpc>
              <a:spcBef>
                <a:spcPts val="90"/>
              </a:spcBef>
            </a:pPr>
            <a:r>
              <a:rPr dirty="0" spc="10"/>
              <a:t>Switch </a:t>
            </a:r>
            <a:r>
              <a:rPr dirty="0"/>
              <a:t>To </a:t>
            </a:r>
            <a:r>
              <a:rPr dirty="0" spc="5"/>
              <a:t>Frame </a:t>
            </a:r>
            <a:r>
              <a:rPr dirty="0" spc="10"/>
              <a:t> Using</a:t>
            </a:r>
            <a:r>
              <a:rPr dirty="0" spc="-140"/>
              <a:t> </a:t>
            </a:r>
            <a:r>
              <a:rPr dirty="0" spc="5"/>
              <a:t>WebElement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190"/>
              </a:lnSpc>
            </a:pPr>
            <a:r>
              <a:rPr dirty="0" spc="20"/>
              <a:t>Rex</a:t>
            </a:r>
            <a:r>
              <a:rPr dirty="0" spc="-10"/>
              <a:t> </a:t>
            </a:r>
            <a:r>
              <a:rPr dirty="0" spc="20"/>
              <a:t>Jones</a:t>
            </a:r>
            <a:r>
              <a:rPr dirty="0" spc="-20"/>
              <a:t> </a:t>
            </a:r>
            <a:r>
              <a:rPr dirty="0" spc="15"/>
              <a:t>II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2628265" marR="5080" indent="-123189">
              <a:lnSpc>
                <a:spcPct val="108900"/>
              </a:lnSpc>
              <a:spcBef>
                <a:spcPts val="90"/>
              </a:spcBef>
            </a:pPr>
            <a:r>
              <a:rPr dirty="0" sz="9600" spc="5"/>
              <a:t>Switch</a:t>
            </a:r>
            <a:r>
              <a:rPr dirty="0" sz="9600" spc="-120"/>
              <a:t> </a:t>
            </a:r>
            <a:r>
              <a:rPr dirty="0" sz="9600" spc="15"/>
              <a:t>To </a:t>
            </a:r>
            <a:r>
              <a:rPr dirty="0" sz="9600" spc="-2425"/>
              <a:t> </a:t>
            </a:r>
            <a:r>
              <a:rPr dirty="0" sz="9600" spc="5"/>
              <a:t>Windows</a:t>
            </a:r>
            <a:endParaRPr sz="9600"/>
          </a:p>
        </p:txBody>
      </p:sp>
      <p:sp>
        <p:nvSpPr>
          <p:cNvPr id="3" name="object 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190"/>
              </a:lnSpc>
            </a:pPr>
            <a:r>
              <a:rPr dirty="0" spc="20"/>
              <a:t>Rex</a:t>
            </a:r>
            <a:r>
              <a:rPr dirty="0" spc="-10"/>
              <a:t> </a:t>
            </a:r>
            <a:r>
              <a:rPr dirty="0" spc="20"/>
              <a:t>Jones</a:t>
            </a:r>
            <a:r>
              <a:rPr dirty="0" spc="-20"/>
              <a:t> </a:t>
            </a:r>
            <a:r>
              <a:rPr dirty="0" spc="15"/>
              <a:t>II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201335"/>
            <a:ext cx="417830" cy="2656840"/>
          </a:xfrm>
          <a:custGeom>
            <a:avLst/>
            <a:gdLst/>
            <a:ahLst/>
            <a:cxnLst/>
            <a:rect l="l" t="t" r="r" b="b"/>
            <a:pathLst>
              <a:path w="417830" h="2656840">
                <a:moveTo>
                  <a:pt x="0" y="0"/>
                </a:moveTo>
                <a:lnTo>
                  <a:pt x="0" y="2656662"/>
                </a:lnTo>
                <a:lnTo>
                  <a:pt x="417602" y="2656662"/>
                </a:lnTo>
                <a:lnTo>
                  <a:pt x="0" y="0"/>
                </a:lnTo>
                <a:close/>
              </a:path>
            </a:pathLst>
          </a:custGeom>
          <a:solidFill>
            <a:srgbClr val="0E6EC5">
              <a:alpha val="85096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35628" y="14224"/>
            <a:ext cx="4930140" cy="1368425"/>
          </a:xfrm>
          <a:prstGeom prst="rect"/>
        </p:spPr>
        <p:txBody>
          <a:bodyPr wrap="square" lIns="0" tIns="31750" rIns="0" bIns="0" rtlCol="0" vert="horz">
            <a:spAutoFit/>
          </a:bodyPr>
          <a:lstStyle/>
          <a:p>
            <a:pPr marL="12700" marR="5080" indent="588010">
              <a:lnSpc>
                <a:spcPts val="5260"/>
              </a:lnSpc>
              <a:spcBef>
                <a:spcPts val="250"/>
              </a:spcBef>
            </a:pPr>
            <a:r>
              <a:rPr dirty="0" sz="4400" spc="-5" b="0">
                <a:solidFill>
                  <a:srgbClr val="0E6EC5"/>
                </a:solidFill>
                <a:latin typeface="Georgia"/>
                <a:cs typeface="Georgia"/>
              </a:rPr>
              <a:t>Switch</a:t>
            </a:r>
            <a:r>
              <a:rPr dirty="0" sz="4400" spc="15" b="0">
                <a:solidFill>
                  <a:srgbClr val="0E6EC5"/>
                </a:solidFill>
                <a:latin typeface="Georgia"/>
                <a:cs typeface="Georgia"/>
              </a:rPr>
              <a:t> </a:t>
            </a:r>
            <a:r>
              <a:rPr dirty="0" sz="4400" b="0">
                <a:solidFill>
                  <a:srgbClr val="0E6EC5"/>
                </a:solidFill>
                <a:latin typeface="Georgia"/>
                <a:cs typeface="Georgia"/>
              </a:rPr>
              <a:t>Method </a:t>
            </a:r>
            <a:r>
              <a:rPr dirty="0" sz="4400" spc="5" b="0">
                <a:solidFill>
                  <a:srgbClr val="0E6EC5"/>
                </a:solidFill>
                <a:latin typeface="Georgia"/>
                <a:cs typeface="Georgia"/>
              </a:rPr>
              <a:t> </a:t>
            </a:r>
            <a:r>
              <a:rPr dirty="0" sz="4400" b="0">
                <a:solidFill>
                  <a:srgbClr val="0E6EC5"/>
                </a:solidFill>
                <a:latin typeface="Georgia"/>
                <a:cs typeface="Georgia"/>
              </a:rPr>
              <a:t>Types</a:t>
            </a:r>
            <a:r>
              <a:rPr dirty="0" sz="4400" spc="-30" b="0">
                <a:solidFill>
                  <a:srgbClr val="0E6EC5"/>
                </a:solidFill>
                <a:latin typeface="Georgia"/>
                <a:cs typeface="Georgia"/>
              </a:rPr>
              <a:t> </a:t>
            </a:r>
            <a:r>
              <a:rPr dirty="0" sz="4400" spc="-15" b="0">
                <a:solidFill>
                  <a:srgbClr val="0E6EC5"/>
                </a:solidFill>
                <a:latin typeface="Georgia"/>
                <a:cs typeface="Georgia"/>
              </a:rPr>
              <a:t>For</a:t>
            </a:r>
            <a:r>
              <a:rPr dirty="0" sz="4400" b="0">
                <a:solidFill>
                  <a:srgbClr val="0E6EC5"/>
                </a:solidFill>
                <a:latin typeface="Georgia"/>
                <a:cs typeface="Georgia"/>
              </a:rPr>
              <a:t> </a:t>
            </a:r>
            <a:r>
              <a:rPr dirty="0" sz="4400" spc="-5" b="0">
                <a:solidFill>
                  <a:srgbClr val="0E6EC5"/>
                </a:solidFill>
                <a:latin typeface="Georgia"/>
                <a:cs typeface="Georgia"/>
              </a:rPr>
              <a:t>Windows</a:t>
            </a:r>
            <a:endParaRPr sz="4400">
              <a:latin typeface="Georgia"/>
              <a:cs typeface="Georgi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190"/>
              </a:lnSpc>
            </a:pPr>
            <a:r>
              <a:rPr dirty="0" spc="20"/>
              <a:t>Rex</a:t>
            </a:r>
            <a:r>
              <a:rPr dirty="0" spc="-10"/>
              <a:t> </a:t>
            </a:r>
            <a:r>
              <a:rPr dirty="0" spc="20"/>
              <a:t>Jones</a:t>
            </a:r>
            <a:r>
              <a:rPr dirty="0" spc="-20"/>
              <a:t> </a:t>
            </a:r>
            <a:r>
              <a:rPr dirty="0" spc="15"/>
              <a:t>II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776452" y="2276220"/>
          <a:ext cx="8465185" cy="27851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46985"/>
                <a:gridCol w="5897880"/>
              </a:tblGrid>
              <a:tr h="496442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2000" spc="-5" b="1">
                          <a:latin typeface="Georgia"/>
                          <a:cs typeface="Georgia"/>
                        </a:rPr>
                        <a:t>Method</a:t>
                      </a:r>
                      <a:endParaRPr sz="2000">
                        <a:latin typeface="Georgia"/>
                        <a:cs typeface="Georgia"/>
                      </a:endParaRPr>
                    </a:p>
                  </a:txBody>
                  <a:tcPr marL="0" marR="0" marB="0" marT="15875">
                    <a:lnL w="12700">
                      <a:solidFill>
                        <a:srgbClr val="0E6EC5"/>
                      </a:solidFill>
                      <a:prstDash val="solid"/>
                    </a:lnL>
                    <a:lnR w="12700">
                      <a:solidFill>
                        <a:srgbClr val="0E6EC5"/>
                      </a:solidFill>
                      <a:prstDash val="solid"/>
                    </a:lnR>
                    <a:lnT w="12700">
                      <a:solidFill>
                        <a:srgbClr val="0E6EC5"/>
                      </a:solidFill>
                      <a:prstDash val="solid"/>
                    </a:lnT>
                    <a:lnB w="28575">
                      <a:solidFill>
                        <a:srgbClr val="0E6EC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2000" spc="-5" b="1">
                          <a:latin typeface="Georgia"/>
                          <a:cs typeface="Georgia"/>
                        </a:rPr>
                        <a:t>Description</a:t>
                      </a:r>
                      <a:endParaRPr sz="2000">
                        <a:latin typeface="Georgia"/>
                        <a:cs typeface="Georgia"/>
                      </a:endParaRPr>
                    </a:p>
                  </a:txBody>
                  <a:tcPr marL="0" marR="0" marB="0" marT="15875">
                    <a:lnL w="12700">
                      <a:solidFill>
                        <a:srgbClr val="0E6EC5"/>
                      </a:solidFill>
                      <a:prstDash val="solid"/>
                    </a:lnL>
                    <a:lnR w="12700">
                      <a:solidFill>
                        <a:srgbClr val="0E6EC5"/>
                      </a:solidFill>
                      <a:prstDash val="solid"/>
                    </a:lnR>
                    <a:lnT w="12700">
                      <a:solidFill>
                        <a:srgbClr val="0E6EC5"/>
                      </a:solidFill>
                      <a:prstDash val="solid"/>
                    </a:lnT>
                    <a:lnB w="28575">
                      <a:solidFill>
                        <a:srgbClr val="0E6EC5"/>
                      </a:solidFill>
                      <a:prstDash val="solid"/>
                    </a:lnB>
                  </a:tcPr>
                </a:tc>
              </a:tr>
              <a:tr h="758571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dirty="0" sz="2000" spc="-5">
                          <a:latin typeface="Georgia"/>
                          <a:cs typeface="Georgia"/>
                        </a:rPr>
                        <a:t>getWindowHandle()</a:t>
                      </a:r>
                      <a:endParaRPr sz="2000">
                        <a:latin typeface="Georgia"/>
                        <a:cs typeface="Georgia"/>
                      </a:endParaRPr>
                    </a:p>
                  </a:txBody>
                  <a:tcPr marL="0" marR="0" marB="0" marT="16510">
                    <a:lnL w="12700">
                      <a:solidFill>
                        <a:srgbClr val="0E6EC5"/>
                      </a:solidFill>
                      <a:prstDash val="solid"/>
                    </a:lnL>
                    <a:lnR w="12700">
                      <a:solidFill>
                        <a:srgbClr val="0E6EC5"/>
                      </a:solidFill>
                      <a:prstDash val="solid"/>
                    </a:lnR>
                    <a:lnT w="28575">
                      <a:solidFill>
                        <a:srgbClr val="0E6EC5"/>
                      </a:solidFill>
                      <a:prstDash val="solid"/>
                    </a:lnT>
                    <a:lnB w="12700">
                      <a:solidFill>
                        <a:srgbClr val="0E6EC5"/>
                      </a:solidFill>
                      <a:prstDash val="solid"/>
                    </a:lnB>
                    <a:solidFill>
                      <a:srgbClr val="CEE2F3"/>
                    </a:solidFill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dirty="0" sz="2000" spc="-5">
                          <a:latin typeface="Georgia"/>
                          <a:cs typeface="Georgia"/>
                        </a:rPr>
                        <a:t>Get</a:t>
                      </a:r>
                      <a:r>
                        <a:rPr dirty="0" sz="2000" spc="5">
                          <a:latin typeface="Georgia"/>
                          <a:cs typeface="Georgia"/>
                        </a:rPr>
                        <a:t> the</a:t>
                      </a:r>
                      <a:r>
                        <a:rPr dirty="0" sz="2000" spc="-40">
                          <a:latin typeface="Georgia"/>
                          <a:cs typeface="Georgia"/>
                        </a:rPr>
                        <a:t> </a:t>
                      </a:r>
                      <a:r>
                        <a:rPr dirty="0" sz="2000" spc="-5">
                          <a:latin typeface="Georgia"/>
                          <a:cs typeface="Georgia"/>
                        </a:rPr>
                        <a:t>current</a:t>
                      </a:r>
                      <a:r>
                        <a:rPr dirty="0" sz="2000" spc="10">
                          <a:latin typeface="Georgia"/>
                          <a:cs typeface="Georgia"/>
                        </a:rPr>
                        <a:t> </a:t>
                      </a:r>
                      <a:r>
                        <a:rPr dirty="0" sz="2000">
                          <a:latin typeface="Georgia"/>
                          <a:cs typeface="Georgia"/>
                        </a:rPr>
                        <a:t>window</a:t>
                      </a:r>
                      <a:r>
                        <a:rPr dirty="0" sz="2000" spc="-30">
                          <a:latin typeface="Georgia"/>
                          <a:cs typeface="Georgia"/>
                        </a:rPr>
                        <a:t> </a:t>
                      </a:r>
                      <a:r>
                        <a:rPr dirty="0" sz="2000">
                          <a:latin typeface="Georgia"/>
                          <a:cs typeface="Georgia"/>
                        </a:rPr>
                        <a:t>handle</a:t>
                      </a:r>
                      <a:endParaRPr sz="2000">
                        <a:latin typeface="Georgia"/>
                        <a:cs typeface="Georgia"/>
                      </a:endParaRPr>
                    </a:p>
                  </a:txBody>
                  <a:tcPr marL="0" marR="0" marB="0" marT="16510">
                    <a:lnL w="12700">
                      <a:solidFill>
                        <a:srgbClr val="0E6EC5"/>
                      </a:solidFill>
                      <a:prstDash val="solid"/>
                    </a:lnL>
                    <a:lnR w="12700">
                      <a:solidFill>
                        <a:srgbClr val="0E6EC5"/>
                      </a:solidFill>
                      <a:prstDash val="solid"/>
                    </a:lnR>
                    <a:lnT w="28575">
                      <a:solidFill>
                        <a:srgbClr val="0E6EC5"/>
                      </a:solidFill>
                      <a:prstDash val="solid"/>
                    </a:lnT>
                    <a:lnB w="12700">
                      <a:solidFill>
                        <a:srgbClr val="0E6EC5"/>
                      </a:solidFill>
                      <a:prstDash val="solid"/>
                    </a:lnB>
                    <a:solidFill>
                      <a:srgbClr val="CEE2F3"/>
                    </a:solidFill>
                  </a:tcPr>
                </a:tc>
              </a:tr>
              <a:tr h="758570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dirty="0" sz="2000" spc="-5">
                          <a:latin typeface="Georgia"/>
                          <a:cs typeface="Georgia"/>
                        </a:rPr>
                        <a:t>getWindowHandles()</a:t>
                      </a:r>
                      <a:endParaRPr sz="2000">
                        <a:latin typeface="Georgia"/>
                        <a:cs typeface="Georgia"/>
                      </a:endParaRPr>
                    </a:p>
                  </a:txBody>
                  <a:tcPr marL="0" marR="0" marB="0" marT="17780">
                    <a:lnL w="12700">
                      <a:solidFill>
                        <a:srgbClr val="0E6EC5"/>
                      </a:solidFill>
                      <a:prstDash val="solid"/>
                    </a:lnL>
                    <a:lnR w="12700">
                      <a:solidFill>
                        <a:srgbClr val="0E6EC5"/>
                      </a:solidFill>
                      <a:prstDash val="solid"/>
                    </a:lnR>
                    <a:lnT w="12700">
                      <a:solidFill>
                        <a:srgbClr val="0E6EC5"/>
                      </a:solidFill>
                      <a:prstDash val="solid"/>
                    </a:lnT>
                    <a:lnB w="12700">
                      <a:solidFill>
                        <a:srgbClr val="0E6EC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dirty="0" sz="2000" spc="-5">
                          <a:latin typeface="Georgia"/>
                          <a:cs typeface="Georgia"/>
                        </a:rPr>
                        <a:t>Get</a:t>
                      </a:r>
                      <a:r>
                        <a:rPr dirty="0" sz="2000" spc="5">
                          <a:latin typeface="Georgia"/>
                          <a:cs typeface="Georgia"/>
                        </a:rPr>
                        <a:t> </a:t>
                      </a:r>
                      <a:r>
                        <a:rPr dirty="0" sz="2000" spc="10">
                          <a:latin typeface="Georgia"/>
                          <a:cs typeface="Georgia"/>
                        </a:rPr>
                        <a:t>the</a:t>
                      </a:r>
                      <a:r>
                        <a:rPr dirty="0" sz="2000" spc="-50">
                          <a:latin typeface="Georgia"/>
                          <a:cs typeface="Georgia"/>
                        </a:rPr>
                        <a:t> </a:t>
                      </a:r>
                      <a:r>
                        <a:rPr dirty="0" sz="2000" spc="-5">
                          <a:latin typeface="Georgia"/>
                          <a:cs typeface="Georgia"/>
                        </a:rPr>
                        <a:t>current</a:t>
                      </a:r>
                      <a:r>
                        <a:rPr dirty="0" sz="2000" spc="10">
                          <a:latin typeface="Georgia"/>
                          <a:cs typeface="Georgia"/>
                        </a:rPr>
                        <a:t> </a:t>
                      </a:r>
                      <a:r>
                        <a:rPr dirty="0" sz="2000">
                          <a:latin typeface="Georgia"/>
                          <a:cs typeface="Georgia"/>
                        </a:rPr>
                        <a:t>window</a:t>
                      </a:r>
                      <a:r>
                        <a:rPr dirty="0" sz="2000" spc="-40">
                          <a:latin typeface="Georgia"/>
                          <a:cs typeface="Georgia"/>
                        </a:rPr>
                        <a:t> </a:t>
                      </a:r>
                      <a:r>
                        <a:rPr dirty="0" sz="2000">
                          <a:latin typeface="Georgia"/>
                          <a:cs typeface="Georgia"/>
                        </a:rPr>
                        <a:t>handles</a:t>
                      </a:r>
                      <a:endParaRPr sz="2000">
                        <a:latin typeface="Georgia"/>
                        <a:cs typeface="Georgia"/>
                      </a:endParaRPr>
                    </a:p>
                  </a:txBody>
                  <a:tcPr marL="0" marR="0" marB="0" marT="17780">
                    <a:lnL w="12700">
                      <a:solidFill>
                        <a:srgbClr val="0E6EC5"/>
                      </a:solidFill>
                      <a:prstDash val="solid"/>
                    </a:lnL>
                    <a:lnR w="12700">
                      <a:solidFill>
                        <a:srgbClr val="0E6EC5"/>
                      </a:solidFill>
                      <a:prstDash val="solid"/>
                    </a:lnR>
                    <a:lnT w="12700">
                      <a:solidFill>
                        <a:srgbClr val="0E6EC5"/>
                      </a:solidFill>
                      <a:prstDash val="solid"/>
                    </a:lnT>
                    <a:lnB w="12700">
                      <a:solidFill>
                        <a:srgbClr val="0E6EC5"/>
                      </a:solidFill>
                      <a:prstDash val="solid"/>
                    </a:lnB>
                  </a:tcPr>
                </a:tc>
              </a:tr>
              <a:tr h="758570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2000" spc="-5">
                          <a:latin typeface="Georgia"/>
                          <a:cs typeface="Georgia"/>
                        </a:rPr>
                        <a:t>switchTo().window()</a:t>
                      </a:r>
                      <a:endParaRPr sz="2000">
                        <a:latin typeface="Georgia"/>
                        <a:cs typeface="Georgia"/>
                      </a:endParaRPr>
                    </a:p>
                  </a:txBody>
                  <a:tcPr marL="0" marR="0" marB="0" marT="19050">
                    <a:lnL w="12700">
                      <a:solidFill>
                        <a:srgbClr val="0E6EC5"/>
                      </a:solidFill>
                      <a:prstDash val="solid"/>
                    </a:lnL>
                    <a:lnR w="12700">
                      <a:solidFill>
                        <a:srgbClr val="0E6EC5"/>
                      </a:solidFill>
                      <a:prstDash val="solid"/>
                    </a:lnR>
                    <a:lnT w="12700">
                      <a:solidFill>
                        <a:srgbClr val="0E6EC5"/>
                      </a:solidFill>
                      <a:prstDash val="solid"/>
                    </a:lnT>
                    <a:lnB w="12700">
                      <a:solidFill>
                        <a:srgbClr val="0E6EC5"/>
                      </a:solidFill>
                      <a:prstDash val="solid"/>
                    </a:lnB>
                    <a:solidFill>
                      <a:srgbClr val="CEE2F3"/>
                    </a:solidFill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2000">
                          <a:latin typeface="Georgia"/>
                          <a:cs typeface="Georgia"/>
                        </a:rPr>
                        <a:t>Switch</a:t>
                      </a:r>
                      <a:r>
                        <a:rPr dirty="0" sz="2000" spc="-30">
                          <a:latin typeface="Georgia"/>
                          <a:cs typeface="Georgia"/>
                        </a:rPr>
                        <a:t> </a:t>
                      </a:r>
                      <a:r>
                        <a:rPr dirty="0" sz="2000" spc="-10">
                          <a:latin typeface="Georgia"/>
                          <a:cs typeface="Georgia"/>
                        </a:rPr>
                        <a:t>focus</a:t>
                      </a:r>
                      <a:r>
                        <a:rPr dirty="0" sz="2000" spc="-30">
                          <a:latin typeface="Georgia"/>
                          <a:cs typeface="Georgia"/>
                        </a:rPr>
                        <a:t> </a:t>
                      </a:r>
                      <a:r>
                        <a:rPr dirty="0" sz="2000" spc="5">
                          <a:latin typeface="Georgia"/>
                          <a:cs typeface="Georgia"/>
                        </a:rPr>
                        <a:t>between</a:t>
                      </a:r>
                      <a:r>
                        <a:rPr dirty="0" sz="2000" spc="-55">
                          <a:latin typeface="Georgia"/>
                          <a:cs typeface="Georgia"/>
                        </a:rPr>
                        <a:t> </a:t>
                      </a:r>
                      <a:r>
                        <a:rPr dirty="0" sz="2000">
                          <a:latin typeface="Georgia"/>
                          <a:cs typeface="Georgia"/>
                        </a:rPr>
                        <a:t>windows</a:t>
                      </a:r>
                      <a:endParaRPr sz="2000">
                        <a:latin typeface="Georgia"/>
                        <a:cs typeface="Georgia"/>
                      </a:endParaRPr>
                    </a:p>
                  </a:txBody>
                  <a:tcPr marL="0" marR="0" marB="0" marT="19050">
                    <a:lnL w="12700">
                      <a:solidFill>
                        <a:srgbClr val="0E6EC5"/>
                      </a:solidFill>
                      <a:prstDash val="solid"/>
                    </a:lnL>
                    <a:lnR w="12700">
                      <a:solidFill>
                        <a:srgbClr val="0E6EC5"/>
                      </a:solidFill>
                      <a:prstDash val="solid"/>
                    </a:lnR>
                    <a:lnT w="12700">
                      <a:solidFill>
                        <a:srgbClr val="0E6EC5"/>
                      </a:solidFill>
                      <a:prstDash val="solid"/>
                    </a:lnT>
                    <a:lnB w="12700">
                      <a:solidFill>
                        <a:srgbClr val="0E6EC5"/>
                      </a:solidFill>
                      <a:prstDash val="solid"/>
                    </a:lnB>
                    <a:solidFill>
                      <a:srgbClr val="CEE2F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2047875" marR="5080" indent="-923925">
              <a:lnSpc>
                <a:spcPct val="108900"/>
              </a:lnSpc>
              <a:spcBef>
                <a:spcPts val="90"/>
              </a:spcBef>
            </a:pPr>
            <a:r>
              <a:rPr dirty="0" sz="9600" spc="5"/>
              <a:t>Dynamic</a:t>
            </a:r>
            <a:r>
              <a:rPr dirty="0" sz="9600" spc="-130"/>
              <a:t> </a:t>
            </a:r>
            <a:r>
              <a:rPr dirty="0" sz="9600" spc="5"/>
              <a:t>Wait </a:t>
            </a:r>
            <a:r>
              <a:rPr dirty="0" sz="9600" spc="-2420"/>
              <a:t> </a:t>
            </a:r>
            <a:r>
              <a:rPr dirty="0" sz="9600"/>
              <a:t>Statements</a:t>
            </a:r>
            <a:endParaRPr sz="9600"/>
          </a:p>
        </p:txBody>
      </p:sp>
      <p:sp>
        <p:nvSpPr>
          <p:cNvPr id="3" name="object 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190"/>
              </a:lnSpc>
            </a:pPr>
            <a:r>
              <a:rPr dirty="0" spc="20"/>
              <a:t>Rex</a:t>
            </a:r>
            <a:r>
              <a:rPr dirty="0" spc="-10"/>
              <a:t> </a:t>
            </a:r>
            <a:r>
              <a:rPr dirty="0" spc="20"/>
              <a:t>Jones</a:t>
            </a:r>
            <a:r>
              <a:rPr dirty="0" spc="-20"/>
              <a:t> </a:t>
            </a:r>
            <a:r>
              <a:rPr dirty="0" spc="15"/>
              <a:t>II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201335"/>
            <a:ext cx="417830" cy="2656840"/>
          </a:xfrm>
          <a:custGeom>
            <a:avLst/>
            <a:gdLst/>
            <a:ahLst/>
            <a:cxnLst/>
            <a:rect l="l" t="t" r="r" b="b"/>
            <a:pathLst>
              <a:path w="417830" h="2656840">
                <a:moveTo>
                  <a:pt x="0" y="0"/>
                </a:moveTo>
                <a:lnTo>
                  <a:pt x="0" y="2656662"/>
                </a:lnTo>
                <a:lnTo>
                  <a:pt x="417602" y="2656662"/>
                </a:lnTo>
                <a:lnTo>
                  <a:pt x="0" y="0"/>
                </a:lnTo>
                <a:close/>
              </a:path>
            </a:pathLst>
          </a:custGeom>
          <a:solidFill>
            <a:srgbClr val="0E6EC5">
              <a:alpha val="85096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268215" y="21336"/>
            <a:ext cx="3670300" cy="1368425"/>
          </a:xfrm>
          <a:prstGeom prst="rect"/>
        </p:spPr>
        <p:txBody>
          <a:bodyPr wrap="square" lIns="0" tIns="31750" rIns="0" bIns="0" rtlCol="0" vert="horz">
            <a:spAutoFit/>
          </a:bodyPr>
          <a:lstStyle/>
          <a:p>
            <a:pPr marL="746760" marR="5080" indent="-734060">
              <a:lnSpc>
                <a:spcPts val="5260"/>
              </a:lnSpc>
              <a:spcBef>
                <a:spcPts val="250"/>
              </a:spcBef>
            </a:pPr>
            <a:r>
              <a:rPr dirty="0" sz="4400" b="0">
                <a:solidFill>
                  <a:srgbClr val="0E6EC5"/>
                </a:solidFill>
                <a:latin typeface="Georgia"/>
                <a:cs typeface="Georgia"/>
              </a:rPr>
              <a:t>Selenium</a:t>
            </a:r>
            <a:r>
              <a:rPr dirty="0" sz="4400" spc="-70" b="0">
                <a:solidFill>
                  <a:srgbClr val="0E6EC5"/>
                </a:solidFill>
                <a:latin typeface="Georgia"/>
                <a:cs typeface="Georgia"/>
              </a:rPr>
              <a:t> </a:t>
            </a:r>
            <a:r>
              <a:rPr dirty="0" sz="4400" spc="-5" b="0">
                <a:solidFill>
                  <a:srgbClr val="0E6EC5"/>
                </a:solidFill>
                <a:latin typeface="Georgia"/>
                <a:cs typeface="Georgia"/>
              </a:rPr>
              <a:t>Wait </a:t>
            </a:r>
            <a:r>
              <a:rPr dirty="0" sz="4400" spc="-1050" b="0">
                <a:solidFill>
                  <a:srgbClr val="0E6EC5"/>
                </a:solidFill>
                <a:latin typeface="Georgia"/>
                <a:cs typeface="Georgia"/>
              </a:rPr>
              <a:t> </a:t>
            </a:r>
            <a:r>
              <a:rPr dirty="0" sz="4400" b="0">
                <a:solidFill>
                  <a:srgbClr val="0E6EC5"/>
                </a:solidFill>
                <a:latin typeface="Georgia"/>
                <a:cs typeface="Georgia"/>
              </a:rPr>
              <a:t>Methods</a:t>
            </a:r>
            <a:endParaRPr sz="4400">
              <a:latin typeface="Georgia"/>
              <a:cs typeface="Georgi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190"/>
              </a:lnSpc>
            </a:pPr>
            <a:r>
              <a:rPr dirty="0" spc="20"/>
              <a:t>Rex</a:t>
            </a:r>
            <a:r>
              <a:rPr dirty="0" spc="-10"/>
              <a:t> </a:t>
            </a:r>
            <a:r>
              <a:rPr dirty="0" spc="20"/>
              <a:t>Jones</a:t>
            </a:r>
            <a:r>
              <a:rPr dirty="0" spc="-20"/>
              <a:t> </a:t>
            </a:r>
            <a:r>
              <a:rPr dirty="0" spc="15"/>
              <a:t>II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987247" y="1548891"/>
          <a:ext cx="8738870" cy="52228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29535"/>
                <a:gridCol w="6089015"/>
              </a:tblGrid>
              <a:tr h="478409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dirty="0" sz="2000" spc="-5" b="1">
                          <a:latin typeface="Georgia"/>
                          <a:cs typeface="Georgia"/>
                        </a:rPr>
                        <a:t>Method</a:t>
                      </a:r>
                      <a:endParaRPr sz="2000">
                        <a:latin typeface="Georgia"/>
                        <a:cs typeface="Georgia"/>
                      </a:endParaRPr>
                    </a:p>
                  </a:txBody>
                  <a:tcPr marL="0" marR="0" marB="0" marT="14604">
                    <a:lnL w="12700">
                      <a:solidFill>
                        <a:srgbClr val="0E6EC5"/>
                      </a:solidFill>
                      <a:prstDash val="solid"/>
                    </a:lnL>
                    <a:lnR w="12700">
                      <a:solidFill>
                        <a:srgbClr val="0E6EC5"/>
                      </a:solidFill>
                      <a:prstDash val="solid"/>
                    </a:lnR>
                    <a:lnT w="12700">
                      <a:solidFill>
                        <a:srgbClr val="0E6EC5"/>
                      </a:solidFill>
                      <a:prstDash val="solid"/>
                    </a:lnT>
                    <a:lnB w="28575">
                      <a:solidFill>
                        <a:srgbClr val="0E6EC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dirty="0" sz="2000" b="1">
                          <a:latin typeface="Georgia"/>
                          <a:cs typeface="Georgia"/>
                        </a:rPr>
                        <a:t>Description</a:t>
                      </a:r>
                      <a:endParaRPr sz="2000">
                        <a:latin typeface="Georgia"/>
                        <a:cs typeface="Georgia"/>
                      </a:endParaRPr>
                    </a:p>
                  </a:txBody>
                  <a:tcPr marL="0" marR="0" marB="0" marT="14604">
                    <a:lnL w="12700">
                      <a:solidFill>
                        <a:srgbClr val="0E6EC5"/>
                      </a:solidFill>
                      <a:prstDash val="solid"/>
                    </a:lnL>
                    <a:lnR w="12700">
                      <a:solidFill>
                        <a:srgbClr val="0E6EC5"/>
                      </a:solidFill>
                      <a:prstDash val="solid"/>
                    </a:lnR>
                    <a:lnT w="12700">
                      <a:solidFill>
                        <a:srgbClr val="0E6EC5"/>
                      </a:solidFill>
                      <a:prstDash val="solid"/>
                    </a:lnT>
                    <a:lnB w="28575">
                      <a:solidFill>
                        <a:srgbClr val="0E6EC5"/>
                      </a:solidFill>
                      <a:prstDash val="solid"/>
                    </a:lnB>
                  </a:tcPr>
                </a:tc>
              </a:tr>
              <a:tr h="799211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dirty="0" sz="2000" spc="-5">
                          <a:latin typeface="Georgia"/>
                          <a:cs typeface="Georgia"/>
                        </a:rPr>
                        <a:t>Thread.sleep()</a:t>
                      </a:r>
                      <a:endParaRPr sz="2000">
                        <a:latin typeface="Georgia"/>
                        <a:cs typeface="Georgia"/>
                      </a:endParaRPr>
                    </a:p>
                  </a:txBody>
                  <a:tcPr marL="0" marR="0" marB="0" marT="15240">
                    <a:lnL w="12700">
                      <a:solidFill>
                        <a:srgbClr val="0E6EC5"/>
                      </a:solidFill>
                      <a:prstDash val="solid"/>
                    </a:lnL>
                    <a:lnR w="12700">
                      <a:solidFill>
                        <a:srgbClr val="0E6EC5"/>
                      </a:solidFill>
                      <a:prstDash val="solid"/>
                    </a:lnR>
                    <a:lnT w="28575">
                      <a:solidFill>
                        <a:srgbClr val="0E6EC5"/>
                      </a:solidFill>
                      <a:prstDash val="solid"/>
                    </a:lnT>
                    <a:lnB w="12700">
                      <a:solidFill>
                        <a:srgbClr val="0E6EC5"/>
                      </a:solidFill>
                      <a:prstDash val="solid"/>
                    </a:lnB>
                    <a:solidFill>
                      <a:srgbClr val="CEE2F3"/>
                    </a:solidFill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dirty="0" u="sng" sz="2000" spc="5">
                          <a:uFill>
                            <a:solidFill>
                              <a:srgbClr val="000000"/>
                            </a:solidFill>
                          </a:uFill>
                          <a:latin typeface="Georgia"/>
                          <a:cs typeface="Georgia"/>
                        </a:rPr>
                        <a:t>(Not</a:t>
                      </a:r>
                      <a:r>
                        <a:rPr dirty="0" u="sng" sz="2000" spc="15">
                          <a:uFill>
                            <a:solidFill>
                              <a:srgbClr val="000000"/>
                            </a:solidFill>
                          </a:uFill>
                          <a:latin typeface="Georgia"/>
                          <a:cs typeface="Georgia"/>
                        </a:rPr>
                        <a:t> </a:t>
                      </a:r>
                      <a:r>
                        <a:rPr dirty="0" u="sng" sz="2000" spc="10">
                          <a:uFill>
                            <a:solidFill>
                              <a:srgbClr val="000000"/>
                            </a:solidFill>
                          </a:uFill>
                          <a:latin typeface="Georgia"/>
                          <a:cs typeface="Georgia"/>
                        </a:rPr>
                        <a:t>a</a:t>
                      </a:r>
                      <a:r>
                        <a:rPr dirty="0" u="sng" sz="2000" spc="-5">
                          <a:uFill>
                            <a:solidFill>
                              <a:srgbClr val="000000"/>
                            </a:solidFill>
                          </a:uFill>
                          <a:latin typeface="Georgia"/>
                          <a:cs typeface="Georgia"/>
                        </a:rPr>
                        <a:t> Selenium</a:t>
                      </a:r>
                      <a:r>
                        <a:rPr dirty="0" u="sng" sz="2000" spc="-20">
                          <a:uFill>
                            <a:solidFill>
                              <a:srgbClr val="000000"/>
                            </a:solidFill>
                          </a:uFill>
                          <a:latin typeface="Georgia"/>
                          <a:cs typeface="Georgia"/>
                        </a:rPr>
                        <a:t> </a:t>
                      </a:r>
                      <a:r>
                        <a:rPr dirty="0" u="sng" sz="2000" spc="-5">
                          <a:uFill>
                            <a:solidFill>
                              <a:srgbClr val="000000"/>
                            </a:solidFill>
                          </a:uFill>
                          <a:latin typeface="Georgia"/>
                          <a:cs typeface="Georgia"/>
                        </a:rPr>
                        <a:t>Wait</a:t>
                      </a:r>
                      <a:r>
                        <a:rPr dirty="0" u="sng" sz="2000" spc="20">
                          <a:uFill>
                            <a:solidFill>
                              <a:srgbClr val="000000"/>
                            </a:solidFill>
                          </a:uFill>
                          <a:latin typeface="Georgia"/>
                          <a:cs typeface="Georgia"/>
                        </a:rPr>
                        <a:t> </a:t>
                      </a:r>
                      <a:r>
                        <a:rPr dirty="0" u="sng" sz="2000">
                          <a:uFill>
                            <a:solidFill>
                              <a:srgbClr val="000000"/>
                            </a:solidFill>
                          </a:uFill>
                          <a:latin typeface="Georgia"/>
                          <a:cs typeface="Georgia"/>
                        </a:rPr>
                        <a:t>Method)</a:t>
                      </a:r>
                      <a:r>
                        <a:rPr dirty="0" sz="2000" spc="-50">
                          <a:latin typeface="Georgia"/>
                          <a:cs typeface="Georgia"/>
                        </a:rPr>
                        <a:t> </a:t>
                      </a:r>
                      <a:r>
                        <a:rPr dirty="0" sz="2000" spc="-5">
                          <a:latin typeface="Georgia"/>
                          <a:cs typeface="Georgia"/>
                        </a:rPr>
                        <a:t>Causes</a:t>
                      </a:r>
                      <a:r>
                        <a:rPr dirty="0" sz="2000" spc="-15">
                          <a:latin typeface="Georgia"/>
                          <a:cs typeface="Georgia"/>
                        </a:rPr>
                        <a:t> </a:t>
                      </a:r>
                      <a:r>
                        <a:rPr dirty="0" sz="2000" spc="-5">
                          <a:latin typeface="Georgia"/>
                          <a:cs typeface="Georgia"/>
                        </a:rPr>
                        <a:t>execution</a:t>
                      </a:r>
                      <a:r>
                        <a:rPr dirty="0" sz="2000" spc="35">
                          <a:latin typeface="Georgia"/>
                          <a:cs typeface="Georgia"/>
                        </a:rPr>
                        <a:t> </a:t>
                      </a:r>
                      <a:r>
                        <a:rPr dirty="0" sz="2000" spc="-5">
                          <a:latin typeface="Georgia"/>
                          <a:cs typeface="Georgia"/>
                        </a:rPr>
                        <a:t>to</a:t>
                      </a:r>
                      <a:endParaRPr sz="2000">
                        <a:latin typeface="Georgia"/>
                        <a:cs typeface="Georgia"/>
                      </a:endParaRPr>
                    </a:p>
                    <a:p>
                      <a:pPr marL="71120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dirty="0" sz="2000">
                          <a:latin typeface="Georgia"/>
                          <a:cs typeface="Georgia"/>
                        </a:rPr>
                        <a:t>sleep</a:t>
                      </a:r>
                      <a:r>
                        <a:rPr dirty="0" sz="2000" spc="5">
                          <a:latin typeface="Georgia"/>
                          <a:cs typeface="Georgia"/>
                        </a:rPr>
                        <a:t> </a:t>
                      </a:r>
                      <a:r>
                        <a:rPr dirty="0" sz="2000">
                          <a:latin typeface="Georgia"/>
                          <a:cs typeface="Georgia"/>
                        </a:rPr>
                        <a:t>for</a:t>
                      </a:r>
                      <a:r>
                        <a:rPr dirty="0" sz="2000" spc="-35">
                          <a:latin typeface="Georgia"/>
                          <a:cs typeface="Georgia"/>
                        </a:rPr>
                        <a:t> </a:t>
                      </a:r>
                      <a:r>
                        <a:rPr dirty="0" sz="2000" spc="10">
                          <a:latin typeface="Georgia"/>
                          <a:cs typeface="Georgia"/>
                        </a:rPr>
                        <a:t>a</a:t>
                      </a:r>
                      <a:r>
                        <a:rPr dirty="0" sz="2000">
                          <a:latin typeface="Georgia"/>
                          <a:cs typeface="Georgia"/>
                        </a:rPr>
                        <a:t> </a:t>
                      </a:r>
                      <a:r>
                        <a:rPr dirty="0" sz="2000" spc="5">
                          <a:latin typeface="Georgia"/>
                          <a:cs typeface="Georgia"/>
                        </a:rPr>
                        <a:t>certain</a:t>
                      </a:r>
                      <a:r>
                        <a:rPr dirty="0" sz="2000" spc="-30">
                          <a:latin typeface="Georgia"/>
                          <a:cs typeface="Georgia"/>
                        </a:rPr>
                        <a:t> </a:t>
                      </a:r>
                      <a:r>
                        <a:rPr dirty="0" sz="2000" spc="-5">
                          <a:latin typeface="Georgia"/>
                          <a:cs typeface="Georgia"/>
                        </a:rPr>
                        <a:t>number</a:t>
                      </a:r>
                      <a:r>
                        <a:rPr dirty="0" sz="2000" spc="45">
                          <a:latin typeface="Georgia"/>
                          <a:cs typeface="Georgia"/>
                        </a:rPr>
                        <a:t> </a:t>
                      </a:r>
                      <a:r>
                        <a:rPr dirty="0" sz="2000" spc="-15">
                          <a:latin typeface="Georgia"/>
                          <a:cs typeface="Georgia"/>
                        </a:rPr>
                        <a:t>of </a:t>
                      </a:r>
                      <a:r>
                        <a:rPr dirty="0" sz="2000">
                          <a:latin typeface="Georgia"/>
                          <a:cs typeface="Georgia"/>
                        </a:rPr>
                        <a:t>milliseconds</a:t>
                      </a:r>
                      <a:endParaRPr sz="2000">
                        <a:latin typeface="Georgia"/>
                        <a:cs typeface="Georgia"/>
                      </a:endParaRPr>
                    </a:p>
                  </a:txBody>
                  <a:tcPr marL="0" marR="0" marB="0" marT="15240">
                    <a:lnL w="12700">
                      <a:solidFill>
                        <a:srgbClr val="0E6EC5"/>
                      </a:solidFill>
                      <a:prstDash val="solid"/>
                    </a:lnL>
                    <a:lnR w="12700">
                      <a:solidFill>
                        <a:srgbClr val="0E6EC5"/>
                      </a:solidFill>
                      <a:prstDash val="solid"/>
                    </a:lnR>
                    <a:lnT w="28575">
                      <a:solidFill>
                        <a:srgbClr val="0E6EC5"/>
                      </a:solidFill>
                      <a:prstDash val="solid"/>
                    </a:lnT>
                    <a:lnB w="12700">
                      <a:solidFill>
                        <a:srgbClr val="0E6EC5"/>
                      </a:solidFill>
                      <a:prstDash val="solid"/>
                    </a:lnB>
                    <a:solidFill>
                      <a:srgbClr val="CEE2F3"/>
                    </a:solidFill>
                  </a:tcPr>
                </a:tc>
              </a:tr>
              <a:tr h="799211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dirty="0" sz="2000" spc="-5">
                          <a:latin typeface="Georgia"/>
                          <a:cs typeface="Georgia"/>
                        </a:rPr>
                        <a:t>Page</a:t>
                      </a:r>
                      <a:r>
                        <a:rPr dirty="0" sz="2000" spc="10">
                          <a:latin typeface="Georgia"/>
                          <a:cs typeface="Georgia"/>
                        </a:rPr>
                        <a:t> </a:t>
                      </a:r>
                      <a:r>
                        <a:rPr dirty="0" sz="2000">
                          <a:latin typeface="Georgia"/>
                          <a:cs typeface="Georgia"/>
                        </a:rPr>
                        <a:t>Load</a:t>
                      </a:r>
                      <a:r>
                        <a:rPr dirty="0" sz="2000" spc="-25">
                          <a:latin typeface="Georgia"/>
                          <a:cs typeface="Georgia"/>
                        </a:rPr>
                        <a:t> </a:t>
                      </a:r>
                      <a:r>
                        <a:rPr dirty="0" sz="2000" spc="-5">
                          <a:latin typeface="Georgia"/>
                          <a:cs typeface="Georgia"/>
                        </a:rPr>
                        <a:t>Timeout</a:t>
                      </a:r>
                      <a:endParaRPr sz="2000">
                        <a:latin typeface="Georgia"/>
                        <a:cs typeface="Georgia"/>
                      </a:endParaRPr>
                    </a:p>
                  </a:txBody>
                  <a:tcPr marL="0" marR="0" marB="0" marT="16510">
                    <a:lnL w="12700">
                      <a:solidFill>
                        <a:srgbClr val="0E6EC5"/>
                      </a:solidFill>
                      <a:prstDash val="solid"/>
                    </a:lnL>
                    <a:lnR w="12700">
                      <a:solidFill>
                        <a:srgbClr val="0E6EC5"/>
                      </a:solidFill>
                      <a:prstDash val="solid"/>
                    </a:lnR>
                    <a:lnT w="12700">
                      <a:solidFill>
                        <a:srgbClr val="0E6EC5"/>
                      </a:solidFill>
                      <a:prstDash val="solid"/>
                    </a:lnT>
                    <a:lnB w="12700">
                      <a:solidFill>
                        <a:srgbClr val="0E6EC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dirty="0" sz="2000">
                          <a:latin typeface="Georgia"/>
                          <a:cs typeface="Georgia"/>
                        </a:rPr>
                        <a:t>Sets</a:t>
                      </a:r>
                      <a:r>
                        <a:rPr dirty="0" sz="2000" spc="-10">
                          <a:latin typeface="Georgia"/>
                          <a:cs typeface="Georgia"/>
                        </a:rPr>
                        <a:t> </a:t>
                      </a:r>
                      <a:r>
                        <a:rPr dirty="0" sz="2000" spc="10">
                          <a:latin typeface="Georgia"/>
                          <a:cs typeface="Georgia"/>
                        </a:rPr>
                        <a:t>the</a:t>
                      </a:r>
                      <a:r>
                        <a:rPr dirty="0" sz="2000" spc="-35">
                          <a:latin typeface="Georgia"/>
                          <a:cs typeface="Georgia"/>
                        </a:rPr>
                        <a:t> </a:t>
                      </a:r>
                      <a:r>
                        <a:rPr dirty="0" sz="2000">
                          <a:latin typeface="Georgia"/>
                          <a:cs typeface="Georgia"/>
                        </a:rPr>
                        <a:t>wait</a:t>
                      </a:r>
                      <a:r>
                        <a:rPr dirty="0" sz="2000" spc="20">
                          <a:latin typeface="Georgia"/>
                          <a:cs typeface="Georgia"/>
                        </a:rPr>
                        <a:t> </a:t>
                      </a:r>
                      <a:r>
                        <a:rPr dirty="0" sz="2000" spc="-10">
                          <a:latin typeface="Georgia"/>
                          <a:cs typeface="Georgia"/>
                        </a:rPr>
                        <a:t>time</a:t>
                      </a:r>
                      <a:r>
                        <a:rPr dirty="0" sz="2000" spc="35">
                          <a:latin typeface="Georgia"/>
                          <a:cs typeface="Georgia"/>
                        </a:rPr>
                        <a:t> </a:t>
                      </a:r>
                      <a:r>
                        <a:rPr dirty="0" sz="2000">
                          <a:latin typeface="Georgia"/>
                          <a:cs typeface="Georgia"/>
                        </a:rPr>
                        <a:t>for</a:t>
                      </a:r>
                      <a:r>
                        <a:rPr dirty="0" sz="2000" spc="-35">
                          <a:latin typeface="Georgia"/>
                          <a:cs typeface="Georgia"/>
                        </a:rPr>
                        <a:t> </a:t>
                      </a:r>
                      <a:r>
                        <a:rPr dirty="0" sz="2000" spc="10">
                          <a:latin typeface="Georgia"/>
                          <a:cs typeface="Georgia"/>
                        </a:rPr>
                        <a:t>a</a:t>
                      </a:r>
                      <a:r>
                        <a:rPr dirty="0" sz="2000" spc="-5">
                          <a:latin typeface="Georgia"/>
                          <a:cs typeface="Georgia"/>
                        </a:rPr>
                        <a:t> page</a:t>
                      </a:r>
                      <a:r>
                        <a:rPr dirty="0" sz="2000" spc="35">
                          <a:latin typeface="Georgia"/>
                          <a:cs typeface="Georgia"/>
                        </a:rPr>
                        <a:t> </a:t>
                      </a:r>
                      <a:r>
                        <a:rPr dirty="0" sz="2000" spc="-5">
                          <a:latin typeface="Georgia"/>
                          <a:cs typeface="Georgia"/>
                        </a:rPr>
                        <a:t>to</a:t>
                      </a:r>
                      <a:r>
                        <a:rPr dirty="0" sz="2000">
                          <a:latin typeface="Georgia"/>
                          <a:cs typeface="Georgia"/>
                        </a:rPr>
                        <a:t> </a:t>
                      </a:r>
                      <a:r>
                        <a:rPr dirty="0" sz="2000" spc="-5">
                          <a:latin typeface="Georgia"/>
                          <a:cs typeface="Georgia"/>
                        </a:rPr>
                        <a:t>load</a:t>
                      </a:r>
                      <a:r>
                        <a:rPr dirty="0" sz="2000" spc="5">
                          <a:latin typeface="Georgia"/>
                          <a:cs typeface="Georgia"/>
                        </a:rPr>
                        <a:t> before</a:t>
                      </a:r>
                      <a:r>
                        <a:rPr dirty="0" sz="2000" spc="-35">
                          <a:latin typeface="Georgia"/>
                          <a:cs typeface="Georgia"/>
                        </a:rPr>
                        <a:t> </a:t>
                      </a:r>
                      <a:r>
                        <a:rPr dirty="0" sz="2000" spc="-5">
                          <a:latin typeface="Georgia"/>
                          <a:cs typeface="Georgia"/>
                        </a:rPr>
                        <a:t>throwing</a:t>
                      </a:r>
                      <a:endParaRPr sz="2000">
                        <a:latin typeface="Georgia"/>
                        <a:cs typeface="Georgia"/>
                      </a:endParaRPr>
                    </a:p>
                    <a:p>
                      <a:pPr marL="7112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2000" spc="25">
                          <a:latin typeface="Georgia"/>
                          <a:cs typeface="Georgia"/>
                        </a:rPr>
                        <a:t>an</a:t>
                      </a:r>
                      <a:r>
                        <a:rPr dirty="0" sz="2000" spc="-70">
                          <a:latin typeface="Georgia"/>
                          <a:cs typeface="Georgia"/>
                        </a:rPr>
                        <a:t> </a:t>
                      </a:r>
                      <a:r>
                        <a:rPr dirty="0" sz="2000">
                          <a:latin typeface="Georgia"/>
                          <a:cs typeface="Georgia"/>
                        </a:rPr>
                        <a:t>error</a:t>
                      </a:r>
                      <a:endParaRPr sz="2000">
                        <a:latin typeface="Georgia"/>
                        <a:cs typeface="Georgia"/>
                      </a:endParaRPr>
                    </a:p>
                  </a:txBody>
                  <a:tcPr marL="0" marR="0" marB="0" marT="16510">
                    <a:lnL w="12700">
                      <a:solidFill>
                        <a:srgbClr val="0E6EC5"/>
                      </a:solidFill>
                      <a:prstDash val="solid"/>
                    </a:lnL>
                    <a:lnR w="12700">
                      <a:solidFill>
                        <a:srgbClr val="0E6EC5"/>
                      </a:solidFill>
                      <a:prstDash val="solid"/>
                    </a:lnR>
                    <a:lnT w="12700">
                      <a:solidFill>
                        <a:srgbClr val="0E6EC5"/>
                      </a:solidFill>
                      <a:prstDash val="solid"/>
                    </a:lnT>
                    <a:lnB w="12700">
                      <a:solidFill>
                        <a:srgbClr val="0E6EC5"/>
                      </a:solidFill>
                      <a:prstDash val="solid"/>
                    </a:lnB>
                  </a:tcPr>
                </a:tc>
              </a:tr>
              <a:tr h="768476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dirty="0" sz="2000" spc="-5">
                          <a:latin typeface="Georgia"/>
                          <a:cs typeface="Georgia"/>
                        </a:rPr>
                        <a:t>Script</a:t>
                      </a:r>
                      <a:r>
                        <a:rPr dirty="0" sz="2000" spc="-20">
                          <a:latin typeface="Georgia"/>
                          <a:cs typeface="Georgia"/>
                        </a:rPr>
                        <a:t> </a:t>
                      </a:r>
                      <a:r>
                        <a:rPr dirty="0" sz="2000" spc="-5">
                          <a:latin typeface="Georgia"/>
                          <a:cs typeface="Georgia"/>
                        </a:rPr>
                        <a:t>Timeout</a:t>
                      </a:r>
                      <a:endParaRPr sz="2000">
                        <a:latin typeface="Georgia"/>
                        <a:cs typeface="Georgia"/>
                      </a:endParaRPr>
                    </a:p>
                  </a:txBody>
                  <a:tcPr marL="0" marR="0" marB="0" marT="17780">
                    <a:lnL w="12700">
                      <a:solidFill>
                        <a:srgbClr val="0E6EC5"/>
                      </a:solidFill>
                      <a:prstDash val="solid"/>
                    </a:lnL>
                    <a:lnR w="12700">
                      <a:solidFill>
                        <a:srgbClr val="0E6EC5"/>
                      </a:solidFill>
                      <a:prstDash val="solid"/>
                    </a:lnR>
                    <a:lnT w="12700">
                      <a:solidFill>
                        <a:srgbClr val="0E6EC5"/>
                      </a:solidFill>
                      <a:prstDash val="solid"/>
                    </a:lnT>
                    <a:lnB w="12700">
                      <a:solidFill>
                        <a:srgbClr val="0E6EC5"/>
                      </a:solidFill>
                      <a:prstDash val="solid"/>
                    </a:lnB>
                    <a:solidFill>
                      <a:srgbClr val="CEE2F3"/>
                    </a:solidFill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dirty="0" sz="2000">
                          <a:latin typeface="Georgia"/>
                          <a:cs typeface="Georgia"/>
                        </a:rPr>
                        <a:t>Sets</a:t>
                      </a:r>
                      <a:r>
                        <a:rPr dirty="0" sz="2000" spc="-10">
                          <a:latin typeface="Georgia"/>
                          <a:cs typeface="Georgia"/>
                        </a:rPr>
                        <a:t> </a:t>
                      </a:r>
                      <a:r>
                        <a:rPr dirty="0" sz="2000" spc="10">
                          <a:latin typeface="Georgia"/>
                          <a:cs typeface="Georgia"/>
                        </a:rPr>
                        <a:t>the</a:t>
                      </a:r>
                      <a:r>
                        <a:rPr dirty="0" sz="2000" spc="-35">
                          <a:latin typeface="Georgia"/>
                          <a:cs typeface="Georgia"/>
                        </a:rPr>
                        <a:t> </a:t>
                      </a:r>
                      <a:r>
                        <a:rPr dirty="0" sz="2000">
                          <a:latin typeface="Georgia"/>
                          <a:cs typeface="Georgia"/>
                        </a:rPr>
                        <a:t>wait</a:t>
                      </a:r>
                      <a:r>
                        <a:rPr dirty="0" sz="2000" spc="20">
                          <a:latin typeface="Georgia"/>
                          <a:cs typeface="Georgia"/>
                        </a:rPr>
                        <a:t> </a:t>
                      </a:r>
                      <a:r>
                        <a:rPr dirty="0" sz="2000" spc="-10">
                          <a:latin typeface="Georgia"/>
                          <a:cs typeface="Georgia"/>
                        </a:rPr>
                        <a:t>time</a:t>
                      </a:r>
                      <a:r>
                        <a:rPr dirty="0" sz="2000" spc="35">
                          <a:latin typeface="Georgia"/>
                          <a:cs typeface="Georgia"/>
                        </a:rPr>
                        <a:t> </a:t>
                      </a:r>
                      <a:r>
                        <a:rPr dirty="0" sz="2000">
                          <a:latin typeface="Georgia"/>
                          <a:cs typeface="Georgia"/>
                        </a:rPr>
                        <a:t>for</a:t>
                      </a:r>
                      <a:r>
                        <a:rPr dirty="0" sz="2000" spc="-35">
                          <a:latin typeface="Georgia"/>
                          <a:cs typeface="Georgia"/>
                        </a:rPr>
                        <a:t> </a:t>
                      </a:r>
                      <a:r>
                        <a:rPr dirty="0" sz="2000">
                          <a:latin typeface="Georgia"/>
                          <a:cs typeface="Georgia"/>
                        </a:rPr>
                        <a:t>JavaScript</a:t>
                      </a:r>
                      <a:r>
                        <a:rPr dirty="0" sz="2000" spc="20">
                          <a:latin typeface="Georgia"/>
                          <a:cs typeface="Georgia"/>
                        </a:rPr>
                        <a:t> </a:t>
                      </a:r>
                      <a:r>
                        <a:rPr dirty="0" sz="2000" spc="-5">
                          <a:latin typeface="Georgia"/>
                          <a:cs typeface="Georgia"/>
                        </a:rPr>
                        <a:t>to</a:t>
                      </a:r>
                      <a:r>
                        <a:rPr dirty="0" sz="2000">
                          <a:latin typeface="Georgia"/>
                          <a:cs typeface="Georgia"/>
                        </a:rPr>
                        <a:t> execute</a:t>
                      </a:r>
                      <a:r>
                        <a:rPr dirty="0" sz="2000" spc="-35">
                          <a:latin typeface="Georgia"/>
                          <a:cs typeface="Georgia"/>
                        </a:rPr>
                        <a:t> </a:t>
                      </a:r>
                      <a:r>
                        <a:rPr dirty="0" sz="2000">
                          <a:latin typeface="Georgia"/>
                          <a:cs typeface="Georgia"/>
                        </a:rPr>
                        <a:t>before</a:t>
                      </a:r>
                      <a:endParaRPr sz="2000">
                        <a:latin typeface="Georgia"/>
                        <a:cs typeface="Georgia"/>
                      </a:endParaRPr>
                    </a:p>
                    <a:p>
                      <a:pPr marL="7112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2000" spc="-5">
                          <a:latin typeface="Georgia"/>
                          <a:cs typeface="Georgia"/>
                        </a:rPr>
                        <a:t>throwing</a:t>
                      </a:r>
                      <a:r>
                        <a:rPr dirty="0" sz="2000" spc="-30">
                          <a:latin typeface="Georgia"/>
                          <a:cs typeface="Georgia"/>
                        </a:rPr>
                        <a:t> </a:t>
                      </a:r>
                      <a:r>
                        <a:rPr dirty="0" sz="2000" spc="25">
                          <a:latin typeface="Georgia"/>
                          <a:cs typeface="Georgia"/>
                        </a:rPr>
                        <a:t>an</a:t>
                      </a:r>
                      <a:r>
                        <a:rPr dirty="0" sz="2000" spc="-40">
                          <a:latin typeface="Georgia"/>
                          <a:cs typeface="Georgia"/>
                        </a:rPr>
                        <a:t> </a:t>
                      </a:r>
                      <a:r>
                        <a:rPr dirty="0" sz="2000" spc="-5">
                          <a:latin typeface="Georgia"/>
                          <a:cs typeface="Georgia"/>
                        </a:rPr>
                        <a:t>error</a:t>
                      </a:r>
                      <a:endParaRPr sz="2000">
                        <a:latin typeface="Georgia"/>
                        <a:cs typeface="Georgia"/>
                      </a:endParaRPr>
                    </a:p>
                  </a:txBody>
                  <a:tcPr marL="0" marR="0" marB="0" marT="17780">
                    <a:lnL w="12700">
                      <a:solidFill>
                        <a:srgbClr val="0E6EC5"/>
                      </a:solidFill>
                      <a:prstDash val="solid"/>
                    </a:lnL>
                    <a:lnR w="12700">
                      <a:solidFill>
                        <a:srgbClr val="0E6EC5"/>
                      </a:solidFill>
                      <a:prstDash val="solid"/>
                    </a:lnR>
                    <a:lnT w="12700">
                      <a:solidFill>
                        <a:srgbClr val="0E6EC5"/>
                      </a:solidFill>
                      <a:prstDash val="solid"/>
                    </a:lnT>
                    <a:lnB w="12700">
                      <a:solidFill>
                        <a:srgbClr val="0E6EC5"/>
                      </a:solidFill>
                      <a:prstDash val="solid"/>
                    </a:lnB>
                    <a:solidFill>
                      <a:srgbClr val="CEE2F3"/>
                    </a:solidFill>
                  </a:tcPr>
                </a:tc>
              </a:tr>
              <a:tr h="799211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2000">
                          <a:latin typeface="Georgia"/>
                          <a:cs typeface="Georgia"/>
                        </a:rPr>
                        <a:t>Implicit</a:t>
                      </a:r>
                      <a:r>
                        <a:rPr dirty="0" sz="2000" spc="-80">
                          <a:latin typeface="Georgia"/>
                          <a:cs typeface="Georgia"/>
                        </a:rPr>
                        <a:t> </a:t>
                      </a:r>
                      <a:r>
                        <a:rPr dirty="0" sz="2000" spc="10">
                          <a:latin typeface="Georgia"/>
                          <a:cs typeface="Georgia"/>
                        </a:rPr>
                        <a:t>Wait</a:t>
                      </a:r>
                      <a:endParaRPr sz="2000">
                        <a:latin typeface="Georgia"/>
                        <a:cs typeface="Georgia"/>
                      </a:endParaRPr>
                    </a:p>
                  </a:txBody>
                  <a:tcPr marL="0" marR="0" marB="0" marT="19050">
                    <a:lnL w="12700">
                      <a:solidFill>
                        <a:srgbClr val="0E6EC5"/>
                      </a:solidFill>
                      <a:prstDash val="solid"/>
                    </a:lnL>
                    <a:lnR w="12700">
                      <a:solidFill>
                        <a:srgbClr val="0E6EC5"/>
                      </a:solidFill>
                      <a:prstDash val="solid"/>
                    </a:lnR>
                    <a:lnT w="12700">
                      <a:solidFill>
                        <a:srgbClr val="0E6EC5"/>
                      </a:solidFill>
                      <a:prstDash val="solid"/>
                    </a:lnT>
                    <a:lnB w="12700">
                      <a:solidFill>
                        <a:srgbClr val="0E6EC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2000" spc="5">
                          <a:latin typeface="Georgia"/>
                          <a:cs typeface="Georgia"/>
                        </a:rPr>
                        <a:t>Instructs</a:t>
                      </a:r>
                      <a:r>
                        <a:rPr dirty="0" sz="2000" spc="-15">
                          <a:latin typeface="Georgia"/>
                          <a:cs typeface="Georgia"/>
                        </a:rPr>
                        <a:t> </a:t>
                      </a:r>
                      <a:r>
                        <a:rPr dirty="0" sz="2000" spc="-5">
                          <a:latin typeface="Georgia"/>
                          <a:cs typeface="Georgia"/>
                        </a:rPr>
                        <a:t>WebDriver</a:t>
                      </a:r>
                      <a:r>
                        <a:rPr dirty="0" sz="2000" spc="35">
                          <a:latin typeface="Georgia"/>
                          <a:cs typeface="Georgia"/>
                        </a:rPr>
                        <a:t> </a:t>
                      </a:r>
                      <a:r>
                        <a:rPr dirty="0" sz="2000" spc="-5">
                          <a:latin typeface="Georgia"/>
                          <a:cs typeface="Georgia"/>
                        </a:rPr>
                        <a:t>to</a:t>
                      </a:r>
                      <a:r>
                        <a:rPr dirty="0" sz="2000">
                          <a:latin typeface="Georgia"/>
                          <a:cs typeface="Georgia"/>
                        </a:rPr>
                        <a:t> wait</a:t>
                      </a:r>
                      <a:r>
                        <a:rPr dirty="0" sz="2000" spc="-55">
                          <a:latin typeface="Georgia"/>
                          <a:cs typeface="Georgia"/>
                        </a:rPr>
                        <a:t> </a:t>
                      </a:r>
                      <a:r>
                        <a:rPr dirty="0" sz="2000">
                          <a:latin typeface="Georgia"/>
                          <a:cs typeface="Georgia"/>
                        </a:rPr>
                        <a:t>for</a:t>
                      </a:r>
                      <a:r>
                        <a:rPr dirty="0" sz="2000" spc="40">
                          <a:latin typeface="Georgia"/>
                          <a:cs typeface="Georgia"/>
                        </a:rPr>
                        <a:t> </a:t>
                      </a:r>
                      <a:r>
                        <a:rPr dirty="0" sz="2000">
                          <a:latin typeface="Georgia"/>
                          <a:cs typeface="Georgia"/>
                        </a:rPr>
                        <a:t>all</a:t>
                      </a:r>
                      <a:r>
                        <a:rPr dirty="0" sz="2000" spc="-20">
                          <a:latin typeface="Georgia"/>
                          <a:cs typeface="Georgia"/>
                        </a:rPr>
                        <a:t> </a:t>
                      </a:r>
                      <a:r>
                        <a:rPr dirty="0" sz="2000" spc="-5">
                          <a:latin typeface="Georgia"/>
                          <a:cs typeface="Georgia"/>
                        </a:rPr>
                        <a:t>WebElements</a:t>
                      </a:r>
                      <a:endParaRPr sz="2000">
                        <a:latin typeface="Georgia"/>
                        <a:cs typeface="Georgia"/>
                      </a:endParaRPr>
                    </a:p>
                    <a:p>
                      <a:pPr marL="7112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2000">
                          <a:latin typeface="Georgia"/>
                          <a:cs typeface="Georgia"/>
                        </a:rPr>
                        <a:t>connected</a:t>
                      </a:r>
                      <a:r>
                        <a:rPr dirty="0" sz="2000" spc="-15">
                          <a:latin typeface="Georgia"/>
                          <a:cs typeface="Georgia"/>
                        </a:rPr>
                        <a:t> </a:t>
                      </a:r>
                      <a:r>
                        <a:rPr dirty="0" sz="2000" spc="-5">
                          <a:latin typeface="Georgia"/>
                          <a:cs typeface="Georgia"/>
                        </a:rPr>
                        <a:t>to</a:t>
                      </a:r>
                      <a:r>
                        <a:rPr dirty="0" sz="2000" spc="-15">
                          <a:latin typeface="Georgia"/>
                          <a:cs typeface="Georgia"/>
                        </a:rPr>
                        <a:t> </a:t>
                      </a:r>
                      <a:r>
                        <a:rPr dirty="0" sz="2000" spc="10">
                          <a:latin typeface="Georgia"/>
                          <a:cs typeface="Georgia"/>
                        </a:rPr>
                        <a:t>the</a:t>
                      </a:r>
                      <a:r>
                        <a:rPr dirty="0" sz="2000" spc="-45">
                          <a:latin typeface="Georgia"/>
                          <a:cs typeface="Georgia"/>
                        </a:rPr>
                        <a:t> </a:t>
                      </a:r>
                      <a:r>
                        <a:rPr dirty="0" sz="2000" spc="-5">
                          <a:latin typeface="Georgia"/>
                          <a:cs typeface="Georgia"/>
                        </a:rPr>
                        <a:t>driver</a:t>
                      </a:r>
                      <a:endParaRPr sz="2000">
                        <a:latin typeface="Georgia"/>
                        <a:cs typeface="Georgia"/>
                      </a:endParaRPr>
                    </a:p>
                  </a:txBody>
                  <a:tcPr marL="0" marR="0" marB="0" marT="19050">
                    <a:lnL w="12700">
                      <a:solidFill>
                        <a:srgbClr val="0E6EC5"/>
                      </a:solidFill>
                      <a:prstDash val="solid"/>
                    </a:lnL>
                    <a:lnR w="12700">
                      <a:solidFill>
                        <a:srgbClr val="0E6EC5"/>
                      </a:solidFill>
                      <a:prstDash val="solid"/>
                    </a:lnR>
                    <a:lnT w="12700">
                      <a:solidFill>
                        <a:srgbClr val="0E6EC5"/>
                      </a:solidFill>
                      <a:prstDash val="solid"/>
                    </a:lnT>
                    <a:lnB w="12700">
                      <a:solidFill>
                        <a:srgbClr val="0E6EC5"/>
                      </a:solidFill>
                      <a:prstDash val="solid"/>
                    </a:lnB>
                  </a:tcPr>
                </a:tc>
              </a:tr>
              <a:tr h="782827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dirty="0" sz="2000">
                          <a:latin typeface="Georgia"/>
                          <a:cs typeface="Georgia"/>
                        </a:rPr>
                        <a:t>Explicit</a:t>
                      </a:r>
                      <a:r>
                        <a:rPr dirty="0" sz="2000" spc="-80">
                          <a:latin typeface="Georgia"/>
                          <a:cs typeface="Georgia"/>
                        </a:rPr>
                        <a:t> </a:t>
                      </a:r>
                      <a:r>
                        <a:rPr dirty="0" sz="2000" spc="10">
                          <a:latin typeface="Georgia"/>
                          <a:cs typeface="Georgia"/>
                        </a:rPr>
                        <a:t>Wait</a:t>
                      </a:r>
                      <a:endParaRPr sz="2000">
                        <a:latin typeface="Georgia"/>
                        <a:cs typeface="Georgia"/>
                      </a:endParaRPr>
                    </a:p>
                  </a:txBody>
                  <a:tcPr marL="0" marR="0" marB="0" marT="46990">
                    <a:lnL w="12700">
                      <a:solidFill>
                        <a:srgbClr val="0E6EC5"/>
                      </a:solidFill>
                      <a:prstDash val="solid"/>
                    </a:lnL>
                    <a:lnR w="12700">
                      <a:solidFill>
                        <a:srgbClr val="0E6EC5"/>
                      </a:solidFill>
                      <a:prstDash val="solid"/>
                    </a:lnR>
                    <a:lnT w="12700">
                      <a:solidFill>
                        <a:srgbClr val="0E6EC5"/>
                      </a:solidFill>
                      <a:prstDash val="solid"/>
                    </a:lnT>
                    <a:lnB w="12700">
                      <a:solidFill>
                        <a:srgbClr val="0E6EC5"/>
                      </a:solidFill>
                      <a:prstDash val="solid"/>
                    </a:lnB>
                    <a:solidFill>
                      <a:srgbClr val="CEE2F3"/>
                    </a:solidFill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dirty="0" sz="2000" spc="5">
                          <a:latin typeface="Georgia"/>
                          <a:cs typeface="Georgia"/>
                        </a:rPr>
                        <a:t>Pauses</a:t>
                      </a:r>
                      <a:r>
                        <a:rPr dirty="0" sz="2000" spc="-20">
                          <a:latin typeface="Georgia"/>
                          <a:cs typeface="Georgia"/>
                        </a:rPr>
                        <a:t> </a:t>
                      </a:r>
                      <a:r>
                        <a:rPr dirty="0" sz="2000" spc="-5">
                          <a:latin typeface="Georgia"/>
                          <a:cs typeface="Georgia"/>
                        </a:rPr>
                        <a:t>execution</a:t>
                      </a:r>
                      <a:r>
                        <a:rPr dirty="0" sz="2000" spc="-35">
                          <a:latin typeface="Georgia"/>
                          <a:cs typeface="Georgia"/>
                        </a:rPr>
                        <a:t> </a:t>
                      </a:r>
                      <a:r>
                        <a:rPr dirty="0" sz="2000" spc="-5">
                          <a:latin typeface="Georgia"/>
                          <a:cs typeface="Georgia"/>
                        </a:rPr>
                        <a:t>until</a:t>
                      </a:r>
                      <a:r>
                        <a:rPr dirty="0" sz="2000" spc="-10">
                          <a:latin typeface="Georgia"/>
                          <a:cs typeface="Georgia"/>
                        </a:rPr>
                        <a:t> </a:t>
                      </a:r>
                      <a:r>
                        <a:rPr dirty="0" sz="2000" spc="10">
                          <a:latin typeface="Georgia"/>
                          <a:cs typeface="Georgia"/>
                        </a:rPr>
                        <a:t>time</a:t>
                      </a:r>
                      <a:r>
                        <a:rPr dirty="0" sz="2000" spc="-45">
                          <a:latin typeface="Georgia"/>
                          <a:cs typeface="Georgia"/>
                        </a:rPr>
                        <a:t> </a:t>
                      </a:r>
                      <a:r>
                        <a:rPr dirty="0" sz="2000">
                          <a:latin typeface="Georgia"/>
                          <a:cs typeface="Georgia"/>
                        </a:rPr>
                        <a:t>has</a:t>
                      </a:r>
                      <a:r>
                        <a:rPr dirty="0" sz="2000" spc="-15">
                          <a:latin typeface="Georgia"/>
                          <a:cs typeface="Georgia"/>
                        </a:rPr>
                        <a:t> </a:t>
                      </a:r>
                      <a:r>
                        <a:rPr dirty="0" sz="2000" spc="-5">
                          <a:latin typeface="Georgia"/>
                          <a:cs typeface="Georgia"/>
                        </a:rPr>
                        <a:t>expired </a:t>
                      </a:r>
                      <a:r>
                        <a:rPr dirty="0" sz="2000" spc="-10">
                          <a:latin typeface="Georgia"/>
                          <a:cs typeface="Georgia"/>
                        </a:rPr>
                        <a:t>or</a:t>
                      </a:r>
                      <a:r>
                        <a:rPr dirty="0" sz="2000" spc="30">
                          <a:latin typeface="Georgia"/>
                          <a:cs typeface="Georgia"/>
                        </a:rPr>
                        <a:t> </a:t>
                      </a:r>
                      <a:r>
                        <a:rPr dirty="0" sz="2000" spc="-10">
                          <a:latin typeface="Georgia"/>
                          <a:cs typeface="Georgia"/>
                        </a:rPr>
                        <a:t>an</a:t>
                      </a:r>
                      <a:endParaRPr sz="2000">
                        <a:latin typeface="Georgia"/>
                        <a:cs typeface="Georgia"/>
                      </a:endParaRPr>
                    </a:p>
                    <a:p>
                      <a:pPr marL="93980">
                        <a:lnSpc>
                          <a:spcPct val="100000"/>
                        </a:lnSpc>
                      </a:pPr>
                      <a:r>
                        <a:rPr dirty="0" sz="2000">
                          <a:latin typeface="Georgia"/>
                          <a:cs typeface="Georgia"/>
                        </a:rPr>
                        <a:t>expected</a:t>
                      </a:r>
                      <a:r>
                        <a:rPr dirty="0" sz="2000" spc="-80">
                          <a:latin typeface="Georgia"/>
                          <a:cs typeface="Georgia"/>
                        </a:rPr>
                        <a:t> </a:t>
                      </a:r>
                      <a:r>
                        <a:rPr dirty="0" sz="2000">
                          <a:latin typeface="Georgia"/>
                          <a:cs typeface="Georgia"/>
                        </a:rPr>
                        <a:t>condition</a:t>
                      </a:r>
                      <a:r>
                        <a:rPr dirty="0" sz="2000" spc="50">
                          <a:latin typeface="Georgia"/>
                          <a:cs typeface="Georgia"/>
                        </a:rPr>
                        <a:t> </a:t>
                      </a:r>
                      <a:r>
                        <a:rPr dirty="0" sz="2000" spc="-25">
                          <a:latin typeface="Georgia"/>
                          <a:cs typeface="Georgia"/>
                        </a:rPr>
                        <a:t>is</a:t>
                      </a:r>
                      <a:r>
                        <a:rPr dirty="0" sz="2000" spc="-10">
                          <a:latin typeface="Georgia"/>
                          <a:cs typeface="Georgia"/>
                        </a:rPr>
                        <a:t> </a:t>
                      </a:r>
                      <a:r>
                        <a:rPr dirty="0" sz="2000" spc="15">
                          <a:latin typeface="Georgia"/>
                          <a:cs typeface="Georgia"/>
                        </a:rPr>
                        <a:t>met</a:t>
                      </a:r>
                      <a:r>
                        <a:rPr dirty="0" sz="2000" spc="-60">
                          <a:latin typeface="Georgia"/>
                          <a:cs typeface="Georgia"/>
                        </a:rPr>
                        <a:t> </a:t>
                      </a:r>
                      <a:r>
                        <a:rPr dirty="0" sz="2000">
                          <a:latin typeface="Georgia"/>
                          <a:cs typeface="Georgia"/>
                        </a:rPr>
                        <a:t>via</a:t>
                      </a:r>
                      <a:r>
                        <a:rPr dirty="0" sz="2000" spc="-5">
                          <a:latin typeface="Georgia"/>
                          <a:cs typeface="Georgia"/>
                        </a:rPr>
                        <a:t> WebDriverWait</a:t>
                      </a:r>
                      <a:r>
                        <a:rPr dirty="0" sz="2000" spc="15">
                          <a:latin typeface="Georgia"/>
                          <a:cs typeface="Georgia"/>
                        </a:rPr>
                        <a:t> </a:t>
                      </a:r>
                      <a:r>
                        <a:rPr dirty="0" sz="2000">
                          <a:latin typeface="Georgia"/>
                          <a:cs typeface="Georgia"/>
                        </a:rPr>
                        <a:t>class</a:t>
                      </a:r>
                      <a:endParaRPr sz="2000">
                        <a:latin typeface="Georgia"/>
                        <a:cs typeface="Georgia"/>
                      </a:endParaRPr>
                    </a:p>
                  </a:txBody>
                  <a:tcPr marL="0" marR="0" marB="0" marT="46990">
                    <a:lnL w="12700">
                      <a:solidFill>
                        <a:srgbClr val="0E6EC5"/>
                      </a:solidFill>
                      <a:prstDash val="solid"/>
                    </a:lnL>
                    <a:lnR w="12700">
                      <a:solidFill>
                        <a:srgbClr val="0E6EC5"/>
                      </a:solidFill>
                      <a:prstDash val="solid"/>
                    </a:lnR>
                    <a:lnT w="12700">
                      <a:solidFill>
                        <a:srgbClr val="0E6EC5"/>
                      </a:solidFill>
                      <a:prstDash val="solid"/>
                    </a:lnT>
                    <a:lnB w="12700">
                      <a:solidFill>
                        <a:srgbClr val="0E6EC5"/>
                      </a:solidFill>
                      <a:prstDash val="solid"/>
                    </a:lnB>
                    <a:solidFill>
                      <a:srgbClr val="CEE2F3"/>
                    </a:solidFill>
                  </a:tcPr>
                </a:tc>
              </a:tr>
              <a:tr h="782831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dirty="0" sz="2000">
                          <a:latin typeface="Georgia"/>
                          <a:cs typeface="Georgia"/>
                        </a:rPr>
                        <a:t>Fluent</a:t>
                      </a:r>
                      <a:r>
                        <a:rPr dirty="0" sz="2000" spc="-85">
                          <a:latin typeface="Georgia"/>
                          <a:cs typeface="Georgia"/>
                        </a:rPr>
                        <a:t> </a:t>
                      </a:r>
                      <a:r>
                        <a:rPr dirty="0" sz="2000" spc="10">
                          <a:latin typeface="Georgia"/>
                          <a:cs typeface="Georgia"/>
                        </a:rPr>
                        <a:t>Wait</a:t>
                      </a:r>
                      <a:endParaRPr sz="2000">
                        <a:latin typeface="Georgia"/>
                        <a:cs typeface="Georgia"/>
                      </a:endParaRPr>
                    </a:p>
                  </a:txBody>
                  <a:tcPr marL="0" marR="0" marB="0" marT="47625">
                    <a:lnL w="12700">
                      <a:solidFill>
                        <a:srgbClr val="0E6EC5"/>
                      </a:solidFill>
                      <a:prstDash val="solid"/>
                    </a:lnL>
                    <a:lnR w="12700">
                      <a:solidFill>
                        <a:srgbClr val="0E6EC5"/>
                      </a:solidFill>
                      <a:prstDash val="solid"/>
                    </a:lnR>
                    <a:lnT w="12700">
                      <a:solidFill>
                        <a:srgbClr val="0E6EC5"/>
                      </a:solidFill>
                      <a:prstDash val="solid"/>
                    </a:lnT>
                    <a:lnB w="12700">
                      <a:solidFill>
                        <a:srgbClr val="0E6EC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dirty="0" sz="2000" spc="15">
                          <a:latin typeface="Georgia"/>
                          <a:cs typeface="Georgia"/>
                        </a:rPr>
                        <a:t>A</a:t>
                      </a:r>
                      <a:r>
                        <a:rPr dirty="0" sz="2000" spc="-45">
                          <a:latin typeface="Georgia"/>
                          <a:cs typeface="Georgia"/>
                        </a:rPr>
                        <a:t> </a:t>
                      </a:r>
                      <a:r>
                        <a:rPr dirty="0" sz="2000">
                          <a:latin typeface="Georgia"/>
                          <a:cs typeface="Georgia"/>
                        </a:rPr>
                        <a:t>specialization</a:t>
                      </a:r>
                      <a:r>
                        <a:rPr dirty="0" sz="2000" spc="-35">
                          <a:latin typeface="Georgia"/>
                          <a:cs typeface="Georgia"/>
                        </a:rPr>
                        <a:t> </a:t>
                      </a:r>
                      <a:r>
                        <a:rPr dirty="0" sz="2000" spc="5">
                          <a:latin typeface="Georgia"/>
                          <a:cs typeface="Georgia"/>
                        </a:rPr>
                        <a:t>used</a:t>
                      </a:r>
                      <a:r>
                        <a:rPr dirty="0" sz="2000" spc="-75">
                          <a:latin typeface="Georgia"/>
                          <a:cs typeface="Georgia"/>
                        </a:rPr>
                        <a:t> </a:t>
                      </a:r>
                      <a:r>
                        <a:rPr dirty="0" sz="2000" spc="5">
                          <a:latin typeface="Georgia"/>
                          <a:cs typeface="Georgia"/>
                        </a:rPr>
                        <a:t>by</a:t>
                      </a:r>
                      <a:r>
                        <a:rPr dirty="0" sz="2000" spc="15">
                          <a:latin typeface="Georgia"/>
                          <a:cs typeface="Georgia"/>
                        </a:rPr>
                        <a:t> </a:t>
                      </a:r>
                      <a:r>
                        <a:rPr dirty="0" sz="2000">
                          <a:latin typeface="Georgia"/>
                          <a:cs typeface="Georgia"/>
                        </a:rPr>
                        <a:t>Explicit</a:t>
                      </a:r>
                      <a:r>
                        <a:rPr dirty="0" sz="2000" spc="-50">
                          <a:latin typeface="Georgia"/>
                          <a:cs typeface="Georgia"/>
                        </a:rPr>
                        <a:t> </a:t>
                      </a:r>
                      <a:r>
                        <a:rPr dirty="0" sz="2000" spc="10">
                          <a:latin typeface="Georgia"/>
                          <a:cs typeface="Georgia"/>
                        </a:rPr>
                        <a:t>Wait</a:t>
                      </a:r>
                      <a:r>
                        <a:rPr dirty="0" sz="2000" spc="-55">
                          <a:latin typeface="Georgia"/>
                          <a:cs typeface="Georgia"/>
                        </a:rPr>
                        <a:t> </a:t>
                      </a:r>
                      <a:r>
                        <a:rPr dirty="0" sz="2000" spc="20">
                          <a:latin typeface="Georgia"/>
                          <a:cs typeface="Georgia"/>
                        </a:rPr>
                        <a:t>and</a:t>
                      </a:r>
                      <a:r>
                        <a:rPr dirty="0" sz="2000" spc="5">
                          <a:latin typeface="Georgia"/>
                          <a:cs typeface="Georgia"/>
                        </a:rPr>
                        <a:t> </a:t>
                      </a:r>
                      <a:r>
                        <a:rPr dirty="0" sz="2000" spc="-5">
                          <a:latin typeface="Georgia"/>
                          <a:cs typeface="Georgia"/>
                        </a:rPr>
                        <a:t>extended</a:t>
                      </a:r>
                      <a:endParaRPr sz="2000">
                        <a:latin typeface="Georgia"/>
                        <a:cs typeface="Georgia"/>
                      </a:endParaRPr>
                    </a:p>
                    <a:p>
                      <a:pPr marL="9398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2000" spc="5">
                          <a:latin typeface="Georgia"/>
                          <a:cs typeface="Georgia"/>
                        </a:rPr>
                        <a:t>by </a:t>
                      </a:r>
                      <a:r>
                        <a:rPr dirty="0" sz="2000" spc="-15">
                          <a:latin typeface="Georgia"/>
                          <a:cs typeface="Georgia"/>
                        </a:rPr>
                        <a:t>the</a:t>
                      </a:r>
                      <a:r>
                        <a:rPr dirty="0" sz="2000" spc="25">
                          <a:latin typeface="Georgia"/>
                          <a:cs typeface="Georgia"/>
                        </a:rPr>
                        <a:t> </a:t>
                      </a:r>
                      <a:r>
                        <a:rPr dirty="0" sz="2000" spc="-5">
                          <a:latin typeface="Georgia"/>
                          <a:cs typeface="Georgia"/>
                        </a:rPr>
                        <a:t>WebDriverWait</a:t>
                      </a:r>
                      <a:r>
                        <a:rPr dirty="0" sz="2000" spc="-60">
                          <a:latin typeface="Georgia"/>
                          <a:cs typeface="Georgia"/>
                        </a:rPr>
                        <a:t> </a:t>
                      </a:r>
                      <a:r>
                        <a:rPr dirty="0" sz="2000">
                          <a:latin typeface="Georgia"/>
                          <a:cs typeface="Georgia"/>
                        </a:rPr>
                        <a:t>class</a:t>
                      </a:r>
                      <a:endParaRPr sz="2000">
                        <a:latin typeface="Georgia"/>
                        <a:cs typeface="Georgia"/>
                      </a:endParaRPr>
                    </a:p>
                  </a:txBody>
                  <a:tcPr marL="0" marR="0" marB="0" marT="47625">
                    <a:lnL w="12700">
                      <a:solidFill>
                        <a:srgbClr val="0E6EC5"/>
                      </a:solidFill>
                      <a:prstDash val="solid"/>
                    </a:lnL>
                    <a:lnR w="12700">
                      <a:solidFill>
                        <a:srgbClr val="0E6EC5"/>
                      </a:solidFill>
                      <a:prstDash val="solid"/>
                    </a:lnR>
                    <a:lnT w="12700">
                      <a:solidFill>
                        <a:srgbClr val="0E6EC5"/>
                      </a:solidFill>
                      <a:prstDash val="solid"/>
                    </a:lnT>
                    <a:lnB w="12700">
                      <a:solidFill>
                        <a:srgbClr val="0E6EC5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93109" y="1517810"/>
            <a:ext cx="4841875" cy="3210560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911860" marR="5080" indent="-899160">
              <a:lnSpc>
                <a:spcPct val="108900"/>
              </a:lnSpc>
              <a:spcBef>
                <a:spcPts val="90"/>
              </a:spcBef>
            </a:pPr>
            <a:r>
              <a:rPr dirty="0" sz="9600"/>
              <a:t>Explicit  </a:t>
            </a:r>
            <a:r>
              <a:rPr dirty="0" sz="9600" spc="10"/>
              <a:t>Wait</a:t>
            </a:r>
            <a:endParaRPr sz="9600"/>
          </a:p>
        </p:txBody>
      </p:sp>
      <p:sp>
        <p:nvSpPr>
          <p:cNvPr id="3" name="object 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190"/>
              </a:lnSpc>
            </a:pPr>
            <a:r>
              <a:rPr dirty="0" spc="20"/>
              <a:t>Rex</a:t>
            </a:r>
            <a:r>
              <a:rPr dirty="0" spc="-10"/>
              <a:t> </a:t>
            </a:r>
            <a:r>
              <a:rPr dirty="0" spc="20"/>
              <a:t>Jones</a:t>
            </a:r>
            <a:r>
              <a:rPr dirty="0" spc="-20"/>
              <a:t> </a:t>
            </a:r>
            <a:r>
              <a:rPr dirty="0" spc="15"/>
              <a:t>II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57090" y="1517810"/>
            <a:ext cx="4114165" cy="3210560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547370" marR="5080" indent="-535305">
              <a:lnSpc>
                <a:spcPct val="108900"/>
              </a:lnSpc>
              <a:spcBef>
                <a:spcPts val="90"/>
              </a:spcBef>
            </a:pPr>
            <a:r>
              <a:rPr dirty="0" sz="9600"/>
              <a:t>Fluent  </a:t>
            </a:r>
            <a:r>
              <a:rPr dirty="0" sz="9600" spc="10"/>
              <a:t>Wait</a:t>
            </a:r>
            <a:endParaRPr sz="9600"/>
          </a:p>
        </p:txBody>
      </p:sp>
      <p:sp>
        <p:nvSpPr>
          <p:cNvPr id="3" name="object 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190"/>
              </a:lnSpc>
            </a:pPr>
            <a:r>
              <a:rPr dirty="0" spc="20"/>
              <a:t>Rex</a:t>
            </a:r>
            <a:r>
              <a:rPr dirty="0" spc="-10"/>
              <a:t> </a:t>
            </a:r>
            <a:r>
              <a:rPr dirty="0" spc="20"/>
              <a:t>Jones</a:t>
            </a:r>
            <a:r>
              <a:rPr dirty="0" spc="-20"/>
              <a:t> </a:t>
            </a:r>
            <a:r>
              <a:rPr dirty="0" spc="15"/>
              <a:t>II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01034" y="1517810"/>
            <a:ext cx="5029200" cy="3210560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003935" marR="5080" indent="-991235">
              <a:lnSpc>
                <a:spcPct val="108900"/>
              </a:lnSpc>
              <a:spcBef>
                <a:spcPts val="90"/>
              </a:spcBef>
            </a:pPr>
            <a:r>
              <a:rPr dirty="0" sz="9600" spc="5"/>
              <a:t>Im</a:t>
            </a:r>
            <a:r>
              <a:rPr dirty="0" sz="9600" spc="-35"/>
              <a:t>p</a:t>
            </a:r>
            <a:r>
              <a:rPr dirty="0" sz="9600" spc="-5"/>
              <a:t>l</a:t>
            </a:r>
            <a:r>
              <a:rPr dirty="0" sz="9600" spc="35"/>
              <a:t>i</a:t>
            </a:r>
            <a:r>
              <a:rPr dirty="0" sz="9600" spc="-5"/>
              <a:t>cit  </a:t>
            </a:r>
            <a:r>
              <a:rPr dirty="0" sz="9600" spc="10"/>
              <a:t>Wait</a:t>
            </a:r>
            <a:endParaRPr sz="9600"/>
          </a:p>
        </p:txBody>
      </p:sp>
      <p:sp>
        <p:nvSpPr>
          <p:cNvPr id="3" name="object 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190"/>
              </a:lnSpc>
            </a:pPr>
            <a:r>
              <a:rPr dirty="0" spc="20"/>
              <a:t>Rex</a:t>
            </a:r>
            <a:r>
              <a:rPr dirty="0" spc="-10"/>
              <a:t> </a:t>
            </a:r>
            <a:r>
              <a:rPr dirty="0" spc="20"/>
              <a:t>Jones</a:t>
            </a:r>
            <a:r>
              <a:rPr dirty="0" spc="-20"/>
              <a:t> </a:t>
            </a:r>
            <a:r>
              <a:rPr dirty="0" spc="15"/>
              <a:t>II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201335"/>
            <a:ext cx="417830" cy="2656840"/>
          </a:xfrm>
          <a:custGeom>
            <a:avLst/>
            <a:gdLst/>
            <a:ahLst/>
            <a:cxnLst/>
            <a:rect l="l" t="t" r="r" b="b"/>
            <a:pathLst>
              <a:path w="417830" h="2656840">
                <a:moveTo>
                  <a:pt x="0" y="0"/>
                </a:moveTo>
                <a:lnTo>
                  <a:pt x="0" y="2656662"/>
                </a:lnTo>
                <a:lnTo>
                  <a:pt x="417602" y="2656662"/>
                </a:lnTo>
                <a:lnTo>
                  <a:pt x="0" y="0"/>
                </a:lnTo>
                <a:close/>
              </a:path>
            </a:pathLst>
          </a:custGeom>
          <a:solidFill>
            <a:srgbClr val="0E6EC5">
              <a:alpha val="85096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86784" y="8255"/>
            <a:ext cx="4225925" cy="57531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-5" b="0">
                <a:solidFill>
                  <a:srgbClr val="0E6EC5"/>
                </a:solidFill>
                <a:latin typeface="Georgia"/>
                <a:cs typeface="Georgia"/>
              </a:rPr>
              <a:t>Application</a:t>
            </a:r>
            <a:r>
              <a:rPr dirty="0" sz="3600" spc="-70" b="0">
                <a:solidFill>
                  <a:srgbClr val="0E6EC5"/>
                </a:solidFill>
                <a:latin typeface="Georgia"/>
                <a:cs typeface="Georgia"/>
              </a:rPr>
              <a:t> </a:t>
            </a:r>
            <a:r>
              <a:rPr dirty="0" sz="3600" spc="-5" b="0">
                <a:solidFill>
                  <a:srgbClr val="0E6EC5"/>
                </a:solidFill>
                <a:latin typeface="Georgia"/>
                <a:cs typeface="Georgia"/>
              </a:rPr>
              <a:t>Features</a:t>
            </a:r>
            <a:endParaRPr sz="3600">
              <a:latin typeface="Georgia"/>
              <a:cs typeface="Georgi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295650" y="3095625"/>
            <a:ext cx="1133475" cy="990600"/>
          </a:xfrm>
          <a:custGeom>
            <a:avLst/>
            <a:gdLst/>
            <a:ahLst/>
            <a:cxnLst/>
            <a:rect l="l" t="t" r="r" b="b"/>
            <a:pathLst>
              <a:path w="1133475" h="990600">
                <a:moveTo>
                  <a:pt x="1133475" y="0"/>
                </a:moveTo>
                <a:lnTo>
                  <a:pt x="0" y="0"/>
                </a:lnTo>
                <a:lnTo>
                  <a:pt x="0" y="990600"/>
                </a:lnTo>
                <a:lnTo>
                  <a:pt x="1133475" y="990600"/>
                </a:lnTo>
                <a:lnTo>
                  <a:pt x="1133475" y="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295650" y="3095625"/>
            <a:ext cx="1133475" cy="990600"/>
          </a:xfrm>
          <a:custGeom>
            <a:avLst/>
            <a:gdLst/>
            <a:ahLst/>
            <a:cxnLst/>
            <a:rect l="l" t="t" r="r" b="b"/>
            <a:pathLst>
              <a:path w="1133475" h="990600">
                <a:moveTo>
                  <a:pt x="141732" y="0"/>
                </a:moveTo>
                <a:lnTo>
                  <a:pt x="141732" y="990600"/>
                </a:lnTo>
              </a:path>
              <a:path w="1133475" h="990600">
                <a:moveTo>
                  <a:pt x="0" y="123825"/>
                </a:moveTo>
                <a:lnTo>
                  <a:pt x="1133475" y="123825"/>
                </a:lnTo>
              </a:path>
              <a:path w="1133475" h="990600">
                <a:moveTo>
                  <a:pt x="0" y="990600"/>
                </a:moveTo>
                <a:lnTo>
                  <a:pt x="1133475" y="990600"/>
                </a:lnTo>
                <a:lnTo>
                  <a:pt x="1133475" y="0"/>
                </a:lnTo>
                <a:lnTo>
                  <a:pt x="0" y="0"/>
                </a:lnTo>
                <a:lnTo>
                  <a:pt x="0" y="990600"/>
                </a:lnTo>
                <a:close/>
              </a:path>
            </a:pathLst>
          </a:custGeom>
          <a:ln w="19050">
            <a:solidFill>
              <a:srgbClr val="012B52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6" name="object 6"/>
          <p:cNvGrpSpPr/>
          <p:nvPr/>
        </p:nvGrpSpPr>
        <p:grpSpPr>
          <a:xfrm>
            <a:off x="4086225" y="1057275"/>
            <a:ext cx="1562100" cy="1064895"/>
            <a:chOff x="4086225" y="1057275"/>
            <a:chExt cx="1562100" cy="1064895"/>
          </a:xfrm>
        </p:grpSpPr>
        <p:sp>
          <p:nvSpPr>
            <p:cNvPr id="7" name="object 7"/>
            <p:cNvSpPr/>
            <p:nvPr/>
          </p:nvSpPr>
          <p:spPr>
            <a:xfrm>
              <a:off x="4086225" y="1066800"/>
              <a:ext cx="1552575" cy="1055370"/>
            </a:xfrm>
            <a:custGeom>
              <a:avLst/>
              <a:gdLst/>
              <a:ahLst/>
              <a:cxnLst/>
              <a:rect l="l" t="t" r="r" b="b"/>
              <a:pathLst>
                <a:path w="1552575" h="1055370">
                  <a:moveTo>
                    <a:pt x="1336548" y="179832"/>
                  </a:moveTo>
                  <a:lnTo>
                    <a:pt x="0" y="179832"/>
                  </a:lnTo>
                  <a:lnTo>
                    <a:pt x="0" y="1017270"/>
                  </a:lnTo>
                  <a:lnTo>
                    <a:pt x="60733" y="1028760"/>
                  </a:lnTo>
                  <a:lnTo>
                    <a:pt x="117796" y="1037999"/>
                  </a:lnTo>
                  <a:lnTo>
                    <a:pt x="171432" y="1045113"/>
                  </a:lnTo>
                  <a:lnTo>
                    <a:pt x="221887" y="1050223"/>
                  </a:lnTo>
                  <a:lnTo>
                    <a:pt x="269406" y="1053455"/>
                  </a:lnTo>
                  <a:lnTo>
                    <a:pt x="314232" y="1054930"/>
                  </a:lnTo>
                  <a:lnTo>
                    <a:pt x="356611" y="1054774"/>
                  </a:lnTo>
                  <a:lnTo>
                    <a:pt x="396787" y="1053109"/>
                  </a:lnTo>
                  <a:lnTo>
                    <a:pt x="435006" y="1050060"/>
                  </a:lnTo>
                  <a:lnTo>
                    <a:pt x="506548" y="1040302"/>
                  </a:lnTo>
                  <a:lnTo>
                    <a:pt x="573196" y="1026489"/>
                  </a:lnTo>
                  <a:lnTo>
                    <a:pt x="636907" y="1009611"/>
                  </a:lnTo>
                  <a:lnTo>
                    <a:pt x="796185" y="960493"/>
                  </a:lnTo>
                  <a:lnTo>
                    <a:pt x="829999" y="950472"/>
                  </a:lnTo>
                  <a:lnTo>
                    <a:pt x="901541" y="931222"/>
                  </a:lnTo>
                  <a:lnTo>
                    <a:pt x="939760" y="922240"/>
                  </a:lnTo>
                  <a:lnTo>
                    <a:pt x="979936" y="913851"/>
                  </a:lnTo>
                  <a:lnTo>
                    <a:pt x="1022315" y="906180"/>
                  </a:lnTo>
                  <a:lnTo>
                    <a:pt x="1067141" y="899350"/>
                  </a:lnTo>
                  <a:lnTo>
                    <a:pt x="1114660" y="893485"/>
                  </a:lnTo>
                  <a:lnTo>
                    <a:pt x="1165115" y="888708"/>
                  </a:lnTo>
                  <a:lnTo>
                    <a:pt x="1218751" y="885142"/>
                  </a:lnTo>
                  <a:lnTo>
                    <a:pt x="1275814" y="882912"/>
                  </a:lnTo>
                  <a:lnTo>
                    <a:pt x="1336548" y="882141"/>
                  </a:lnTo>
                  <a:lnTo>
                    <a:pt x="1336548" y="179832"/>
                  </a:lnTo>
                  <a:close/>
                </a:path>
                <a:path w="1552575" h="1055370">
                  <a:moveTo>
                    <a:pt x="1437513" y="88900"/>
                  </a:moveTo>
                  <a:lnTo>
                    <a:pt x="110109" y="88900"/>
                  </a:lnTo>
                  <a:lnTo>
                    <a:pt x="110109" y="179832"/>
                  </a:lnTo>
                  <a:lnTo>
                    <a:pt x="1336548" y="179832"/>
                  </a:lnTo>
                  <a:lnTo>
                    <a:pt x="1336548" y="800353"/>
                  </a:lnTo>
                  <a:lnTo>
                    <a:pt x="1345233" y="799599"/>
                  </a:lnTo>
                  <a:lnTo>
                    <a:pt x="1368123" y="797940"/>
                  </a:lnTo>
                  <a:lnTo>
                    <a:pt x="1400466" y="796282"/>
                  </a:lnTo>
                  <a:lnTo>
                    <a:pt x="1437513" y="795527"/>
                  </a:lnTo>
                  <a:lnTo>
                    <a:pt x="1437513" y="88900"/>
                  </a:lnTo>
                  <a:close/>
                </a:path>
                <a:path w="1552575" h="1055370">
                  <a:moveTo>
                    <a:pt x="1552575" y="0"/>
                  </a:moveTo>
                  <a:lnTo>
                    <a:pt x="213613" y="0"/>
                  </a:lnTo>
                  <a:lnTo>
                    <a:pt x="213613" y="88900"/>
                  </a:lnTo>
                  <a:lnTo>
                    <a:pt x="1437513" y="88900"/>
                  </a:lnTo>
                  <a:lnTo>
                    <a:pt x="1437513" y="708151"/>
                  </a:lnTo>
                  <a:lnTo>
                    <a:pt x="1473469" y="706310"/>
                  </a:lnTo>
                  <a:lnTo>
                    <a:pt x="1510325" y="705044"/>
                  </a:lnTo>
                  <a:lnTo>
                    <a:pt x="1552575" y="704469"/>
                  </a:lnTo>
                  <a:lnTo>
                    <a:pt x="1552575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4196334" y="1066800"/>
              <a:ext cx="1442720" cy="800735"/>
            </a:xfrm>
            <a:custGeom>
              <a:avLst/>
              <a:gdLst/>
              <a:ahLst/>
              <a:cxnLst/>
              <a:rect l="l" t="t" r="r" b="b"/>
              <a:pathLst>
                <a:path w="1442720" h="800735">
                  <a:moveTo>
                    <a:pt x="0" y="179832"/>
                  </a:moveTo>
                  <a:lnTo>
                    <a:pt x="0" y="88900"/>
                  </a:lnTo>
                  <a:lnTo>
                    <a:pt x="1327403" y="88900"/>
                  </a:lnTo>
                  <a:lnTo>
                    <a:pt x="1327403" y="795527"/>
                  </a:lnTo>
                  <a:lnTo>
                    <a:pt x="1290357" y="796282"/>
                  </a:lnTo>
                  <a:lnTo>
                    <a:pt x="1258014" y="797940"/>
                  </a:lnTo>
                  <a:lnTo>
                    <a:pt x="1235124" y="799599"/>
                  </a:lnTo>
                  <a:lnTo>
                    <a:pt x="1226439" y="800353"/>
                  </a:lnTo>
                </a:path>
                <a:path w="1442720" h="800735">
                  <a:moveTo>
                    <a:pt x="103504" y="88900"/>
                  </a:moveTo>
                  <a:lnTo>
                    <a:pt x="103504" y="0"/>
                  </a:lnTo>
                  <a:lnTo>
                    <a:pt x="1442465" y="0"/>
                  </a:lnTo>
                  <a:lnTo>
                    <a:pt x="1442465" y="704469"/>
                  </a:lnTo>
                  <a:lnTo>
                    <a:pt x="1400216" y="705044"/>
                  </a:lnTo>
                  <a:lnTo>
                    <a:pt x="1363360" y="706310"/>
                  </a:lnTo>
                  <a:lnTo>
                    <a:pt x="1337292" y="707576"/>
                  </a:lnTo>
                  <a:lnTo>
                    <a:pt x="1327403" y="708151"/>
                  </a:lnTo>
                </a:path>
              </a:pathLst>
            </a:custGeom>
            <a:ln w="19050">
              <a:solidFill>
                <a:srgbClr val="012B5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9" name="object 9"/>
          <p:cNvGrpSpPr/>
          <p:nvPr/>
        </p:nvGrpSpPr>
        <p:grpSpPr>
          <a:xfrm>
            <a:off x="523875" y="1304925"/>
            <a:ext cx="1285875" cy="1057275"/>
            <a:chOff x="523875" y="1304925"/>
            <a:chExt cx="1285875" cy="1057275"/>
          </a:xfrm>
        </p:grpSpPr>
        <p:sp>
          <p:nvSpPr>
            <p:cNvPr id="10" name="object 10"/>
            <p:cNvSpPr/>
            <p:nvPr/>
          </p:nvSpPr>
          <p:spPr>
            <a:xfrm>
              <a:off x="533400" y="1314450"/>
              <a:ext cx="1266825" cy="1038225"/>
            </a:xfrm>
            <a:custGeom>
              <a:avLst/>
              <a:gdLst/>
              <a:ahLst/>
              <a:cxnLst/>
              <a:rect l="l" t="t" r="r" b="b"/>
              <a:pathLst>
                <a:path w="1266825" h="1038225">
                  <a:moveTo>
                    <a:pt x="1266825" y="0"/>
                  </a:moveTo>
                  <a:lnTo>
                    <a:pt x="0" y="0"/>
                  </a:lnTo>
                  <a:lnTo>
                    <a:pt x="0" y="1038225"/>
                  </a:lnTo>
                  <a:lnTo>
                    <a:pt x="1266825" y="1038225"/>
                  </a:lnTo>
                  <a:lnTo>
                    <a:pt x="1266825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533400" y="1314450"/>
              <a:ext cx="1266825" cy="1038225"/>
            </a:xfrm>
            <a:custGeom>
              <a:avLst/>
              <a:gdLst/>
              <a:ahLst/>
              <a:cxnLst/>
              <a:rect l="l" t="t" r="r" b="b"/>
              <a:pathLst>
                <a:path w="1266825" h="1038225">
                  <a:moveTo>
                    <a:pt x="1108456" y="0"/>
                  </a:moveTo>
                  <a:lnTo>
                    <a:pt x="1108456" y="1038225"/>
                  </a:lnTo>
                </a:path>
                <a:path w="1266825" h="1038225">
                  <a:moveTo>
                    <a:pt x="0" y="1038225"/>
                  </a:moveTo>
                  <a:lnTo>
                    <a:pt x="1266825" y="1038225"/>
                  </a:lnTo>
                  <a:lnTo>
                    <a:pt x="1266825" y="0"/>
                  </a:lnTo>
                  <a:lnTo>
                    <a:pt x="0" y="0"/>
                  </a:lnTo>
                  <a:lnTo>
                    <a:pt x="0" y="1038225"/>
                  </a:lnTo>
                  <a:close/>
                </a:path>
              </a:pathLst>
            </a:custGeom>
            <a:ln w="19050">
              <a:solidFill>
                <a:srgbClr val="012B5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2" name="object 12"/>
          <p:cNvGrpSpPr/>
          <p:nvPr/>
        </p:nvGrpSpPr>
        <p:grpSpPr>
          <a:xfrm>
            <a:off x="6448425" y="3419475"/>
            <a:ext cx="1581150" cy="922019"/>
            <a:chOff x="6448425" y="3419475"/>
            <a:chExt cx="1581150" cy="922019"/>
          </a:xfrm>
        </p:grpSpPr>
        <p:sp>
          <p:nvSpPr>
            <p:cNvPr id="13" name="object 13"/>
            <p:cNvSpPr/>
            <p:nvPr/>
          </p:nvSpPr>
          <p:spPr>
            <a:xfrm>
              <a:off x="6457950" y="3429000"/>
              <a:ext cx="1562100" cy="902969"/>
            </a:xfrm>
            <a:custGeom>
              <a:avLst/>
              <a:gdLst/>
              <a:ahLst/>
              <a:cxnLst/>
              <a:rect l="l" t="t" r="r" b="b"/>
              <a:pathLst>
                <a:path w="1562100" h="902970">
                  <a:moveTo>
                    <a:pt x="1562100" y="0"/>
                  </a:moveTo>
                  <a:lnTo>
                    <a:pt x="0" y="0"/>
                  </a:lnTo>
                  <a:lnTo>
                    <a:pt x="0" y="853948"/>
                  </a:lnTo>
                  <a:lnTo>
                    <a:pt x="61647" y="865873"/>
                  </a:lnTo>
                  <a:lnTo>
                    <a:pt x="120057" y="875963"/>
                  </a:lnTo>
                  <a:lnTo>
                    <a:pt x="175413" y="884303"/>
                  </a:lnTo>
                  <a:lnTo>
                    <a:pt x="227901" y="890978"/>
                  </a:lnTo>
                  <a:lnTo>
                    <a:pt x="277707" y="896073"/>
                  </a:lnTo>
                  <a:lnTo>
                    <a:pt x="325014" y="899672"/>
                  </a:lnTo>
                  <a:lnTo>
                    <a:pt x="370009" y="901860"/>
                  </a:lnTo>
                  <a:lnTo>
                    <a:pt x="412875" y="902724"/>
                  </a:lnTo>
                  <a:lnTo>
                    <a:pt x="453799" y="902347"/>
                  </a:lnTo>
                  <a:lnTo>
                    <a:pt x="492965" y="900814"/>
                  </a:lnTo>
                  <a:lnTo>
                    <a:pt x="566763" y="894624"/>
                  </a:lnTo>
                  <a:lnTo>
                    <a:pt x="635750" y="884832"/>
                  </a:lnTo>
                  <a:lnTo>
                    <a:pt x="701407" y="872118"/>
                  </a:lnTo>
                  <a:lnTo>
                    <a:pt x="765214" y="857163"/>
                  </a:lnTo>
                  <a:lnTo>
                    <a:pt x="893196" y="823248"/>
                  </a:lnTo>
                  <a:lnTo>
                    <a:pt x="960333" y="805649"/>
                  </a:lnTo>
                  <a:lnTo>
                    <a:pt x="1031541" y="788527"/>
                  </a:lnTo>
                  <a:lnTo>
                    <a:pt x="1069134" y="780359"/>
                  </a:lnTo>
                  <a:lnTo>
                    <a:pt x="1108300" y="772565"/>
                  </a:lnTo>
                  <a:lnTo>
                    <a:pt x="1149224" y="765230"/>
                  </a:lnTo>
                  <a:lnTo>
                    <a:pt x="1192090" y="758440"/>
                  </a:lnTo>
                  <a:lnTo>
                    <a:pt x="1237085" y="752279"/>
                  </a:lnTo>
                  <a:lnTo>
                    <a:pt x="1284392" y="746834"/>
                  </a:lnTo>
                  <a:lnTo>
                    <a:pt x="1334198" y="742187"/>
                  </a:lnTo>
                  <a:lnTo>
                    <a:pt x="1386686" y="738425"/>
                  </a:lnTo>
                  <a:lnTo>
                    <a:pt x="1442042" y="735633"/>
                  </a:lnTo>
                  <a:lnTo>
                    <a:pt x="1500452" y="733896"/>
                  </a:lnTo>
                  <a:lnTo>
                    <a:pt x="1562100" y="733298"/>
                  </a:lnTo>
                  <a:lnTo>
                    <a:pt x="1562100" y="0"/>
                  </a:lnTo>
                  <a:close/>
                </a:path>
              </a:pathLst>
            </a:custGeom>
            <a:solidFill>
              <a:srgbClr val="0E6EC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6457950" y="3429000"/>
              <a:ext cx="1562100" cy="902969"/>
            </a:xfrm>
            <a:custGeom>
              <a:avLst/>
              <a:gdLst/>
              <a:ahLst/>
              <a:cxnLst/>
              <a:rect l="l" t="t" r="r" b="b"/>
              <a:pathLst>
                <a:path w="1562100" h="902970">
                  <a:moveTo>
                    <a:pt x="0" y="0"/>
                  </a:moveTo>
                  <a:lnTo>
                    <a:pt x="1562100" y="0"/>
                  </a:lnTo>
                  <a:lnTo>
                    <a:pt x="1562100" y="733298"/>
                  </a:lnTo>
                  <a:lnTo>
                    <a:pt x="1500452" y="733896"/>
                  </a:lnTo>
                  <a:lnTo>
                    <a:pt x="1442042" y="735633"/>
                  </a:lnTo>
                  <a:lnTo>
                    <a:pt x="1386686" y="738425"/>
                  </a:lnTo>
                  <a:lnTo>
                    <a:pt x="1334198" y="742187"/>
                  </a:lnTo>
                  <a:lnTo>
                    <a:pt x="1284392" y="746834"/>
                  </a:lnTo>
                  <a:lnTo>
                    <a:pt x="1237085" y="752279"/>
                  </a:lnTo>
                  <a:lnTo>
                    <a:pt x="1192090" y="758440"/>
                  </a:lnTo>
                  <a:lnTo>
                    <a:pt x="1149224" y="765230"/>
                  </a:lnTo>
                  <a:lnTo>
                    <a:pt x="1108300" y="772565"/>
                  </a:lnTo>
                  <a:lnTo>
                    <a:pt x="1069134" y="780359"/>
                  </a:lnTo>
                  <a:lnTo>
                    <a:pt x="1031541" y="788527"/>
                  </a:lnTo>
                  <a:lnTo>
                    <a:pt x="960333" y="805649"/>
                  </a:lnTo>
                  <a:lnTo>
                    <a:pt x="893196" y="823248"/>
                  </a:lnTo>
                  <a:lnTo>
                    <a:pt x="860692" y="832015"/>
                  </a:lnTo>
                  <a:lnTo>
                    <a:pt x="828650" y="840647"/>
                  </a:lnTo>
                  <a:lnTo>
                    <a:pt x="765214" y="857163"/>
                  </a:lnTo>
                  <a:lnTo>
                    <a:pt x="701407" y="872118"/>
                  </a:lnTo>
                  <a:lnTo>
                    <a:pt x="635750" y="884832"/>
                  </a:lnTo>
                  <a:lnTo>
                    <a:pt x="566763" y="894624"/>
                  </a:lnTo>
                  <a:lnTo>
                    <a:pt x="492965" y="900814"/>
                  </a:lnTo>
                  <a:lnTo>
                    <a:pt x="453799" y="902347"/>
                  </a:lnTo>
                  <a:lnTo>
                    <a:pt x="412875" y="902724"/>
                  </a:lnTo>
                  <a:lnTo>
                    <a:pt x="370009" y="901860"/>
                  </a:lnTo>
                  <a:lnTo>
                    <a:pt x="325014" y="899672"/>
                  </a:lnTo>
                  <a:lnTo>
                    <a:pt x="277707" y="896073"/>
                  </a:lnTo>
                  <a:lnTo>
                    <a:pt x="227901" y="890978"/>
                  </a:lnTo>
                  <a:lnTo>
                    <a:pt x="175413" y="884303"/>
                  </a:lnTo>
                  <a:lnTo>
                    <a:pt x="120057" y="875963"/>
                  </a:lnTo>
                  <a:lnTo>
                    <a:pt x="61647" y="865873"/>
                  </a:lnTo>
                  <a:lnTo>
                    <a:pt x="0" y="853948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012B5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5" name="object 15"/>
          <p:cNvGrpSpPr/>
          <p:nvPr/>
        </p:nvGrpSpPr>
        <p:grpSpPr>
          <a:xfrm>
            <a:off x="7467600" y="942975"/>
            <a:ext cx="1628775" cy="1343025"/>
            <a:chOff x="7467600" y="942975"/>
            <a:chExt cx="1628775" cy="1343025"/>
          </a:xfrm>
        </p:grpSpPr>
        <p:sp>
          <p:nvSpPr>
            <p:cNvPr id="16" name="object 16"/>
            <p:cNvSpPr/>
            <p:nvPr/>
          </p:nvSpPr>
          <p:spPr>
            <a:xfrm>
              <a:off x="7477125" y="952500"/>
              <a:ext cx="1609725" cy="1323975"/>
            </a:xfrm>
            <a:custGeom>
              <a:avLst/>
              <a:gdLst/>
              <a:ahLst/>
              <a:cxnLst/>
              <a:rect l="l" t="t" r="r" b="b"/>
              <a:pathLst>
                <a:path w="1609725" h="1323975">
                  <a:moveTo>
                    <a:pt x="1609725" y="0"/>
                  </a:moveTo>
                  <a:lnTo>
                    <a:pt x="321945" y="0"/>
                  </a:lnTo>
                  <a:lnTo>
                    <a:pt x="0" y="1323975"/>
                  </a:lnTo>
                  <a:lnTo>
                    <a:pt x="1287779" y="1323975"/>
                  </a:lnTo>
                  <a:lnTo>
                    <a:pt x="1609725" y="0"/>
                  </a:lnTo>
                  <a:close/>
                </a:path>
              </a:pathLst>
            </a:custGeom>
            <a:solidFill>
              <a:srgbClr val="0E6EC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7477125" y="952500"/>
              <a:ext cx="1609725" cy="1323975"/>
            </a:xfrm>
            <a:custGeom>
              <a:avLst/>
              <a:gdLst/>
              <a:ahLst/>
              <a:cxnLst/>
              <a:rect l="l" t="t" r="r" b="b"/>
              <a:pathLst>
                <a:path w="1609725" h="1323975">
                  <a:moveTo>
                    <a:pt x="0" y="1323975"/>
                  </a:moveTo>
                  <a:lnTo>
                    <a:pt x="321945" y="0"/>
                  </a:lnTo>
                  <a:lnTo>
                    <a:pt x="1609725" y="0"/>
                  </a:lnTo>
                  <a:lnTo>
                    <a:pt x="1287779" y="1323975"/>
                  </a:lnTo>
                  <a:lnTo>
                    <a:pt x="0" y="1323975"/>
                  </a:lnTo>
                  <a:close/>
                </a:path>
              </a:pathLst>
            </a:custGeom>
            <a:ln w="19050">
              <a:solidFill>
                <a:srgbClr val="012B5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8" name="object 18"/>
          <p:cNvGrpSpPr/>
          <p:nvPr/>
        </p:nvGrpSpPr>
        <p:grpSpPr>
          <a:xfrm>
            <a:off x="9839325" y="2609850"/>
            <a:ext cx="1847850" cy="1181100"/>
            <a:chOff x="9839325" y="2609850"/>
            <a:chExt cx="1847850" cy="1181100"/>
          </a:xfrm>
        </p:grpSpPr>
        <p:sp>
          <p:nvSpPr>
            <p:cNvPr id="19" name="object 19"/>
            <p:cNvSpPr/>
            <p:nvPr/>
          </p:nvSpPr>
          <p:spPr>
            <a:xfrm>
              <a:off x="9848850" y="2619375"/>
              <a:ext cx="1828800" cy="1162050"/>
            </a:xfrm>
            <a:custGeom>
              <a:avLst/>
              <a:gdLst/>
              <a:ahLst/>
              <a:cxnLst/>
              <a:rect l="l" t="t" r="r" b="b"/>
              <a:pathLst>
                <a:path w="1828800" h="1162050">
                  <a:moveTo>
                    <a:pt x="914400" y="0"/>
                  </a:moveTo>
                  <a:lnTo>
                    <a:pt x="856578" y="1142"/>
                  </a:lnTo>
                  <a:lnTo>
                    <a:pt x="799710" y="4526"/>
                  </a:lnTo>
                  <a:lnTo>
                    <a:pt x="743905" y="10082"/>
                  </a:lnTo>
                  <a:lnTo>
                    <a:pt x="689269" y="17742"/>
                  </a:lnTo>
                  <a:lnTo>
                    <a:pt x="635910" y="27439"/>
                  </a:lnTo>
                  <a:lnTo>
                    <a:pt x="583934" y="39104"/>
                  </a:lnTo>
                  <a:lnTo>
                    <a:pt x="533448" y="52670"/>
                  </a:lnTo>
                  <a:lnTo>
                    <a:pt x="484561" y="68068"/>
                  </a:lnTo>
                  <a:lnTo>
                    <a:pt x="437378" y="85231"/>
                  </a:lnTo>
                  <a:lnTo>
                    <a:pt x="392008" y="104089"/>
                  </a:lnTo>
                  <a:lnTo>
                    <a:pt x="348557" y="124577"/>
                  </a:lnTo>
                  <a:lnTo>
                    <a:pt x="307133" y="146624"/>
                  </a:lnTo>
                  <a:lnTo>
                    <a:pt x="267843" y="170164"/>
                  </a:lnTo>
                  <a:lnTo>
                    <a:pt x="230793" y="195128"/>
                  </a:lnTo>
                  <a:lnTo>
                    <a:pt x="196091" y="221448"/>
                  </a:lnTo>
                  <a:lnTo>
                    <a:pt x="163845" y="249056"/>
                  </a:lnTo>
                  <a:lnTo>
                    <a:pt x="134161" y="277884"/>
                  </a:lnTo>
                  <a:lnTo>
                    <a:pt x="107147" y="307865"/>
                  </a:lnTo>
                  <a:lnTo>
                    <a:pt x="82910" y="338930"/>
                  </a:lnTo>
                  <a:lnTo>
                    <a:pt x="61556" y="371011"/>
                  </a:lnTo>
                  <a:lnTo>
                    <a:pt x="27930" y="437949"/>
                  </a:lnTo>
                  <a:lnTo>
                    <a:pt x="7125" y="508135"/>
                  </a:lnTo>
                  <a:lnTo>
                    <a:pt x="0" y="581025"/>
                  </a:lnTo>
                  <a:lnTo>
                    <a:pt x="1799" y="617773"/>
                  </a:lnTo>
                  <a:lnTo>
                    <a:pt x="15871" y="689379"/>
                  </a:lnTo>
                  <a:lnTo>
                    <a:pt x="43194" y="758009"/>
                  </a:lnTo>
                  <a:lnTo>
                    <a:pt x="82910" y="823119"/>
                  </a:lnTo>
                  <a:lnTo>
                    <a:pt x="107147" y="854184"/>
                  </a:lnTo>
                  <a:lnTo>
                    <a:pt x="134161" y="884165"/>
                  </a:lnTo>
                  <a:lnTo>
                    <a:pt x="163845" y="912993"/>
                  </a:lnTo>
                  <a:lnTo>
                    <a:pt x="196091" y="940601"/>
                  </a:lnTo>
                  <a:lnTo>
                    <a:pt x="230793" y="966921"/>
                  </a:lnTo>
                  <a:lnTo>
                    <a:pt x="267843" y="991885"/>
                  </a:lnTo>
                  <a:lnTo>
                    <a:pt x="307133" y="1015425"/>
                  </a:lnTo>
                  <a:lnTo>
                    <a:pt x="348557" y="1037472"/>
                  </a:lnTo>
                  <a:lnTo>
                    <a:pt x="392008" y="1057960"/>
                  </a:lnTo>
                  <a:lnTo>
                    <a:pt x="437378" y="1076818"/>
                  </a:lnTo>
                  <a:lnTo>
                    <a:pt x="484561" y="1093981"/>
                  </a:lnTo>
                  <a:lnTo>
                    <a:pt x="533448" y="1109379"/>
                  </a:lnTo>
                  <a:lnTo>
                    <a:pt x="583934" y="1122945"/>
                  </a:lnTo>
                  <a:lnTo>
                    <a:pt x="635910" y="1134610"/>
                  </a:lnTo>
                  <a:lnTo>
                    <a:pt x="689269" y="1144307"/>
                  </a:lnTo>
                  <a:lnTo>
                    <a:pt x="743905" y="1151967"/>
                  </a:lnTo>
                  <a:lnTo>
                    <a:pt x="799710" y="1157523"/>
                  </a:lnTo>
                  <a:lnTo>
                    <a:pt x="856578" y="1160907"/>
                  </a:lnTo>
                  <a:lnTo>
                    <a:pt x="914400" y="1162050"/>
                  </a:lnTo>
                  <a:lnTo>
                    <a:pt x="972221" y="1160907"/>
                  </a:lnTo>
                  <a:lnTo>
                    <a:pt x="1029089" y="1157523"/>
                  </a:lnTo>
                  <a:lnTo>
                    <a:pt x="1084894" y="1151967"/>
                  </a:lnTo>
                  <a:lnTo>
                    <a:pt x="1139530" y="1144307"/>
                  </a:lnTo>
                  <a:lnTo>
                    <a:pt x="1192889" y="1134610"/>
                  </a:lnTo>
                  <a:lnTo>
                    <a:pt x="1244865" y="1122945"/>
                  </a:lnTo>
                  <a:lnTo>
                    <a:pt x="1295351" y="1109379"/>
                  </a:lnTo>
                  <a:lnTo>
                    <a:pt x="1344238" y="1093981"/>
                  </a:lnTo>
                  <a:lnTo>
                    <a:pt x="1391421" y="1076818"/>
                  </a:lnTo>
                  <a:lnTo>
                    <a:pt x="1436791" y="1057960"/>
                  </a:lnTo>
                  <a:lnTo>
                    <a:pt x="1480242" y="1037472"/>
                  </a:lnTo>
                  <a:lnTo>
                    <a:pt x="1521666" y="1015425"/>
                  </a:lnTo>
                  <a:lnTo>
                    <a:pt x="1560956" y="991885"/>
                  </a:lnTo>
                  <a:lnTo>
                    <a:pt x="1598006" y="966921"/>
                  </a:lnTo>
                  <a:lnTo>
                    <a:pt x="1632708" y="940601"/>
                  </a:lnTo>
                  <a:lnTo>
                    <a:pt x="1664954" y="912993"/>
                  </a:lnTo>
                  <a:lnTo>
                    <a:pt x="1694638" y="884165"/>
                  </a:lnTo>
                  <a:lnTo>
                    <a:pt x="1721652" y="854184"/>
                  </a:lnTo>
                  <a:lnTo>
                    <a:pt x="1745889" y="823119"/>
                  </a:lnTo>
                  <a:lnTo>
                    <a:pt x="1767243" y="791038"/>
                  </a:lnTo>
                  <a:lnTo>
                    <a:pt x="1800869" y="724100"/>
                  </a:lnTo>
                  <a:lnTo>
                    <a:pt x="1821674" y="653914"/>
                  </a:lnTo>
                  <a:lnTo>
                    <a:pt x="1828800" y="581025"/>
                  </a:lnTo>
                  <a:lnTo>
                    <a:pt x="1827000" y="544276"/>
                  </a:lnTo>
                  <a:lnTo>
                    <a:pt x="1812928" y="472670"/>
                  </a:lnTo>
                  <a:lnTo>
                    <a:pt x="1785605" y="404040"/>
                  </a:lnTo>
                  <a:lnTo>
                    <a:pt x="1745889" y="338930"/>
                  </a:lnTo>
                  <a:lnTo>
                    <a:pt x="1721652" y="307865"/>
                  </a:lnTo>
                  <a:lnTo>
                    <a:pt x="1694638" y="277884"/>
                  </a:lnTo>
                  <a:lnTo>
                    <a:pt x="1664954" y="249056"/>
                  </a:lnTo>
                  <a:lnTo>
                    <a:pt x="1632708" y="221448"/>
                  </a:lnTo>
                  <a:lnTo>
                    <a:pt x="1598006" y="195128"/>
                  </a:lnTo>
                  <a:lnTo>
                    <a:pt x="1560956" y="170164"/>
                  </a:lnTo>
                  <a:lnTo>
                    <a:pt x="1521666" y="146624"/>
                  </a:lnTo>
                  <a:lnTo>
                    <a:pt x="1480242" y="124577"/>
                  </a:lnTo>
                  <a:lnTo>
                    <a:pt x="1436791" y="104089"/>
                  </a:lnTo>
                  <a:lnTo>
                    <a:pt x="1391421" y="85231"/>
                  </a:lnTo>
                  <a:lnTo>
                    <a:pt x="1344238" y="68068"/>
                  </a:lnTo>
                  <a:lnTo>
                    <a:pt x="1295351" y="52670"/>
                  </a:lnTo>
                  <a:lnTo>
                    <a:pt x="1244865" y="39104"/>
                  </a:lnTo>
                  <a:lnTo>
                    <a:pt x="1192889" y="27439"/>
                  </a:lnTo>
                  <a:lnTo>
                    <a:pt x="1139530" y="17742"/>
                  </a:lnTo>
                  <a:lnTo>
                    <a:pt x="1084894" y="10082"/>
                  </a:lnTo>
                  <a:lnTo>
                    <a:pt x="1029089" y="4526"/>
                  </a:lnTo>
                  <a:lnTo>
                    <a:pt x="972221" y="1142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9848850" y="2619375"/>
              <a:ext cx="1828800" cy="1162050"/>
            </a:xfrm>
            <a:custGeom>
              <a:avLst/>
              <a:gdLst/>
              <a:ahLst/>
              <a:cxnLst/>
              <a:rect l="l" t="t" r="r" b="b"/>
              <a:pathLst>
                <a:path w="1828800" h="1162050">
                  <a:moveTo>
                    <a:pt x="267843" y="170179"/>
                  </a:moveTo>
                  <a:lnTo>
                    <a:pt x="1560956" y="991869"/>
                  </a:lnTo>
                </a:path>
                <a:path w="1828800" h="1162050">
                  <a:moveTo>
                    <a:pt x="1560956" y="170179"/>
                  </a:moveTo>
                  <a:lnTo>
                    <a:pt x="267843" y="991869"/>
                  </a:lnTo>
                </a:path>
                <a:path w="1828800" h="1162050">
                  <a:moveTo>
                    <a:pt x="0" y="581025"/>
                  </a:moveTo>
                  <a:lnTo>
                    <a:pt x="7125" y="508135"/>
                  </a:lnTo>
                  <a:lnTo>
                    <a:pt x="27930" y="437949"/>
                  </a:lnTo>
                  <a:lnTo>
                    <a:pt x="61556" y="371011"/>
                  </a:lnTo>
                  <a:lnTo>
                    <a:pt x="82910" y="338930"/>
                  </a:lnTo>
                  <a:lnTo>
                    <a:pt x="107147" y="307865"/>
                  </a:lnTo>
                  <a:lnTo>
                    <a:pt x="134161" y="277884"/>
                  </a:lnTo>
                  <a:lnTo>
                    <a:pt x="163845" y="249056"/>
                  </a:lnTo>
                  <a:lnTo>
                    <a:pt x="196091" y="221448"/>
                  </a:lnTo>
                  <a:lnTo>
                    <a:pt x="230793" y="195128"/>
                  </a:lnTo>
                  <a:lnTo>
                    <a:pt x="267843" y="170164"/>
                  </a:lnTo>
                  <a:lnTo>
                    <a:pt x="307133" y="146624"/>
                  </a:lnTo>
                  <a:lnTo>
                    <a:pt x="348557" y="124577"/>
                  </a:lnTo>
                  <a:lnTo>
                    <a:pt x="392008" y="104089"/>
                  </a:lnTo>
                  <a:lnTo>
                    <a:pt x="437378" y="85231"/>
                  </a:lnTo>
                  <a:lnTo>
                    <a:pt x="484561" y="68068"/>
                  </a:lnTo>
                  <a:lnTo>
                    <a:pt x="533448" y="52670"/>
                  </a:lnTo>
                  <a:lnTo>
                    <a:pt x="583934" y="39104"/>
                  </a:lnTo>
                  <a:lnTo>
                    <a:pt x="635910" y="27439"/>
                  </a:lnTo>
                  <a:lnTo>
                    <a:pt x="689269" y="17742"/>
                  </a:lnTo>
                  <a:lnTo>
                    <a:pt x="743905" y="10082"/>
                  </a:lnTo>
                  <a:lnTo>
                    <a:pt x="799710" y="4526"/>
                  </a:lnTo>
                  <a:lnTo>
                    <a:pt x="856578" y="1142"/>
                  </a:lnTo>
                  <a:lnTo>
                    <a:pt x="914400" y="0"/>
                  </a:lnTo>
                  <a:lnTo>
                    <a:pt x="972221" y="1142"/>
                  </a:lnTo>
                  <a:lnTo>
                    <a:pt x="1029089" y="4526"/>
                  </a:lnTo>
                  <a:lnTo>
                    <a:pt x="1084894" y="10082"/>
                  </a:lnTo>
                  <a:lnTo>
                    <a:pt x="1139530" y="17742"/>
                  </a:lnTo>
                  <a:lnTo>
                    <a:pt x="1192889" y="27439"/>
                  </a:lnTo>
                  <a:lnTo>
                    <a:pt x="1244865" y="39104"/>
                  </a:lnTo>
                  <a:lnTo>
                    <a:pt x="1295351" y="52670"/>
                  </a:lnTo>
                  <a:lnTo>
                    <a:pt x="1344238" y="68068"/>
                  </a:lnTo>
                  <a:lnTo>
                    <a:pt x="1391421" y="85231"/>
                  </a:lnTo>
                  <a:lnTo>
                    <a:pt x="1436791" y="104089"/>
                  </a:lnTo>
                  <a:lnTo>
                    <a:pt x="1480242" y="124577"/>
                  </a:lnTo>
                  <a:lnTo>
                    <a:pt x="1521666" y="146624"/>
                  </a:lnTo>
                  <a:lnTo>
                    <a:pt x="1560956" y="170164"/>
                  </a:lnTo>
                  <a:lnTo>
                    <a:pt x="1598006" y="195128"/>
                  </a:lnTo>
                  <a:lnTo>
                    <a:pt x="1632708" y="221448"/>
                  </a:lnTo>
                  <a:lnTo>
                    <a:pt x="1664954" y="249056"/>
                  </a:lnTo>
                  <a:lnTo>
                    <a:pt x="1694638" y="277884"/>
                  </a:lnTo>
                  <a:lnTo>
                    <a:pt x="1721652" y="307865"/>
                  </a:lnTo>
                  <a:lnTo>
                    <a:pt x="1745889" y="338930"/>
                  </a:lnTo>
                  <a:lnTo>
                    <a:pt x="1767243" y="371011"/>
                  </a:lnTo>
                  <a:lnTo>
                    <a:pt x="1800869" y="437949"/>
                  </a:lnTo>
                  <a:lnTo>
                    <a:pt x="1821674" y="508135"/>
                  </a:lnTo>
                  <a:lnTo>
                    <a:pt x="1828800" y="581025"/>
                  </a:lnTo>
                  <a:lnTo>
                    <a:pt x="1827000" y="617773"/>
                  </a:lnTo>
                  <a:lnTo>
                    <a:pt x="1812928" y="689379"/>
                  </a:lnTo>
                  <a:lnTo>
                    <a:pt x="1785605" y="758009"/>
                  </a:lnTo>
                  <a:lnTo>
                    <a:pt x="1745889" y="823119"/>
                  </a:lnTo>
                  <a:lnTo>
                    <a:pt x="1721652" y="854184"/>
                  </a:lnTo>
                  <a:lnTo>
                    <a:pt x="1694638" y="884165"/>
                  </a:lnTo>
                  <a:lnTo>
                    <a:pt x="1664954" y="912993"/>
                  </a:lnTo>
                  <a:lnTo>
                    <a:pt x="1632708" y="940601"/>
                  </a:lnTo>
                  <a:lnTo>
                    <a:pt x="1598006" y="966921"/>
                  </a:lnTo>
                  <a:lnTo>
                    <a:pt x="1560956" y="991885"/>
                  </a:lnTo>
                  <a:lnTo>
                    <a:pt x="1521666" y="1015425"/>
                  </a:lnTo>
                  <a:lnTo>
                    <a:pt x="1480242" y="1037472"/>
                  </a:lnTo>
                  <a:lnTo>
                    <a:pt x="1436791" y="1057960"/>
                  </a:lnTo>
                  <a:lnTo>
                    <a:pt x="1391421" y="1076818"/>
                  </a:lnTo>
                  <a:lnTo>
                    <a:pt x="1344238" y="1093981"/>
                  </a:lnTo>
                  <a:lnTo>
                    <a:pt x="1295351" y="1109379"/>
                  </a:lnTo>
                  <a:lnTo>
                    <a:pt x="1244865" y="1122945"/>
                  </a:lnTo>
                  <a:lnTo>
                    <a:pt x="1192889" y="1134610"/>
                  </a:lnTo>
                  <a:lnTo>
                    <a:pt x="1139530" y="1144307"/>
                  </a:lnTo>
                  <a:lnTo>
                    <a:pt x="1084894" y="1151967"/>
                  </a:lnTo>
                  <a:lnTo>
                    <a:pt x="1029089" y="1157523"/>
                  </a:lnTo>
                  <a:lnTo>
                    <a:pt x="972221" y="1160907"/>
                  </a:lnTo>
                  <a:lnTo>
                    <a:pt x="914400" y="1162050"/>
                  </a:lnTo>
                  <a:lnTo>
                    <a:pt x="856578" y="1160907"/>
                  </a:lnTo>
                  <a:lnTo>
                    <a:pt x="799710" y="1157523"/>
                  </a:lnTo>
                  <a:lnTo>
                    <a:pt x="743905" y="1151967"/>
                  </a:lnTo>
                  <a:lnTo>
                    <a:pt x="689269" y="1144307"/>
                  </a:lnTo>
                  <a:lnTo>
                    <a:pt x="635910" y="1134610"/>
                  </a:lnTo>
                  <a:lnTo>
                    <a:pt x="583934" y="1122945"/>
                  </a:lnTo>
                  <a:lnTo>
                    <a:pt x="533448" y="1109379"/>
                  </a:lnTo>
                  <a:lnTo>
                    <a:pt x="484561" y="1093981"/>
                  </a:lnTo>
                  <a:lnTo>
                    <a:pt x="437378" y="1076818"/>
                  </a:lnTo>
                  <a:lnTo>
                    <a:pt x="392008" y="1057960"/>
                  </a:lnTo>
                  <a:lnTo>
                    <a:pt x="348557" y="1037472"/>
                  </a:lnTo>
                  <a:lnTo>
                    <a:pt x="307133" y="1015425"/>
                  </a:lnTo>
                  <a:lnTo>
                    <a:pt x="267843" y="991885"/>
                  </a:lnTo>
                  <a:lnTo>
                    <a:pt x="230793" y="966921"/>
                  </a:lnTo>
                  <a:lnTo>
                    <a:pt x="196091" y="940601"/>
                  </a:lnTo>
                  <a:lnTo>
                    <a:pt x="163845" y="912993"/>
                  </a:lnTo>
                  <a:lnTo>
                    <a:pt x="134161" y="884165"/>
                  </a:lnTo>
                  <a:lnTo>
                    <a:pt x="107147" y="854184"/>
                  </a:lnTo>
                  <a:lnTo>
                    <a:pt x="82910" y="823119"/>
                  </a:lnTo>
                  <a:lnTo>
                    <a:pt x="61556" y="791038"/>
                  </a:lnTo>
                  <a:lnTo>
                    <a:pt x="27930" y="724100"/>
                  </a:lnTo>
                  <a:lnTo>
                    <a:pt x="7125" y="653914"/>
                  </a:lnTo>
                  <a:lnTo>
                    <a:pt x="0" y="581025"/>
                  </a:lnTo>
                  <a:close/>
                </a:path>
              </a:pathLst>
            </a:custGeom>
            <a:ln w="19050">
              <a:solidFill>
                <a:srgbClr val="012B5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1" name="object 21"/>
          <p:cNvGrpSpPr/>
          <p:nvPr/>
        </p:nvGrpSpPr>
        <p:grpSpPr>
          <a:xfrm>
            <a:off x="8791575" y="5276850"/>
            <a:ext cx="1666875" cy="1200150"/>
            <a:chOff x="8791575" y="5276850"/>
            <a:chExt cx="1666875" cy="1200150"/>
          </a:xfrm>
        </p:grpSpPr>
        <p:sp>
          <p:nvSpPr>
            <p:cNvPr id="22" name="object 22"/>
            <p:cNvSpPr/>
            <p:nvPr/>
          </p:nvSpPr>
          <p:spPr>
            <a:xfrm>
              <a:off x="8801100" y="5286375"/>
              <a:ext cx="1647825" cy="1181100"/>
            </a:xfrm>
            <a:custGeom>
              <a:avLst/>
              <a:gdLst/>
              <a:ahLst/>
              <a:cxnLst/>
              <a:rect l="l" t="t" r="r" b="b"/>
              <a:pathLst>
                <a:path w="1647825" h="1181100">
                  <a:moveTo>
                    <a:pt x="1647825" y="0"/>
                  </a:moveTo>
                  <a:lnTo>
                    <a:pt x="274700" y="0"/>
                  </a:lnTo>
                  <a:lnTo>
                    <a:pt x="244760" y="3465"/>
                  </a:lnTo>
                  <a:lnTo>
                    <a:pt x="187854" y="30108"/>
                  </a:lnTo>
                  <a:lnTo>
                    <a:pt x="136031" y="80630"/>
                  </a:lnTo>
                  <a:lnTo>
                    <a:pt x="112443" y="113946"/>
                  </a:lnTo>
                  <a:lnTo>
                    <a:pt x="90629" y="152150"/>
                  </a:lnTo>
                  <a:lnTo>
                    <a:pt x="70754" y="194884"/>
                  </a:lnTo>
                  <a:lnTo>
                    <a:pt x="52986" y="241785"/>
                  </a:lnTo>
                  <a:lnTo>
                    <a:pt x="37493" y="292495"/>
                  </a:lnTo>
                  <a:lnTo>
                    <a:pt x="24441" y="346652"/>
                  </a:lnTo>
                  <a:lnTo>
                    <a:pt x="13999" y="403896"/>
                  </a:lnTo>
                  <a:lnTo>
                    <a:pt x="6333" y="463867"/>
                  </a:lnTo>
                  <a:lnTo>
                    <a:pt x="1611" y="526205"/>
                  </a:lnTo>
                  <a:lnTo>
                    <a:pt x="0" y="590550"/>
                  </a:lnTo>
                  <a:lnTo>
                    <a:pt x="1611" y="654896"/>
                  </a:lnTo>
                  <a:lnTo>
                    <a:pt x="6333" y="717235"/>
                  </a:lnTo>
                  <a:lnTo>
                    <a:pt x="13999" y="777208"/>
                  </a:lnTo>
                  <a:lnTo>
                    <a:pt x="24441" y="834453"/>
                  </a:lnTo>
                  <a:lnTo>
                    <a:pt x="37493" y="888610"/>
                  </a:lnTo>
                  <a:lnTo>
                    <a:pt x="52986" y="939319"/>
                  </a:lnTo>
                  <a:lnTo>
                    <a:pt x="70754" y="986220"/>
                  </a:lnTo>
                  <a:lnTo>
                    <a:pt x="90629" y="1028953"/>
                  </a:lnTo>
                  <a:lnTo>
                    <a:pt x="112443" y="1067157"/>
                  </a:lnTo>
                  <a:lnTo>
                    <a:pt x="136031" y="1100471"/>
                  </a:lnTo>
                  <a:lnTo>
                    <a:pt x="187854" y="1150993"/>
                  </a:lnTo>
                  <a:lnTo>
                    <a:pt x="244760" y="1177634"/>
                  </a:lnTo>
                  <a:lnTo>
                    <a:pt x="274700" y="1181100"/>
                  </a:lnTo>
                  <a:lnTo>
                    <a:pt x="1647825" y="1181100"/>
                  </a:lnTo>
                  <a:lnTo>
                    <a:pt x="1617908" y="1177634"/>
                  </a:lnTo>
                  <a:lnTo>
                    <a:pt x="1588923" y="1167478"/>
                  </a:lnTo>
                  <a:lnTo>
                    <a:pt x="1534424" y="1128537"/>
                  </a:lnTo>
                  <a:lnTo>
                    <a:pt x="1485667" y="1067157"/>
                  </a:lnTo>
                  <a:lnTo>
                    <a:pt x="1463860" y="1028953"/>
                  </a:lnTo>
                  <a:lnTo>
                    <a:pt x="1443992" y="986220"/>
                  </a:lnTo>
                  <a:lnTo>
                    <a:pt x="1426229" y="939319"/>
                  </a:lnTo>
                  <a:lnTo>
                    <a:pt x="1410739" y="888610"/>
                  </a:lnTo>
                  <a:lnTo>
                    <a:pt x="1397690" y="834453"/>
                  </a:lnTo>
                  <a:lnTo>
                    <a:pt x="1387249" y="777208"/>
                  </a:lnTo>
                  <a:lnTo>
                    <a:pt x="1379584" y="717235"/>
                  </a:lnTo>
                  <a:lnTo>
                    <a:pt x="1374862" y="654896"/>
                  </a:lnTo>
                  <a:lnTo>
                    <a:pt x="1373251" y="590550"/>
                  </a:lnTo>
                  <a:lnTo>
                    <a:pt x="1374862" y="526205"/>
                  </a:lnTo>
                  <a:lnTo>
                    <a:pt x="1379584" y="463867"/>
                  </a:lnTo>
                  <a:lnTo>
                    <a:pt x="1387249" y="403896"/>
                  </a:lnTo>
                  <a:lnTo>
                    <a:pt x="1397690" y="346652"/>
                  </a:lnTo>
                  <a:lnTo>
                    <a:pt x="1410739" y="292495"/>
                  </a:lnTo>
                  <a:lnTo>
                    <a:pt x="1426229" y="241785"/>
                  </a:lnTo>
                  <a:lnTo>
                    <a:pt x="1443992" y="194884"/>
                  </a:lnTo>
                  <a:lnTo>
                    <a:pt x="1463860" y="152150"/>
                  </a:lnTo>
                  <a:lnTo>
                    <a:pt x="1485667" y="113946"/>
                  </a:lnTo>
                  <a:lnTo>
                    <a:pt x="1509244" y="80630"/>
                  </a:lnTo>
                  <a:lnTo>
                    <a:pt x="1561040" y="30108"/>
                  </a:lnTo>
                  <a:lnTo>
                    <a:pt x="1617908" y="3465"/>
                  </a:lnTo>
                  <a:lnTo>
                    <a:pt x="1647825" y="0"/>
                  </a:lnTo>
                  <a:close/>
                </a:path>
              </a:pathLst>
            </a:custGeom>
            <a:solidFill>
              <a:srgbClr val="0E6EC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8801100" y="5286375"/>
              <a:ext cx="1647825" cy="1181100"/>
            </a:xfrm>
            <a:custGeom>
              <a:avLst/>
              <a:gdLst/>
              <a:ahLst/>
              <a:cxnLst/>
              <a:rect l="l" t="t" r="r" b="b"/>
              <a:pathLst>
                <a:path w="1647825" h="1181100">
                  <a:moveTo>
                    <a:pt x="274700" y="0"/>
                  </a:moveTo>
                  <a:lnTo>
                    <a:pt x="1647825" y="0"/>
                  </a:lnTo>
                  <a:lnTo>
                    <a:pt x="1617908" y="3465"/>
                  </a:lnTo>
                  <a:lnTo>
                    <a:pt x="1588923" y="13621"/>
                  </a:lnTo>
                  <a:lnTo>
                    <a:pt x="1534424" y="52564"/>
                  </a:lnTo>
                  <a:lnTo>
                    <a:pt x="1485667" y="113946"/>
                  </a:lnTo>
                  <a:lnTo>
                    <a:pt x="1463860" y="152150"/>
                  </a:lnTo>
                  <a:lnTo>
                    <a:pt x="1443992" y="194884"/>
                  </a:lnTo>
                  <a:lnTo>
                    <a:pt x="1426229" y="241785"/>
                  </a:lnTo>
                  <a:lnTo>
                    <a:pt x="1410739" y="292495"/>
                  </a:lnTo>
                  <a:lnTo>
                    <a:pt x="1397690" y="346652"/>
                  </a:lnTo>
                  <a:lnTo>
                    <a:pt x="1387249" y="403896"/>
                  </a:lnTo>
                  <a:lnTo>
                    <a:pt x="1379584" y="463867"/>
                  </a:lnTo>
                  <a:lnTo>
                    <a:pt x="1374862" y="526205"/>
                  </a:lnTo>
                  <a:lnTo>
                    <a:pt x="1373251" y="590550"/>
                  </a:lnTo>
                  <a:lnTo>
                    <a:pt x="1374862" y="654896"/>
                  </a:lnTo>
                  <a:lnTo>
                    <a:pt x="1379584" y="717235"/>
                  </a:lnTo>
                  <a:lnTo>
                    <a:pt x="1387249" y="777208"/>
                  </a:lnTo>
                  <a:lnTo>
                    <a:pt x="1397690" y="834453"/>
                  </a:lnTo>
                  <a:lnTo>
                    <a:pt x="1410739" y="888610"/>
                  </a:lnTo>
                  <a:lnTo>
                    <a:pt x="1426229" y="939319"/>
                  </a:lnTo>
                  <a:lnTo>
                    <a:pt x="1443992" y="986220"/>
                  </a:lnTo>
                  <a:lnTo>
                    <a:pt x="1463860" y="1028953"/>
                  </a:lnTo>
                  <a:lnTo>
                    <a:pt x="1485667" y="1067157"/>
                  </a:lnTo>
                  <a:lnTo>
                    <a:pt x="1509244" y="1100471"/>
                  </a:lnTo>
                  <a:lnTo>
                    <a:pt x="1561040" y="1150993"/>
                  </a:lnTo>
                  <a:lnTo>
                    <a:pt x="1617908" y="1177634"/>
                  </a:lnTo>
                  <a:lnTo>
                    <a:pt x="1647825" y="1181100"/>
                  </a:lnTo>
                  <a:lnTo>
                    <a:pt x="274700" y="1181100"/>
                  </a:lnTo>
                  <a:lnTo>
                    <a:pt x="215755" y="1167478"/>
                  </a:lnTo>
                  <a:lnTo>
                    <a:pt x="161223" y="1128537"/>
                  </a:lnTo>
                  <a:lnTo>
                    <a:pt x="112443" y="1067157"/>
                  </a:lnTo>
                  <a:lnTo>
                    <a:pt x="90629" y="1028953"/>
                  </a:lnTo>
                  <a:lnTo>
                    <a:pt x="70754" y="986220"/>
                  </a:lnTo>
                  <a:lnTo>
                    <a:pt x="52986" y="939319"/>
                  </a:lnTo>
                  <a:lnTo>
                    <a:pt x="37493" y="888610"/>
                  </a:lnTo>
                  <a:lnTo>
                    <a:pt x="24441" y="834453"/>
                  </a:lnTo>
                  <a:lnTo>
                    <a:pt x="13999" y="777208"/>
                  </a:lnTo>
                  <a:lnTo>
                    <a:pt x="6333" y="717235"/>
                  </a:lnTo>
                  <a:lnTo>
                    <a:pt x="1611" y="654896"/>
                  </a:lnTo>
                  <a:lnTo>
                    <a:pt x="0" y="590550"/>
                  </a:lnTo>
                  <a:lnTo>
                    <a:pt x="1611" y="526205"/>
                  </a:lnTo>
                  <a:lnTo>
                    <a:pt x="6333" y="463867"/>
                  </a:lnTo>
                  <a:lnTo>
                    <a:pt x="13999" y="403896"/>
                  </a:lnTo>
                  <a:lnTo>
                    <a:pt x="24441" y="346652"/>
                  </a:lnTo>
                  <a:lnTo>
                    <a:pt x="37493" y="292495"/>
                  </a:lnTo>
                  <a:lnTo>
                    <a:pt x="52986" y="241785"/>
                  </a:lnTo>
                  <a:lnTo>
                    <a:pt x="70754" y="194884"/>
                  </a:lnTo>
                  <a:lnTo>
                    <a:pt x="90629" y="152150"/>
                  </a:lnTo>
                  <a:lnTo>
                    <a:pt x="112443" y="113946"/>
                  </a:lnTo>
                  <a:lnTo>
                    <a:pt x="136031" y="80630"/>
                  </a:lnTo>
                  <a:lnTo>
                    <a:pt x="187854" y="30108"/>
                  </a:lnTo>
                  <a:lnTo>
                    <a:pt x="244760" y="3465"/>
                  </a:lnTo>
                  <a:lnTo>
                    <a:pt x="274700" y="0"/>
                  </a:lnTo>
                  <a:close/>
                </a:path>
              </a:pathLst>
            </a:custGeom>
            <a:ln w="19050">
              <a:solidFill>
                <a:srgbClr val="012B5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4" name="object 24"/>
          <p:cNvGrpSpPr/>
          <p:nvPr/>
        </p:nvGrpSpPr>
        <p:grpSpPr>
          <a:xfrm>
            <a:off x="1981200" y="5076825"/>
            <a:ext cx="1752600" cy="1200150"/>
            <a:chOff x="1981200" y="5076825"/>
            <a:chExt cx="1752600" cy="1200150"/>
          </a:xfrm>
        </p:grpSpPr>
        <p:sp>
          <p:nvSpPr>
            <p:cNvPr id="25" name="object 25"/>
            <p:cNvSpPr/>
            <p:nvPr/>
          </p:nvSpPr>
          <p:spPr>
            <a:xfrm>
              <a:off x="1990725" y="5086350"/>
              <a:ext cx="1733550" cy="1181100"/>
            </a:xfrm>
            <a:custGeom>
              <a:avLst/>
              <a:gdLst/>
              <a:ahLst/>
              <a:cxnLst/>
              <a:rect l="l" t="t" r="r" b="b"/>
              <a:pathLst>
                <a:path w="1733550" h="1181100">
                  <a:moveTo>
                    <a:pt x="866775" y="0"/>
                  </a:moveTo>
                  <a:lnTo>
                    <a:pt x="809789" y="1256"/>
                  </a:lnTo>
                  <a:lnTo>
                    <a:pt x="753786" y="4972"/>
                  </a:lnTo>
                  <a:lnTo>
                    <a:pt x="698882" y="11072"/>
                  </a:lnTo>
                  <a:lnTo>
                    <a:pt x="645189" y="19476"/>
                  </a:lnTo>
                  <a:lnTo>
                    <a:pt x="592823" y="30108"/>
                  </a:lnTo>
                  <a:lnTo>
                    <a:pt x="541898" y="42888"/>
                  </a:lnTo>
                  <a:lnTo>
                    <a:pt x="492527" y="57740"/>
                  </a:lnTo>
                  <a:lnTo>
                    <a:pt x="444826" y="74586"/>
                  </a:lnTo>
                  <a:lnTo>
                    <a:pt x="398908" y="93347"/>
                  </a:lnTo>
                  <a:lnTo>
                    <a:pt x="354887" y="113946"/>
                  </a:lnTo>
                  <a:lnTo>
                    <a:pt x="312879" y="136305"/>
                  </a:lnTo>
                  <a:lnTo>
                    <a:pt x="272996" y="160346"/>
                  </a:lnTo>
                  <a:lnTo>
                    <a:pt x="235355" y="185992"/>
                  </a:lnTo>
                  <a:lnTo>
                    <a:pt x="200068" y="213164"/>
                  </a:lnTo>
                  <a:lnTo>
                    <a:pt x="167249" y="241785"/>
                  </a:lnTo>
                  <a:lnTo>
                    <a:pt x="137014" y="271777"/>
                  </a:lnTo>
                  <a:lnTo>
                    <a:pt x="109477" y="303062"/>
                  </a:lnTo>
                  <a:lnTo>
                    <a:pt x="84751" y="335562"/>
                  </a:lnTo>
                  <a:lnTo>
                    <a:pt x="62952" y="369199"/>
                  </a:lnTo>
                  <a:lnTo>
                    <a:pt x="44192" y="403896"/>
                  </a:lnTo>
                  <a:lnTo>
                    <a:pt x="28588" y="439575"/>
                  </a:lnTo>
                  <a:lnTo>
                    <a:pt x="16252" y="476157"/>
                  </a:lnTo>
                  <a:lnTo>
                    <a:pt x="7299" y="513566"/>
                  </a:lnTo>
                  <a:lnTo>
                    <a:pt x="1843" y="551722"/>
                  </a:lnTo>
                  <a:lnTo>
                    <a:pt x="0" y="590550"/>
                  </a:lnTo>
                  <a:lnTo>
                    <a:pt x="1843" y="629378"/>
                  </a:lnTo>
                  <a:lnTo>
                    <a:pt x="7299" y="667536"/>
                  </a:lnTo>
                  <a:lnTo>
                    <a:pt x="16252" y="704945"/>
                  </a:lnTo>
                  <a:lnTo>
                    <a:pt x="28588" y="741529"/>
                  </a:lnTo>
                  <a:lnTo>
                    <a:pt x="44192" y="777208"/>
                  </a:lnTo>
                  <a:lnTo>
                    <a:pt x="62952" y="811905"/>
                  </a:lnTo>
                  <a:lnTo>
                    <a:pt x="84751" y="845543"/>
                  </a:lnTo>
                  <a:lnTo>
                    <a:pt x="109477" y="878043"/>
                  </a:lnTo>
                  <a:lnTo>
                    <a:pt x="137014" y="909328"/>
                  </a:lnTo>
                  <a:lnTo>
                    <a:pt x="167249" y="939319"/>
                  </a:lnTo>
                  <a:lnTo>
                    <a:pt x="200068" y="967940"/>
                  </a:lnTo>
                  <a:lnTo>
                    <a:pt x="235355" y="995112"/>
                  </a:lnTo>
                  <a:lnTo>
                    <a:pt x="272996" y="1020757"/>
                  </a:lnTo>
                  <a:lnTo>
                    <a:pt x="312879" y="1044798"/>
                  </a:lnTo>
                  <a:lnTo>
                    <a:pt x="354887" y="1067157"/>
                  </a:lnTo>
                  <a:lnTo>
                    <a:pt x="398908" y="1087755"/>
                  </a:lnTo>
                  <a:lnTo>
                    <a:pt x="444826" y="1106516"/>
                  </a:lnTo>
                  <a:lnTo>
                    <a:pt x="492527" y="1123361"/>
                  </a:lnTo>
                  <a:lnTo>
                    <a:pt x="541898" y="1138212"/>
                  </a:lnTo>
                  <a:lnTo>
                    <a:pt x="592823" y="1150993"/>
                  </a:lnTo>
                  <a:lnTo>
                    <a:pt x="645189" y="1161624"/>
                  </a:lnTo>
                  <a:lnTo>
                    <a:pt x="698882" y="1170028"/>
                  </a:lnTo>
                  <a:lnTo>
                    <a:pt x="753786" y="1176127"/>
                  </a:lnTo>
                  <a:lnTo>
                    <a:pt x="809789" y="1179843"/>
                  </a:lnTo>
                  <a:lnTo>
                    <a:pt x="866775" y="1181100"/>
                  </a:lnTo>
                  <a:lnTo>
                    <a:pt x="1733550" y="1181100"/>
                  </a:lnTo>
                  <a:lnTo>
                    <a:pt x="1733550" y="1008126"/>
                  </a:lnTo>
                  <a:lnTo>
                    <a:pt x="1479677" y="1008126"/>
                  </a:lnTo>
                  <a:lnTo>
                    <a:pt x="1526287" y="973752"/>
                  </a:lnTo>
                  <a:lnTo>
                    <a:pt x="1568502" y="937208"/>
                  </a:lnTo>
                  <a:lnTo>
                    <a:pt x="1606202" y="898694"/>
                  </a:lnTo>
                  <a:lnTo>
                    <a:pt x="1639266" y="858407"/>
                  </a:lnTo>
                  <a:lnTo>
                    <a:pt x="1667573" y="816544"/>
                  </a:lnTo>
                  <a:lnTo>
                    <a:pt x="1691003" y="773306"/>
                  </a:lnTo>
                  <a:lnTo>
                    <a:pt x="1709437" y="728889"/>
                  </a:lnTo>
                  <a:lnTo>
                    <a:pt x="1722752" y="683492"/>
                  </a:lnTo>
                  <a:lnTo>
                    <a:pt x="1730830" y="637312"/>
                  </a:lnTo>
                  <a:lnTo>
                    <a:pt x="1733550" y="590550"/>
                  </a:lnTo>
                  <a:lnTo>
                    <a:pt x="1731706" y="551722"/>
                  </a:lnTo>
                  <a:lnTo>
                    <a:pt x="1726250" y="513566"/>
                  </a:lnTo>
                  <a:lnTo>
                    <a:pt x="1717297" y="476157"/>
                  </a:lnTo>
                  <a:lnTo>
                    <a:pt x="1704961" y="439575"/>
                  </a:lnTo>
                  <a:lnTo>
                    <a:pt x="1689357" y="403896"/>
                  </a:lnTo>
                  <a:lnTo>
                    <a:pt x="1670597" y="369199"/>
                  </a:lnTo>
                  <a:lnTo>
                    <a:pt x="1648798" y="335562"/>
                  </a:lnTo>
                  <a:lnTo>
                    <a:pt x="1624072" y="303062"/>
                  </a:lnTo>
                  <a:lnTo>
                    <a:pt x="1596535" y="271777"/>
                  </a:lnTo>
                  <a:lnTo>
                    <a:pt x="1566300" y="241785"/>
                  </a:lnTo>
                  <a:lnTo>
                    <a:pt x="1533481" y="213164"/>
                  </a:lnTo>
                  <a:lnTo>
                    <a:pt x="1498194" y="185992"/>
                  </a:lnTo>
                  <a:lnTo>
                    <a:pt x="1460553" y="160346"/>
                  </a:lnTo>
                  <a:lnTo>
                    <a:pt x="1420670" y="136305"/>
                  </a:lnTo>
                  <a:lnTo>
                    <a:pt x="1378662" y="113946"/>
                  </a:lnTo>
                  <a:lnTo>
                    <a:pt x="1334641" y="93347"/>
                  </a:lnTo>
                  <a:lnTo>
                    <a:pt x="1288723" y="74586"/>
                  </a:lnTo>
                  <a:lnTo>
                    <a:pt x="1241022" y="57740"/>
                  </a:lnTo>
                  <a:lnTo>
                    <a:pt x="1191651" y="42888"/>
                  </a:lnTo>
                  <a:lnTo>
                    <a:pt x="1140726" y="30108"/>
                  </a:lnTo>
                  <a:lnTo>
                    <a:pt x="1088360" y="19476"/>
                  </a:lnTo>
                  <a:lnTo>
                    <a:pt x="1034667" y="11072"/>
                  </a:lnTo>
                  <a:lnTo>
                    <a:pt x="979763" y="4972"/>
                  </a:lnTo>
                  <a:lnTo>
                    <a:pt x="923760" y="1256"/>
                  </a:lnTo>
                  <a:lnTo>
                    <a:pt x="866775" y="0"/>
                  </a:lnTo>
                  <a:close/>
                </a:path>
              </a:pathLst>
            </a:custGeom>
            <a:solidFill>
              <a:srgbClr val="0E6EC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1990725" y="5086350"/>
              <a:ext cx="1733550" cy="1181100"/>
            </a:xfrm>
            <a:custGeom>
              <a:avLst/>
              <a:gdLst/>
              <a:ahLst/>
              <a:cxnLst/>
              <a:rect l="l" t="t" r="r" b="b"/>
              <a:pathLst>
                <a:path w="1733550" h="1181100">
                  <a:moveTo>
                    <a:pt x="866775" y="1181100"/>
                  </a:moveTo>
                  <a:lnTo>
                    <a:pt x="809789" y="1179843"/>
                  </a:lnTo>
                  <a:lnTo>
                    <a:pt x="753786" y="1176127"/>
                  </a:lnTo>
                  <a:lnTo>
                    <a:pt x="698882" y="1170028"/>
                  </a:lnTo>
                  <a:lnTo>
                    <a:pt x="645189" y="1161624"/>
                  </a:lnTo>
                  <a:lnTo>
                    <a:pt x="592823" y="1150993"/>
                  </a:lnTo>
                  <a:lnTo>
                    <a:pt x="541898" y="1138212"/>
                  </a:lnTo>
                  <a:lnTo>
                    <a:pt x="492527" y="1123361"/>
                  </a:lnTo>
                  <a:lnTo>
                    <a:pt x="444826" y="1106516"/>
                  </a:lnTo>
                  <a:lnTo>
                    <a:pt x="398908" y="1087755"/>
                  </a:lnTo>
                  <a:lnTo>
                    <a:pt x="354887" y="1067157"/>
                  </a:lnTo>
                  <a:lnTo>
                    <a:pt x="312879" y="1044798"/>
                  </a:lnTo>
                  <a:lnTo>
                    <a:pt x="272996" y="1020757"/>
                  </a:lnTo>
                  <a:lnTo>
                    <a:pt x="235355" y="995112"/>
                  </a:lnTo>
                  <a:lnTo>
                    <a:pt x="200068" y="967940"/>
                  </a:lnTo>
                  <a:lnTo>
                    <a:pt x="167249" y="939319"/>
                  </a:lnTo>
                  <a:lnTo>
                    <a:pt x="137014" y="909328"/>
                  </a:lnTo>
                  <a:lnTo>
                    <a:pt x="109477" y="878043"/>
                  </a:lnTo>
                  <a:lnTo>
                    <a:pt x="84751" y="845543"/>
                  </a:lnTo>
                  <a:lnTo>
                    <a:pt x="62952" y="811905"/>
                  </a:lnTo>
                  <a:lnTo>
                    <a:pt x="44192" y="777208"/>
                  </a:lnTo>
                  <a:lnTo>
                    <a:pt x="28588" y="741529"/>
                  </a:lnTo>
                  <a:lnTo>
                    <a:pt x="16252" y="704945"/>
                  </a:lnTo>
                  <a:lnTo>
                    <a:pt x="7299" y="667536"/>
                  </a:lnTo>
                  <a:lnTo>
                    <a:pt x="1843" y="629378"/>
                  </a:lnTo>
                  <a:lnTo>
                    <a:pt x="0" y="590550"/>
                  </a:lnTo>
                  <a:lnTo>
                    <a:pt x="1843" y="551722"/>
                  </a:lnTo>
                  <a:lnTo>
                    <a:pt x="7299" y="513566"/>
                  </a:lnTo>
                  <a:lnTo>
                    <a:pt x="16252" y="476157"/>
                  </a:lnTo>
                  <a:lnTo>
                    <a:pt x="28588" y="439575"/>
                  </a:lnTo>
                  <a:lnTo>
                    <a:pt x="44192" y="403896"/>
                  </a:lnTo>
                  <a:lnTo>
                    <a:pt x="62952" y="369199"/>
                  </a:lnTo>
                  <a:lnTo>
                    <a:pt x="84751" y="335562"/>
                  </a:lnTo>
                  <a:lnTo>
                    <a:pt x="109477" y="303062"/>
                  </a:lnTo>
                  <a:lnTo>
                    <a:pt x="137014" y="271777"/>
                  </a:lnTo>
                  <a:lnTo>
                    <a:pt x="167249" y="241785"/>
                  </a:lnTo>
                  <a:lnTo>
                    <a:pt x="200068" y="213164"/>
                  </a:lnTo>
                  <a:lnTo>
                    <a:pt x="235355" y="185992"/>
                  </a:lnTo>
                  <a:lnTo>
                    <a:pt x="272996" y="160346"/>
                  </a:lnTo>
                  <a:lnTo>
                    <a:pt x="312879" y="136305"/>
                  </a:lnTo>
                  <a:lnTo>
                    <a:pt x="354887" y="113946"/>
                  </a:lnTo>
                  <a:lnTo>
                    <a:pt x="398908" y="93347"/>
                  </a:lnTo>
                  <a:lnTo>
                    <a:pt x="444826" y="74586"/>
                  </a:lnTo>
                  <a:lnTo>
                    <a:pt x="492527" y="57740"/>
                  </a:lnTo>
                  <a:lnTo>
                    <a:pt x="541898" y="42888"/>
                  </a:lnTo>
                  <a:lnTo>
                    <a:pt x="592823" y="30108"/>
                  </a:lnTo>
                  <a:lnTo>
                    <a:pt x="645189" y="19476"/>
                  </a:lnTo>
                  <a:lnTo>
                    <a:pt x="698882" y="11072"/>
                  </a:lnTo>
                  <a:lnTo>
                    <a:pt x="753786" y="4972"/>
                  </a:lnTo>
                  <a:lnTo>
                    <a:pt x="809789" y="1256"/>
                  </a:lnTo>
                  <a:lnTo>
                    <a:pt x="866775" y="0"/>
                  </a:lnTo>
                  <a:lnTo>
                    <a:pt x="923760" y="1256"/>
                  </a:lnTo>
                  <a:lnTo>
                    <a:pt x="979763" y="4972"/>
                  </a:lnTo>
                  <a:lnTo>
                    <a:pt x="1034667" y="11072"/>
                  </a:lnTo>
                  <a:lnTo>
                    <a:pt x="1088360" y="19476"/>
                  </a:lnTo>
                  <a:lnTo>
                    <a:pt x="1140726" y="30108"/>
                  </a:lnTo>
                  <a:lnTo>
                    <a:pt x="1191651" y="42888"/>
                  </a:lnTo>
                  <a:lnTo>
                    <a:pt x="1241022" y="57740"/>
                  </a:lnTo>
                  <a:lnTo>
                    <a:pt x="1288723" y="74586"/>
                  </a:lnTo>
                  <a:lnTo>
                    <a:pt x="1334641" y="93347"/>
                  </a:lnTo>
                  <a:lnTo>
                    <a:pt x="1378662" y="113946"/>
                  </a:lnTo>
                  <a:lnTo>
                    <a:pt x="1420670" y="136305"/>
                  </a:lnTo>
                  <a:lnTo>
                    <a:pt x="1460553" y="160346"/>
                  </a:lnTo>
                  <a:lnTo>
                    <a:pt x="1498194" y="185992"/>
                  </a:lnTo>
                  <a:lnTo>
                    <a:pt x="1533481" y="213164"/>
                  </a:lnTo>
                  <a:lnTo>
                    <a:pt x="1566300" y="241785"/>
                  </a:lnTo>
                  <a:lnTo>
                    <a:pt x="1596535" y="271777"/>
                  </a:lnTo>
                  <a:lnTo>
                    <a:pt x="1624072" y="303062"/>
                  </a:lnTo>
                  <a:lnTo>
                    <a:pt x="1648798" y="335562"/>
                  </a:lnTo>
                  <a:lnTo>
                    <a:pt x="1670597" y="369199"/>
                  </a:lnTo>
                  <a:lnTo>
                    <a:pt x="1689357" y="403896"/>
                  </a:lnTo>
                  <a:lnTo>
                    <a:pt x="1704961" y="439575"/>
                  </a:lnTo>
                  <a:lnTo>
                    <a:pt x="1717297" y="476157"/>
                  </a:lnTo>
                  <a:lnTo>
                    <a:pt x="1726250" y="513566"/>
                  </a:lnTo>
                  <a:lnTo>
                    <a:pt x="1731706" y="551722"/>
                  </a:lnTo>
                  <a:lnTo>
                    <a:pt x="1733550" y="590550"/>
                  </a:lnTo>
                  <a:lnTo>
                    <a:pt x="1730830" y="637312"/>
                  </a:lnTo>
                  <a:lnTo>
                    <a:pt x="1722752" y="683492"/>
                  </a:lnTo>
                  <a:lnTo>
                    <a:pt x="1709437" y="728889"/>
                  </a:lnTo>
                  <a:lnTo>
                    <a:pt x="1691003" y="773306"/>
                  </a:lnTo>
                  <a:lnTo>
                    <a:pt x="1667573" y="816544"/>
                  </a:lnTo>
                  <a:lnTo>
                    <a:pt x="1639266" y="858407"/>
                  </a:lnTo>
                  <a:lnTo>
                    <a:pt x="1606202" y="898694"/>
                  </a:lnTo>
                  <a:lnTo>
                    <a:pt x="1568502" y="937208"/>
                  </a:lnTo>
                  <a:lnTo>
                    <a:pt x="1526287" y="973752"/>
                  </a:lnTo>
                  <a:lnTo>
                    <a:pt x="1479677" y="1008126"/>
                  </a:lnTo>
                  <a:lnTo>
                    <a:pt x="1733550" y="1008126"/>
                  </a:lnTo>
                  <a:lnTo>
                    <a:pt x="1733550" y="1181100"/>
                  </a:lnTo>
                  <a:lnTo>
                    <a:pt x="866775" y="1181100"/>
                  </a:lnTo>
                  <a:close/>
                </a:path>
              </a:pathLst>
            </a:custGeom>
            <a:ln w="19050">
              <a:solidFill>
                <a:srgbClr val="012B5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7" name="object 27"/>
          <p:cNvGrpSpPr/>
          <p:nvPr/>
        </p:nvGrpSpPr>
        <p:grpSpPr>
          <a:xfrm>
            <a:off x="504825" y="3629025"/>
            <a:ext cx="1057275" cy="1571625"/>
            <a:chOff x="504825" y="3629025"/>
            <a:chExt cx="1057275" cy="1571625"/>
          </a:xfrm>
        </p:grpSpPr>
        <p:sp>
          <p:nvSpPr>
            <p:cNvPr id="28" name="object 28"/>
            <p:cNvSpPr/>
            <p:nvPr/>
          </p:nvSpPr>
          <p:spPr>
            <a:xfrm>
              <a:off x="514350" y="3638550"/>
              <a:ext cx="1038225" cy="1552575"/>
            </a:xfrm>
            <a:custGeom>
              <a:avLst/>
              <a:gdLst/>
              <a:ahLst/>
              <a:cxnLst/>
              <a:rect l="l" t="t" r="r" b="b"/>
              <a:pathLst>
                <a:path w="1038225" h="1552575">
                  <a:moveTo>
                    <a:pt x="865124" y="0"/>
                  </a:moveTo>
                  <a:lnTo>
                    <a:pt x="173037" y="0"/>
                  </a:lnTo>
                  <a:lnTo>
                    <a:pt x="156372" y="3554"/>
                  </a:lnTo>
                  <a:lnTo>
                    <a:pt x="124460" y="31009"/>
                  </a:lnTo>
                  <a:lnTo>
                    <a:pt x="94920" y="83425"/>
                  </a:lnTo>
                  <a:lnTo>
                    <a:pt x="68333" y="158195"/>
                  </a:lnTo>
                  <a:lnTo>
                    <a:pt x="56329" y="203150"/>
                  </a:lnTo>
                  <a:lnTo>
                    <a:pt x="45280" y="252717"/>
                  </a:lnTo>
                  <a:lnTo>
                    <a:pt x="35260" y="306570"/>
                  </a:lnTo>
                  <a:lnTo>
                    <a:pt x="26340" y="364385"/>
                  </a:lnTo>
                  <a:lnTo>
                    <a:pt x="18594" y="425835"/>
                  </a:lnTo>
                  <a:lnTo>
                    <a:pt x="12093" y="490595"/>
                  </a:lnTo>
                  <a:lnTo>
                    <a:pt x="6911" y="558339"/>
                  </a:lnTo>
                  <a:lnTo>
                    <a:pt x="3120" y="628743"/>
                  </a:lnTo>
                  <a:lnTo>
                    <a:pt x="792" y="701479"/>
                  </a:lnTo>
                  <a:lnTo>
                    <a:pt x="0" y="776224"/>
                  </a:lnTo>
                  <a:lnTo>
                    <a:pt x="792" y="850989"/>
                  </a:lnTo>
                  <a:lnTo>
                    <a:pt x="3120" y="923744"/>
                  </a:lnTo>
                  <a:lnTo>
                    <a:pt x="6911" y="994164"/>
                  </a:lnTo>
                  <a:lnTo>
                    <a:pt x="12093" y="1061922"/>
                  </a:lnTo>
                  <a:lnTo>
                    <a:pt x="18594" y="1126695"/>
                  </a:lnTo>
                  <a:lnTo>
                    <a:pt x="26340" y="1188155"/>
                  </a:lnTo>
                  <a:lnTo>
                    <a:pt x="35260" y="1245978"/>
                  </a:lnTo>
                  <a:lnTo>
                    <a:pt x="45280" y="1299838"/>
                  </a:lnTo>
                  <a:lnTo>
                    <a:pt x="56329" y="1349411"/>
                  </a:lnTo>
                  <a:lnTo>
                    <a:pt x="68333" y="1394370"/>
                  </a:lnTo>
                  <a:lnTo>
                    <a:pt x="81221" y="1434390"/>
                  </a:lnTo>
                  <a:lnTo>
                    <a:pt x="109357" y="1498313"/>
                  </a:lnTo>
                  <a:lnTo>
                    <a:pt x="140155" y="1538575"/>
                  </a:lnTo>
                  <a:lnTo>
                    <a:pt x="173037" y="1552575"/>
                  </a:lnTo>
                  <a:lnTo>
                    <a:pt x="865124" y="1552575"/>
                  </a:lnTo>
                  <a:lnTo>
                    <a:pt x="913729" y="1521564"/>
                  </a:lnTo>
                  <a:lnTo>
                    <a:pt x="943282" y="1469146"/>
                  </a:lnTo>
                  <a:lnTo>
                    <a:pt x="969878" y="1394370"/>
                  </a:lnTo>
                  <a:lnTo>
                    <a:pt x="981886" y="1349411"/>
                  </a:lnTo>
                  <a:lnTo>
                    <a:pt x="992937" y="1299838"/>
                  </a:lnTo>
                  <a:lnTo>
                    <a:pt x="1002960" y="1245978"/>
                  </a:lnTo>
                  <a:lnTo>
                    <a:pt x="1011881" y="1188155"/>
                  </a:lnTo>
                  <a:lnTo>
                    <a:pt x="1019629" y="1126695"/>
                  </a:lnTo>
                  <a:lnTo>
                    <a:pt x="1026130" y="1061922"/>
                  </a:lnTo>
                  <a:lnTo>
                    <a:pt x="1031313" y="994164"/>
                  </a:lnTo>
                  <a:lnTo>
                    <a:pt x="1035104" y="923744"/>
                  </a:lnTo>
                  <a:lnTo>
                    <a:pt x="1037432" y="850989"/>
                  </a:lnTo>
                  <a:lnTo>
                    <a:pt x="1038225" y="776224"/>
                  </a:lnTo>
                  <a:lnTo>
                    <a:pt x="1037432" y="701479"/>
                  </a:lnTo>
                  <a:lnTo>
                    <a:pt x="1035104" y="628743"/>
                  </a:lnTo>
                  <a:lnTo>
                    <a:pt x="1031313" y="558339"/>
                  </a:lnTo>
                  <a:lnTo>
                    <a:pt x="1026130" y="490595"/>
                  </a:lnTo>
                  <a:lnTo>
                    <a:pt x="1019629" y="425835"/>
                  </a:lnTo>
                  <a:lnTo>
                    <a:pt x="1011881" y="364385"/>
                  </a:lnTo>
                  <a:lnTo>
                    <a:pt x="1002960" y="306570"/>
                  </a:lnTo>
                  <a:lnTo>
                    <a:pt x="992937" y="252717"/>
                  </a:lnTo>
                  <a:lnTo>
                    <a:pt x="981886" y="203150"/>
                  </a:lnTo>
                  <a:lnTo>
                    <a:pt x="969878" y="158195"/>
                  </a:lnTo>
                  <a:lnTo>
                    <a:pt x="956986" y="118178"/>
                  </a:lnTo>
                  <a:lnTo>
                    <a:pt x="928839" y="54260"/>
                  </a:lnTo>
                  <a:lnTo>
                    <a:pt x="898025" y="13999"/>
                  </a:lnTo>
                  <a:lnTo>
                    <a:pt x="865124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514350" y="3638550"/>
              <a:ext cx="1038225" cy="1552575"/>
            </a:xfrm>
            <a:custGeom>
              <a:avLst/>
              <a:gdLst/>
              <a:ahLst/>
              <a:cxnLst/>
              <a:rect l="l" t="t" r="r" b="b"/>
              <a:pathLst>
                <a:path w="1038225" h="1552575">
                  <a:moveTo>
                    <a:pt x="865124" y="1552575"/>
                  </a:moveTo>
                  <a:lnTo>
                    <a:pt x="816574" y="1521564"/>
                  </a:lnTo>
                  <a:lnTo>
                    <a:pt x="787048" y="1469146"/>
                  </a:lnTo>
                  <a:lnTo>
                    <a:pt x="760470" y="1394370"/>
                  </a:lnTo>
                  <a:lnTo>
                    <a:pt x="748469" y="1349411"/>
                  </a:lnTo>
                  <a:lnTo>
                    <a:pt x="737423" y="1299838"/>
                  </a:lnTo>
                  <a:lnTo>
                    <a:pt x="727405" y="1245978"/>
                  </a:lnTo>
                  <a:lnTo>
                    <a:pt x="718487" y="1188155"/>
                  </a:lnTo>
                  <a:lnTo>
                    <a:pt x="710742" y="1126695"/>
                  </a:lnTo>
                  <a:lnTo>
                    <a:pt x="704242" y="1061922"/>
                  </a:lnTo>
                  <a:lnTo>
                    <a:pt x="699061" y="994164"/>
                  </a:lnTo>
                  <a:lnTo>
                    <a:pt x="695269" y="923744"/>
                  </a:lnTo>
                  <a:lnTo>
                    <a:pt x="692942" y="850989"/>
                  </a:lnTo>
                  <a:lnTo>
                    <a:pt x="692150" y="776224"/>
                  </a:lnTo>
                  <a:lnTo>
                    <a:pt x="692942" y="701479"/>
                  </a:lnTo>
                  <a:lnTo>
                    <a:pt x="695269" y="628743"/>
                  </a:lnTo>
                  <a:lnTo>
                    <a:pt x="699061" y="558339"/>
                  </a:lnTo>
                  <a:lnTo>
                    <a:pt x="704242" y="490595"/>
                  </a:lnTo>
                  <a:lnTo>
                    <a:pt x="710742" y="425835"/>
                  </a:lnTo>
                  <a:lnTo>
                    <a:pt x="718487" y="364385"/>
                  </a:lnTo>
                  <a:lnTo>
                    <a:pt x="727405" y="306570"/>
                  </a:lnTo>
                  <a:lnTo>
                    <a:pt x="737423" y="252717"/>
                  </a:lnTo>
                  <a:lnTo>
                    <a:pt x="748469" y="203150"/>
                  </a:lnTo>
                  <a:lnTo>
                    <a:pt x="760470" y="158195"/>
                  </a:lnTo>
                  <a:lnTo>
                    <a:pt x="773354" y="118178"/>
                  </a:lnTo>
                  <a:lnTo>
                    <a:pt x="801478" y="54260"/>
                  </a:lnTo>
                  <a:lnTo>
                    <a:pt x="832262" y="13999"/>
                  </a:lnTo>
                  <a:lnTo>
                    <a:pt x="848469" y="3554"/>
                  </a:lnTo>
                  <a:lnTo>
                    <a:pt x="865124" y="0"/>
                  </a:lnTo>
                </a:path>
                <a:path w="1038225" h="1552575">
                  <a:moveTo>
                    <a:pt x="173037" y="0"/>
                  </a:moveTo>
                  <a:lnTo>
                    <a:pt x="865124" y="0"/>
                  </a:lnTo>
                  <a:lnTo>
                    <a:pt x="881799" y="3554"/>
                  </a:lnTo>
                  <a:lnTo>
                    <a:pt x="913729" y="31009"/>
                  </a:lnTo>
                  <a:lnTo>
                    <a:pt x="943282" y="83425"/>
                  </a:lnTo>
                  <a:lnTo>
                    <a:pt x="969878" y="158195"/>
                  </a:lnTo>
                  <a:lnTo>
                    <a:pt x="981886" y="203150"/>
                  </a:lnTo>
                  <a:lnTo>
                    <a:pt x="992937" y="252717"/>
                  </a:lnTo>
                  <a:lnTo>
                    <a:pt x="1002960" y="306570"/>
                  </a:lnTo>
                  <a:lnTo>
                    <a:pt x="1011881" y="364385"/>
                  </a:lnTo>
                  <a:lnTo>
                    <a:pt x="1019629" y="425835"/>
                  </a:lnTo>
                  <a:lnTo>
                    <a:pt x="1026130" y="490595"/>
                  </a:lnTo>
                  <a:lnTo>
                    <a:pt x="1031313" y="558339"/>
                  </a:lnTo>
                  <a:lnTo>
                    <a:pt x="1035104" y="628743"/>
                  </a:lnTo>
                  <a:lnTo>
                    <a:pt x="1037432" y="701479"/>
                  </a:lnTo>
                  <a:lnTo>
                    <a:pt x="1038225" y="776224"/>
                  </a:lnTo>
                  <a:lnTo>
                    <a:pt x="1037432" y="850989"/>
                  </a:lnTo>
                  <a:lnTo>
                    <a:pt x="1035104" y="923744"/>
                  </a:lnTo>
                  <a:lnTo>
                    <a:pt x="1031313" y="994164"/>
                  </a:lnTo>
                  <a:lnTo>
                    <a:pt x="1026130" y="1061922"/>
                  </a:lnTo>
                  <a:lnTo>
                    <a:pt x="1019629" y="1126695"/>
                  </a:lnTo>
                  <a:lnTo>
                    <a:pt x="1011881" y="1188155"/>
                  </a:lnTo>
                  <a:lnTo>
                    <a:pt x="1002960" y="1245978"/>
                  </a:lnTo>
                  <a:lnTo>
                    <a:pt x="992937" y="1299838"/>
                  </a:lnTo>
                  <a:lnTo>
                    <a:pt x="981886" y="1349411"/>
                  </a:lnTo>
                  <a:lnTo>
                    <a:pt x="969878" y="1394370"/>
                  </a:lnTo>
                  <a:lnTo>
                    <a:pt x="956986" y="1434390"/>
                  </a:lnTo>
                  <a:lnTo>
                    <a:pt x="928839" y="1498313"/>
                  </a:lnTo>
                  <a:lnTo>
                    <a:pt x="898025" y="1538575"/>
                  </a:lnTo>
                  <a:lnTo>
                    <a:pt x="865124" y="1552575"/>
                  </a:lnTo>
                  <a:lnTo>
                    <a:pt x="173037" y="1552575"/>
                  </a:lnTo>
                  <a:lnTo>
                    <a:pt x="124459" y="1521564"/>
                  </a:lnTo>
                  <a:lnTo>
                    <a:pt x="94920" y="1469146"/>
                  </a:lnTo>
                  <a:lnTo>
                    <a:pt x="68333" y="1394370"/>
                  </a:lnTo>
                  <a:lnTo>
                    <a:pt x="56329" y="1349411"/>
                  </a:lnTo>
                  <a:lnTo>
                    <a:pt x="45280" y="1299838"/>
                  </a:lnTo>
                  <a:lnTo>
                    <a:pt x="35260" y="1245978"/>
                  </a:lnTo>
                  <a:lnTo>
                    <a:pt x="26340" y="1188155"/>
                  </a:lnTo>
                  <a:lnTo>
                    <a:pt x="18594" y="1126695"/>
                  </a:lnTo>
                  <a:lnTo>
                    <a:pt x="12093" y="1061922"/>
                  </a:lnTo>
                  <a:lnTo>
                    <a:pt x="6911" y="994164"/>
                  </a:lnTo>
                  <a:lnTo>
                    <a:pt x="3120" y="923744"/>
                  </a:lnTo>
                  <a:lnTo>
                    <a:pt x="792" y="850989"/>
                  </a:lnTo>
                  <a:lnTo>
                    <a:pt x="0" y="776224"/>
                  </a:lnTo>
                  <a:lnTo>
                    <a:pt x="792" y="701479"/>
                  </a:lnTo>
                  <a:lnTo>
                    <a:pt x="3120" y="628743"/>
                  </a:lnTo>
                  <a:lnTo>
                    <a:pt x="6911" y="558339"/>
                  </a:lnTo>
                  <a:lnTo>
                    <a:pt x="12093" y="490595"/>
                  </a:lnTo>
                  <a:lnTo>
                    <a:pt x="18594" y="425835"/>
                  </a:lnTo>
                  <a:lnTo>
                    <a:pt x="26340" y="364385"/>
                  </a:lnTo>
                  <a:lnTo>
                    <a:pt x="35260" y="306570"/>
                  </a:lnTo>
                  <a:lnTo>
                    <a:pt x="45280" y="252717"/>
                  </a:lnTo>
                  <a:lnTo>
                    <a:pt x="56329" y="203150"/>
                  </a:lnTo>
                  <a:lnTo>
                    <a:pt x="68333" y="158195"/>
                  </a:lnTo>
                  <a:lnTo>
                    <a:pt x="81221" y="118178"/>
                  </a:lnTo>
                  <a:lnTo>
                    <a:pt x="109357" y="54260"/>
                  </a:lnTo>
                  <a:lnTo>
                    <a:pt x="140155" y="13999"/>
                  </a:lnTo>
                  <a:lnTo>
                    <a:pt x="173037" y="0"/>
                  </a:lnTo>
                  <a:close/>
                </a:path>
              </a:pathLst>
            </a:custGeom>
            <a:ln w="19050">
              <a:solidFill>
                <a:srgbClr val="012B5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0" name="object 30"/>
          <p:cNvSpPr txBox="1"/>
          <p:nvPr/>
        </p:nvSpPr>
        <p:spPr>
          <a:xfrm>
            <a:off x="691756" y="1314450"/>
            <a:ext cx="950594" cy="1038225"/>
          </a:xfrm>
          <a:prstGeom prst="rect">
            <a:avLst/>
          </a:prstGeom>
          <a:solidFill>
            <a:srgbClr val="BEBEBE"/>
          </a:solidFill>
          <a:ln w="19050">
            <a:solidFill>
              <a:srgbClr val="012B52"/>
            </a:solidFill>
          </a:ln>
        </p:spPr>
        <p:txBody>
          <a:bodyPr wrap="square" lIns="0" tIns="224155" rIns="0" bIns="0" rtlCol="0" vert="horz">
            <a:spAutoFit/>
          </a:bodyPr>
          <a:lstStyle/>
          <a:p>
            <a:pPr algn="ctr" marR="33655">
              <a:lnSpc>
                <a:spcPct val="100000"/>
              </a:lnSpc>
              <a:spcBef>
                <a:spcPts val="1765"/>
              </a:spcBef>
            </a:pPr>
            <a:r>
              <a:rPr dirty="0" sz="3350" spc="10">
                <a:latin typeface="Georgia"/>
                <a:cs typeface="Georgia"/>
              </a:rPr>
              <a:t>1</a:t>
            </a:r>
            <a:endParaRPr sz="3350">
              <a:latin typeface="Georgia"/>
              <a:cs typeface="Georgia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073525" y="1313180"/>
            <a:ext cx="865505" cy="5410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469265" algn="l"/>
              </a:tabLst>
            </a:pPr>
            <a:r>
              <a:rPr dirty="0" u="heavy" sz="3350" spc="5">
                <a:uFill>
                  <a:solidFill>
                    <a:srgbClr val="012B52"/>
                  </a:solidFill>
                </a:uFill>
                <a:latin typeface="Georgia"/>
                <a:cs typeface="Georgia"/>
              </a:rPr>
              <a:t> </a:t>
            </a:r>
            <a:r>
              <a:rPr dirty="0" u="heavy" sz="3350" spc="5">
                <a:uFill>
                  <a:solidFill>
                    <a:srgbClr val="012B52"/>
                  </a:solidFill>
                </a:uFill>
                <a:latin typeface="Georgia"/>
                <a:cs typeface="Georgia"/>
              </a:rPr>
              <a:t>	</a:t>
            </a:r>
            <a:r>
              <a:rPr dirty="0" sz="3350" spc="315">
                <a:latin typeface="Georgia"/>
                <a:cs typeface="Georgia"/>
              </a:rPr>
              <a:t> </a:t>
            </a:r>
            <a:r>
              <a:rPr dirty="0" sz="3350" spc="15">
                <a:latin typeface="Georgia"/>
                <a:cs typeface="Georgia"/>
              </a:rPr>
              <a:t>2</a:t>
            </a:r>
            <a:endParaRPr sz="3350">
              <a:latin typeface="Georgia"/>
              <a:cs typeface="Georgia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758507" y="4135691"/>
            <a:ext cx="262255" cy="5403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350" spc="15">
                <a:latin typeface="Georgia"/>
                <a:cs typeface="Georgia"/>
              </a:rPr>
              <a:t>3</a:t>
            </a:r>
            <a:endParaRPr sz="3350">
              <a:latin typeface="Georgia"/>
              <a:cs typeface="Georgi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0641076" y="2841307"/>
            <a:ext cx="267970" cy="5403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350" spc="15">
                <a:latin typeface="Georgia"/>
                <a:cs typeface="Georgia"/>
              </a:rPr>
              <a:t>4</a:t>
            </a:r>
            <a:endParaRPr sz="3350">
              <a:latin typeface="Georgia"/>
              <a:cs typeface="Georgi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9377680" y="5544820"/>
            <a:ext cx="485775" cy="5410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350" spc="60">
                <a:solidFill>
                  <a:srgbClr val="FFFFFF"/>
                </a:solidFill>
                <a:latin typeface="Georgia"/>
                <a:cs typeface="Georgia"/>
              </a:rPr>
              <a:t>10</a:t>
            </a:r>
            <a:endParaRPr sz="3350">
              <a:latin typeface="Georgia"/>
              <a:cs typeface="Georgi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8162925" y="1252156"/>
            <a:ext cx="268605" cy="5403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350" spc="15">
                <a:solidFill>
                  <a:srgbClr val="FFFFFF"/>
                </a:solidFill>
                <a:latin typeface="Georgia"/>
                <a:cs typeface="Georgia"/>
              </a:rPr>
              <a:t>6</a:t>
            </a:r>
            <a:endParaRPr sz="3350">
              <a:latin typeface="Georgia"/>
              <a:cs typeface="Georgia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810380" y="3292729"/>
            <a:ext cx="241300" cy="5410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350" spc="15">
                <a:solidFill>
                  <a:srgbClr val="FFFFFF"/>
                </a:solidFill>
                <a:latin typeface="Georgia"/>
                <a:cs typeface="Georgia"/>
              </a:rPr>
              <a:t>7</a:t>
            </a:r>
            <a:endParaRPr sz="3350">
              <a:latin typeface="Georgia"/>
              <a:cs typeface="Georgi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7117333" y="3553205"/>
            <a:ext cx="281940" cy="5410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350" spc="15">
                <a:solidFill>
                  <a:srgbClr val="FFFFFF"/>
                </a:solidFill>
                <a:latin typeface="Georgia"/>
                <a:cs typeface="Georgia"/>
              </a:rPr>
              <a:t>8</a:t>
            </a:r>
            <a:endParaRPr sz="3350">
              <a:latin typeface="Georgia"/>
              <a:cs typeface="Georgia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745739" y="5397500"/>
            <a:ext cx="268605" cy="5410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350" spc="15">
                <a:solidFill>
                  <a:srgbClr val="FFFFFF"/>
                </a:solidFill>
                <a:latin typeface="Georgia"/>
                <a:cs typeface="Georgia"/>
              </a:rPr>
              <a:t>9</a:t>
            </a:r>
            <a:endParaRPr sz="3350">
              <a:latin typeface="Georgia"/>
              <a:cs typeface="Georgia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5086350" y="4886325"/>
            <a:ext cx="1924050" cy="1581150"/>
            <a:chOff x="5086350" y="4886325"/>
            <a:chExt cx="1924050" cy="1581150"/>
          </a:xfrm>
        </p:grpSpPr>
        <p:sp>
          <p:nvSpPr>
            <p:cNvPr id="40" name="object 40"/>
            <p:cNvSpPr/>
            <p:nvPr/>
          </p:nvSpPr>
          <p:spPr>
            <a:xfrm>
              <a:off x="5095875" y="4895850"/>
              <a:ext cx="1905000" cy="1562100"/>
            </a:xfrm>
            <a:custGeom>
              <a:avLst/>
              <a:gdLst/>
              <a:ahLst/>
              <a:cxnLst/>
              <a:rect l="l" t="t" r="r" b="b"/>
              <a:pathLst>
                <a:path w="1905000" h="1562100">
                  <a:moveTo>
                    <a:pt x="952500" y="0"/>
                  </a:moveTo>
                  <a:lnTo>
                    <a:pt x="0" y="781050"/>
                  </a:lnTo>
                  <a:lnTo>
                    <a:pt x="952500" y="1562100"/>
                  </a:lnTo>
                  <a:lnTo>
                    <a:pt x="1905000" y="781050"/>
                  </a:lnTo>
                  <a:lnTo>
                    <a:pt x="952500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5095875" y="4895850"/>
              <a:ext cx="1905000" cy="1562100"/>
            </a:xfrm>
            <a:custGeom>
              <a:avLst/>
              <a:gdLst/>
              <a:ahLst/>
              <a:cxnLst/>
              <a:rect l="l" t="t" r="r" b="b"/>
              <a:pathLst>
                <a:path w="1905000" h="1562100">
                  <a:moveTo>
                    <a:pt x="0" y="781050"/>
                  </a:moveTo>
                  <a:lnTo>
                    <a:pt x="1905000" y="781050"/>
                  </a:lnTo>
                </a:path>
                <a:path w="1905000" h="1562100">
                  <a:moveTo>
                    <a:pt x="0" y="781050"/>
                  </a:moveTo>
                  <a:lnTo>
                    <a:pt x="952500" y="0"/>
                  </a:lnTo>
                  <a:lnTo>
                    <a:pt x="1905000" y="781050"/>
                  </a:lnTo>
                  <a:lnTo>
                    <a:pt x="952500" y="1562100"/>
                  </a:lnTo>
                  <a:lnTo>
                    <a:pt x="0" y="781050"/>
                  </a:lnTo>
                  <a:close/>
                </a:path>
              </a:pathLst>
            </a:custGeom>
            <a:ln w="19050">
              <a:solidFill>
                <a:srgbClr val="012B5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2" name="object 42"/>
          <p:cNvSpPr txBox="1"/>
          <p:nvPr/>
        </p:nvSpPr>
        <p:spPr>
          <a:xfrm>
            <a:off x="5926454" y="5338445"/>
            <a:ext cx="252729" cy="5410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350" spc="15">
                <a:latin typeface="Georgia"/>
                <a:cs typeface="Georgia"/>
              </a:rPr>
              <a:t>5</a:t>
            </a:r>
            <a:endParaRPr sz="3350">
              <a:latin typeface="Georgia"/>
              <a:cs typeface="Georgia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1012761" y="1558036"/>
            <a:ext cx="9893935" cy="5224145"/>
            <a:chOff x="1012761" y="1558036"/>
            <a:chExt cx="9893935" cy="5224145"/>
          </a:xfrm>
        </p:grpSpPr>
        <p:sp>
          <p:nvSpPr>
            <p:cNvPr id="44" name="object 44"/>
            <p:cNvSpPr/>
            <p:nvPr/>
          </p:nvSpPr>
          <p:spPr>
            <a:xfrm>
              <a:off x="1012761" y="1558035"/>
              <a:ext cx="9747885" cy="4356100"/>
            </a:xfrm>
            <a:custGeom>
              <a:avLst/>
              <a:gdLst/>
              <a:ahLst/>
              <a:cxnLst/>
              <a:rect l="l" t="t" r="r" b="b"/>
              <a:pathLst>
                <a:path w="9747885" h="4356100">
                  <a:moveTo>
                    <a:pt x="3077273" y="37465"/>
                  </a:moveTo>
                  <a:lnTo>
                    <a:pt x="3076930" y="37338"/>
                  </a:lnTo>
                  <a:lnTo>
                    <a:pt x="2997517" y="7366"/>
                  </a:lnTo>
                  <a:lnTo>
                    <a:pt x="3000781" y="38900"/>
                  </a:lnTo>
                  <a:lnTo>
                    <a:pt x="867321" y="260337"/>
                  </a:lnTo>
                  <a:lnTo>
                    <a:pt x="864044" y="228727"/>
                  </a:lnTo>
                  <a:lnTo>
                    <a:pt x="792162" y="274574"/>
                  </a:lnTo>
                  <a:lnTo>
                    <a:pt x="871918" y="304546"/>
                  </a:lnTo>
                  <a:lnTo>
                    <a:pt x="868807" y="274701"/>
                  </a:lnTo>
                  <a:lnTo>
                    <a:pt x="868641" y="273024"/>
                  </a:lnTo>
                  <a:lnTo>
                    <a:pt x="3002102" y="51587"/>
                  </a:lnTo>
                  <a:lnTo>
                    <a:pt x="3005391" y="83185"/>
                  </a:lnTo>
                  <a:lnTo>
                    <a:pt x="3077273" y="37465"/>
                  </a:lnTo>
                  <a:close/>
                </a:path>
                <a:path w="9747885" h="4356100">
                  <a:moveTo>
                    <a:pt x="9746932" y="1061085"/>
                  </a:moveTo>
                  <a:lnTo>
                    <a:pt x="9730753" y="1037717"/>
                  </a:lnTo>
                  <a:lnTo>
                    <a:pt x="9698418" y="990981"/>
                  </a:lnTo>
                  <a:lnTo>
                    <a:pt x="9683128" y="1018806"/>
                  </a:lnTo>
                  <a:lnTo>
                    <a:pt x="7986789" y="87528"/>
                  </a:lnTo>
                  <a:lnTo>
                    <a:pt x="7991043" y="79756"/>
                  </a:lnTo>
                  <a:lnTo>
                    <a:pt x="8002079" y="59690"/>
                  </a:lnTo>
                  <a:lnTo>
                    <a:pt x="7916862" y="56388"/>
                  </a:lnTo>
                  <a:lnTo>
                    <a:pt x="7965376" y="126492"/>
                  </a:lnTo>
                  <a:lnTo>
                    <a:pt x="7980654" y="98679"/>
                  </a:lnTo>
                  <a:lnTo>
                    <a:pt x="9676994" y="1029957"/>
                  </a:lnTo>
                  <a:lnTo>
                    <a:pt x="9661715" y="1057783"/>
                  </a:lnTo>
                  <a:lnTo>
                    <a:pt x="9746932" y="1061085"/>
                  </a:lnTo>
                  <a:close/>
                </a:path>
                <a:path w="9747885" h="4356100">
                  <a:moveTo>
                    <a:pt x="9747313" y="2228088"/>
                  </a:moveTo>
                  <a:lnTo>
                    <a:pt x="9670986" y="2266061"/>
                  </a:lnTo>
                  <a:lnTo>
                    <a:pt x="9696399" y="2285187"/>
                  </a:lnTo>
                  <a:lnTo>
                    <a:pt x="8652967" y="3671201"/>
                  </a:lnTo>
                  <a:lnTo>
                    <a:pt x="8627681" y="3652139"/>
                  </a:lnTo>
                  <a:lnTo>
                    <a:pt x="8612365" y="3735540"/>
                  </a:lnTo>
                  <a:lnTo>
                    <a:pt x="8601850" y="3723259"/>
                  </a:lnTo>
                  <a:lnTo>
                    <a:pt x="8561387" y="3676015"/>
                  </a:lnTo>
                  <a:lnTo>
                    <a:pt x="8548980" y="3705263"/>
                  </a:lnTo>
                  <a:lnTo>
                    <a:pt x="7156983" y="3117240"/>
                  </a:lnTo>
                  <a:lnTo>
                    <a:pt x="8778875" y="1702041"/>
                  </a:lnTo>
                  <a:lnTo>
                    <a:pt x="8780716" y="1704162"/>
                  </a:lnTo>
                  <a:lnTo>
                    <a:pt x="8782748" y="1709547"/>
                  </a:lnTo>
                  <a:lnTo>
                    <a:pt x="8784133" y="1708061"/>
                  </a:lnTo>
                  <a:lnTo>
                    <a:pt x="8799766" y="1725930"/>
                  </a:lnTo>
                  <a:lnTo>
                    <a:pt x="8817902" y="1681734"/>
                  </a:lnTo>
                  <a:lnTo>
                    <a:pt x="8825293" y="1663738"/>
                  </a:lnTo>
                  <a:lnTo>
                    <a:pt x="8826627" y="1662303"/>
                  </a:lnTo>
                  <a:lnTo>
                    <a:pt x="8840787" y="1647063"/>
                  </a:lnTo>
                  <a:lnTo>
                    <a:pt x="8824354" y="1645348"/>
                  </a:lnTo>
                  <a:lnTo>
                    <a:pt x="8760015" y="1604772"/>
                  </a:lnTo>
                  <a:lnTo>
                    <a:pt x="8756942" y="1636420"/>
                  </a:lnTo>
                  <a:lnTo>
                    <a:pt x="6587109" y="1423733"/>
                  </a:lnTo>
                  <a:lnTo>
                    <a:pt x="7072985" y="787590"/>
                  </a:lnTo>
                  <a:lnTo>
                    <a:pt x="7098220" y="806831"/>
                  </a:lnTo>
                  <a:lnTo>
                    <a:pt x="7105942" y="766445"/>
                  </a:lnTo>
                  <a:lnTo>
                    <a:pt x="7114222" y="723138"/>
                  </a:lnTo>
                  <a:lnTo>
                    <a:pt x="7037641" y="760603"/>
                  </a:lnTo>
                  <a:lnTo>
                    <a:pt x="7062902" y="779894"/>
                  </a:lnTo>
                  <a:lnTo>
                    <a:pt x="6572186" y="1422273"/>
                  </a:lnTo>
                  <a:lnTo>
                    <a:pt x="4718939" y="1240599"/>
                  </a:lnTo>
                  <a:lnTo>
                    <a:pt x="6562890" y="101942"/>
                  </a:lnTo>
                  <a:lnTo>
                    <a:pt x="6579552" y="128905"/>
                  </a:lnTo>
                  <a:lnTo>
                    <a:pt x="6608204" y="82550"/>
                  </a:lnTo>
                  <a:lnTo>
                    <a:pt x="6624383" y="56388"/>
                  </a:lnTo>
                  <a:lnTo>
                    <a:pt x="6620078" y="56781"/>
                  </a:lnTo>
                  <a:lnTo>
                    <a:pt x="6624256" y="54737"/>
                  </a:lnTo>
                  <a:lnTo>
                    <a:pt x="6578816" y="31534"/>
                  </a:lnTo>
                  <a:lnTo>
                    <a:pt x="6578816" y="60553"/>
                  </a:lnTo>
                  <a:lnTo>
                    <a:pt x="6578486" y="60579"/>
                  </a:lnTo>
                  <a:lnTo>
                    <a:pt x="6564185" y="60579"/>
                  </a:lnTo>
                  <a:lnTo>
                    <a:pt x="6578816" y="60553"/>
                  </a:lnTo>
                  <a:lnTo>
                    <a:pt x="6578816" y="31534"/>
                  </a:lnTo>
                  <a:lnTo>
                    <a:pt x="6548437" y="16002"/>
                  </a:lnTo>
                  <a:lnTo>
                    <a:pt x="6548107" y="47777"/>
                  </a:lnTo>
                  <a:lnTo>
                    <a:pt x="4707052" y="31737"/>
                  </a:lnTo>
                  <a:lnTo>
                    <a:pt x="4707318" y="0"/>
                  </a:lnTo>
                  <a:lnTo>
                    <a:pt x="4630737" y="37338"/>
                  </a:lnTo>
                  <a:lnTo>
                    <a:pt x="4706683" y="76200"/>
                  </a:lnTo>
                  <a:lnTo>
                    <a:pt x="4706937" y="44437"/>
                  </a:lnTo>
                  <a:lnTo>
                    <a:pt x="6547980" y="60477"/>
                  </a:lnTo>
                  <a:lnTo>
                    <a:pt x="6560756" y="60579"/>
                  </a:lnTo>
                  <a:lnTo>
                    <a:pt x="6547980" y="60579"/>
                  </a:lnTo>
                  <a:lnTo>
                    <a:pt x="6547942" y="63373"/>
                  </a:lnTo>
                  <a:lnTo>
                    <a:pt x="6539547" y="64135"/>
                  </a:lnTo>
                  <a:lnTo>
                    <a:pt x="6547815" y="77533"/>
                  </a:lnTo>
                  <a:lnTo>
                    <a:pt x="6547675" y="92202"/>
                  </a:lnTo>
                  <a:lnTo>
                    <a:pt x="6554737" y="88747"/>
                  </a:lnTo>
                  <a:lnTo>
                    <a:pt x="6556197" y="91109"/>
                  </a:lnTo>
                  <a:lnTo>
                    <a:pt x="4698098" y="1238554"/>
                  </a:lnTo>
                  <a:lnTo>
                    <a:pt x="4680267" y="1236814"/>
                  </a:lnTo>
                  <a:lnTo>
                    <a:pt x="4680267" y="1249565"/>
                  </a:lnTo>
                  <a:lnTo>
                    <a:pt x="4216095" y="1536217"/>
                  </a:lnTo>
                  <a:lnTo>
                    <a:pt x="4056748" y="1188427"/>
                  </a:lnTo>
                  <a:lnTo>
                    <a:pt x="4680267" y="1249565"/>
                  </a:lnTo>
                  <a:lnTo>
                    <a:pt x="4680267" y="1236814"/>
                  </a:lnTo>
                  <a:lnTo>
                    <a:pt x="4050627" y="1175080"/>
                  </a:lnTo>
                  <a:lnTo>
                    <a:pt x="3782466" y="589826"/>
                  </a:lnTo>
                  <a:lnTo>
                    <a:pt x="3811333" y="576580"/>
                  </a:lnTo>
                  <a:lnTo>
                    <a:pt x="3807701" y="573659"/>
                  </a:lnTo>
                  <a:lnTo>
                    <a:pt x="3744912" y="523113"/>
                  </a:lnTo>
                  <a:lnTo>
                    <a:pt x="3742118" y="608330"/>
                  </a:lnTo>
                  <a:lnTo>
                    <a:pt x="3770909" y="595134"/>
                  </a:lnTo>
                  <a:lnTo>
                    <a:pt x="4035971" y="1173645"/>
                  </a:lnTo>
                  <a:lnTo>
                    <a:pt x="1338948" y="909256"/>
                  </a:lnTo>
                  <a:lnTo>
                    <a:pt x="846366" y="329488"/>
                  </a:lnTo>
                  <a:lnTo>
                    <a:pt x="861225" y="316865"/>
                  </a:lnTo>
                  <a:lnTo>
                    <a:pt x="870648" y="308864"/>
                  </a:lnTo>
                  <a:lnTo>
                    <a:pt x="792289" y="275463"/>
                  </a:lnTo>
                  <a:lnTo>
                    <a:pt x="812482" y="358267"/>
                  </a:lnTo>
                  <a:lnTo>
                    <a:pt x="836688" y="337705"/>
                  </a:lnTo>
                  <a:lnTo>
                    <a:pt x="1320774" y="907465"/>
                  </a:lnTo>
                  <a:lnTo>
                    <a:pt x="230492" y="800582"/>
                  </a:lnTo>
                  <a:lnTo>
                    <a:pt x="230657" y="798957"/>
                  </a:lnTo>
                  <a:lnTo>
                    <a:pt x="233603" y="768858"/>
                  </a:lnTo>
                  <a:lnTo>
                    <a:pt x="154051" y="799338"/>
                  </a:lnTo>
                  <a:lnTo>
                    <a:pt x="154940" y="809117"/>
                  </a:lnTo>
                  <a:lnTo>
                    <a:pt x="115544" y="871347"/>
                  </a:lnTo>
                  <a:lnTo>
                    <a:pt x="147129" y="874585"/>
                  </a:lnTo>
                  <a:lnTo>
                    <a:pt x="31584" y="2014359"/>
                  </a:lnTo>
                  <a:lnTo>
                    <a:pt x="0" y="2011184"/>
                  </a:lnTo>
                  <a:lnTo>
                    <a:pt x="30226" y="2090801"/>
                  </a:lnTo>
                  <a:lnTo>
                    <a:pt x="66001" y="2034286"/>
                  </a:lnTo>
                  <a:lnTo>
                    <a:pt x="75819" y="2018792"/>
                  </a:lnTo>
                  <a:lnTo>
                    <a:pt x="44221" y="2015629"/>
                  </a:lnTo>
                  <a:lnTo>
                    <a:pt x="159766" y="875868"/>
                  </a:lnTo>
                  <a:lnTo>
                    <a:pt x="161023" y="876007"/>
                  </a:lnTo>
                  <a:lnTo>
                    <a:pt x="161785" y="884301"/>
                  </a:lnTo>
                  <a:lnTo>
                    <a:pt x="173177" y="877239"/>
                  </a:lnTo>
                  <a:lnTo>
                    <a:pt x="191350" y="879094"/>
                  </a:lnTo>
                  <a:lnTo>
                    <a:pt x="189801" y="875017"/>
                  </a:lnTo>
                  <a:lnTo>
                    <a:pt x="191871" y="872578"/>
                  </a:lnTo>
                  <a:lnTo>
                    <a:pt x="1221384" y="2534640"/>
                  </a:lnTo>
                  <a:lnTo>
                    <a:pt x="616839" y="2819997"/>
                  </a:lnTo>
                  <a:lnTo>
                    <a:pt x="616267" y="2814574"/>
                  </a:lnTo>
                  <a:lnTo>
                    <a:pt x="609028" y="2819235"/>
                  </a:lnTo>
                  <a:lnTo>
                    <a:pt x="597217" y="2794127"/>
                  </a:lnTo>
                  <a:lnTo>
                    <a:pt x="545439" y="2860167"/>
                  </a:lnTo>
                  <a:lnTo>
                    <a:pt x="544639" y="2860675"/>
                  </a:lnTo>
                  <a:lnTo>
                    <a:pt x="544944" y="2860802"/>
                  </a:lnTo>
                  <a:lnTo>
                    <a:pt x="544639" y="2861183"/>
                  </a:lnTo>
                  <a:lnTo>
                    <a:pt x="546087" y="2861221"/>
                  </a:lnTo>
                  <a:lnTo>
                    <a:pt x="624395" y="2890393"/>
                  </a:lnTo>
                  <a:lnTo>
                    <a:pt x="621436" y="2862910"/>
                  </a:lnTo>
                  <a:lnTo>
                    <a:pt x="629729" y="2863088"/>
                  </a:lnTo>
                  <a:lnTo>
                    <a:pt x="627392" y="2858135"/>
                  </a:lnTo>
                  <a:lnTo>
                    <a:pt x="1372158" y="2778061"/>
                  </a:lnTo>
                  <a:lnTo>
                    <a:pt x="1803019" y="3473627"/>
                  </a:lnTo>
                  <a:lnTo>
                    <a:pt x="1776031" y="3490341"/>
                  </a:lnTo>
                  <a:lnTo>
                    <a:pt x="1848548" y="3535045"/>
                  </a:lnTo>
                  <a:lnTo>
                    <a:pt x="1844268" y="3488309"/>
                  </a:lnTo>
                  <a:lnTo>
                    <a:pt x="1840801" y="3450209"/>
                  </a:lnTo>
                  <a:lnTo>
                    <a:pt x="1813826" y="3466922"/>
                  </a:lnTo>
                  <a:lnTo>
                    <a:pt x="1386179" y="2776563"/>
                  </a:lnTo>
                  <a:lnTo>
                    <a:pt x="2353094" y="2672600"/>
                  </a:lnTo>
                  <a:lnTo>
                    <a:pt x="4016514" y="4083215"/>
                  </a:lnTo>
                  <a:lnTo>
                    <a:pt x="4009377" y="4091622"/>
                  </a:lnTo>
                  <a:lnTo>
                    <a:pt x="4002849" y="4088333"/>
                  </a:lnTo>
                  <a:lnTo>
                    <a:pt x="4002824" y="4099356"/>
                  </a:lnTo>
                  <a:lnTo>
                    <a:pt x="3995991" y="4107408"/>
                  </a:lnTo>
                  <a:lnTo>
                    <a:pt x="4002798" y="4109085"/>
                  </a:lnTo>
                  <a:lnTo>
                    <a:pt x="4002786" y="4120083"/>
                  </a:lnTo>
                  <a:lnTo>
                    <a:pt x="2792476" y="4117454"/>
                  </a:lnTo>
                  <a:lnTo>
                    <a:pt x="2792539" y="4085691"/>
                  </a:lnTo>
                  <a:lnTo>
                    <a:pt x="2716212" y="4123626"/>
                  </a:lnTo>
                  <a:lnTo>
                    <a:pt x="2792412" y="4161891"/>
                  </a:lnTo>
                  <a:lnTo>
                    <a:pt x="2792463" y="4130141"/>
                  </a:lnTo>
                  <a:lnTo>
                    <a:pt x="4002773" y="4132783"/>
                  </a:lnTo>
                  <a:lnTo>
                    <a:pt x="4002722" y="4164533"/>
                  </a:lnTo>
                  <a:lnTo>
                    <a:pt x="4066552" y="4132808"/>
                  </a:lnTo>
                  <a:lnTo>
                    <a:pt x="4077525" y="4127360"/>
                  </a:lnTo>
                  <a:lnTo>
                    <a:pt x="4078668" y="4127627"/>
                  </a:lnTo>
                  <a:lnTo>
                    <a:pt x="4078363" y="4126941"/>
                  </a:lnTo>
                  <a:lnTo>
                    <a:pt x="4079049" y="4126598"/>
                  </a:lnTo>
                  <a:lnTo>
                    <a:pt x="4077995" y="4126077"/>
                  </a:lnTo>
                  <a:lnTo>
                    <a:pt x="4064190" y="4093692"/>
                  </a:lnTo>
                  <a:lnTo>
                    <a:pt x="4045267" y="4049293"/>
                  </a:lnTo>
                  <a:lnTo>
                    <a:pt x="4024731" y="4073512"/>
                  </a:lnTo>
                  <a:lnTo>
                    <a:pt x="2370505" y="2670733"/>
                  </a:lnTo>
                  <a:lnTo>
                    <a:pt x="3022803" y="2600604"/>
                  </a:lnTo>
                  <a:lnTo>
                    <a:pt x="4968405" y="3323767"/>
                  </a:lnTo>
                  <a:lnTo>
                    <a:pt x="4957381" y="3353435"/>
                  </a:lnTo>
                  <a:lnTo>
                    <a:pt x="5041963" y="3344291"/>
                  </a:lnTo>
                  <a:lnTo>
                    <a:pt x="5035689" y="3337572"/>
                  </a:lnTo>
                  <a:lnTo>
                    <a:pt x="5037340" y="3289427"/>
                  </a:lnTo>
                  <a:lnTo>
                    <a:pt x="5038534" y="3254756"/>
                  </a:lnTo>
                  <a:lnTo>
                    <a:pt x="5009629" y="3268002"/>
                  </a:lnTo>
                  <a:lnTo>
                    <a:pt x="4998047" y="3242729"/>
                  </a:lnTo>
                  <a:lnTo>
                    <a:pt x="4998047" y="3273298"/>
                  </a:lnTo>
                  <a:lnTo>
                    <a:pt x="4969192" y="3286506"/>
                  </a:lnTo>
                  <a:lnTo>
                    <a:pt x="4979251" y="3294596"/>
                  </a:lnTo>
                  <a:lnTo>
                    <a:pt x="4972850" y="3311829"/>
                  </a:lnTo>
                  <a:lnTo>
                    <a:pt x="3051149" y="2597556"/>
                  </a:lnTo>
                  <a:lnTo>
                    <a:pt x="4611535" y="2429789"/>
                  </a:lnTo>
                  <a:lnTo>
                    <a:pt x="4998047" y="3273298"/>
                  </a:lnTo>
                  <a:lnTo>
                    <a:pt x="4998047" y="3242729"/>
                  </a:lnTo>
                  <a:lnTo>
                    <a:pt x="4624883" y="2428354"/>
                  </a:lnTo>
                  <a:lnTo>
                    <a:pt x="5377535" y="2347430"/>
                  </a:lnTo>
                  <a:lnTo>
                    <a:pt x="5380926" y="2378964"/>
                  </a:lnTo>
                  <a:lnTo>
                    <a:pt x="5452554" y="2332990"/>
                  </a:lnTo>
                  <a:lnTo>
                    <a:pt x="5372798" y="2303145"/>
                  </a:lnTo>
                  <a:lnTo>
                    <a:pt x="5376176" y="2334717"/>
                  </a:lnTo>
                  <a:lnTo>
                    <a:pt x="4619269" y="2416098"/>
                  </a:lnTo>
                  <a:lnTo>
                    <a:pt x="4605921" y="2386977"/>
                  </a:lnTo>
                  <a:lnTo>
                    <a:pt x="4605921" y="2417534"/>
                  </a:lnTo>
                  <a:lnTo>
                    <a:pt x="3024327" y="2587587"/>
                  </a:lnTo>
                  <a:lnTo>
                    <a:pt x="2932734" y="2553538"/>
                  </a:lnTo>
                  <a:lnTo>
                    <a:pt x="2934830" y="2547874"/>
                  </a:lnTo>
                  <a:lnTo>
                    <a:pt x="2943796" y="2523744"/>
                  </a:lnTo>
                  <a:lnTo>
                    <a:pt x="2859214" y="2532888"/>
                  </a:lnTo>
                  <a:lnTo>
                    <a:pt x="2917253" y="2595245"/>
                  </a:lnTo>
                  <a:lnTo>
                    <a:pt x="2928302" y="2565476"/>
                  </a:lnTo>
                  <a:lnTo>
                    <a:pt x="2995980" y="2590635"/>
                  </a:lnTo>
                  <a:lnTo>
                    <a:pt x="2357056" y="2659329"/>
                  </a:lnTo>
                  <a:lnTo>
                    <a:pt x="2339644" y="2644571"/>
                  </a:lnTo>
                  <a:lnTo>
                    <a:pt x="2339644" y="2661196"/>
                  </a:lnTo>
                  <a:lnTo>
                    <a:pt x="1378724" y="2764510"/>
                  </a:lnTo>
                  <a:lnTo>
                    <a:pt x="1364691" y="2741853"/>
                  </a:lnTo>
                  <a:lnTo>
                    <a:pt x="1364691" y="2766022"/>
                  </a:lnTo>
                  <a:lnTo>
                    <a:pt x="621626" y="2845917"/>
                  </a:lnTo>
                  <a:lnTo>
                    <a:pt x="619429" y="2841244"/>
                  </a:lnTo>
                  <a:lnTo>
                    <a:pt x="619023" y="2840418"/>
                  </a:lnTo>
                  <a:lnTo>
                    <a:pt x="618274" y="2833332"/>
                  </a:lnTo>
                  <a:lnTo>
                    <a:pt x="1228090" y="2545473"/>
                  </a:lnTo>
                  <a:lnTo>
                    <a:pt x="1364691" y="2766022"/>
                  </a:lnTo>
                  <a:lnTo>
                    <a:pt x="1364691" y="2741853"/>
                  </a:lnTo>
                  <a:lnTo>
                    <a:pt x="1239672" y="2540012"/>
                  </a:lnTo>
                  <a:lnTo>
                    <a:pt x="1854517" y="2249792"/>
                  </a:lnTo>
                  <a:lnTo>
                    <a:pt x="2339644" y="2661196"/>
                  </a:lnTo>
                  <a:lnTo>
                    <a:pt x="2339644" y="2644571"/>
                  </a:lnTo>
                  <a:lnTo>
                    <a:pt x="1867115" y="2243836"/>
                  </a:lnTo>
                  <a:lnTo>
                    <a:pt x="2222855" y="2075916"/>
                  </a:lnTo>
                  <a:lnTo>
                    <a:pt x="2236406" y="2104644"/>
                  </a:lnTo>
                  <a:lnTo>
                    <a:pt x="2273503" y="2057527"/>
                  </a:lnTo>
                  <a:lnTo>
                    <a:pt x="2289111" y="2037715"/>
                  </a:lnTo>
                  <a:lnTo>
                    <a:pt x="2203894" y="2035695"/>
                  </a:lnTo>
                  <a:lnTo>
                    <a:pt x="2217458" y="2064461"/>
                  </a:lnTo>
                  <a:lnTo>
                    <a:pt x="1856511" y="2234844"/>
                  </a:lnTo>
                  <a:lnTo>
                    <a:pt x="1843900" y="2224151"/>
                  </a:lnTo>
                  <a:lnTo>
                    <a:pt x="1843900" y="2240788"/>
                  </a:lnTo>
                  <a:lnTo>
                    <a:pt x="1232954" y="2529179"/>
                  </a:lnTo>
                  <a:lnTo>
                    <a:pt x="200533" y="862380"/>
                  </a:lnTo>
                  <a:lnTo>
                    <a:pt x="204254" y="857999"/>
                  </a:lnTo>
                  <a:lnTo>
                    <a:pt x="209486" y="854748"/>
                  </a:lnTo>
                  <a:lnTo>
                    <a:pt x="1843900" y="2240788"/>
                  </a:lnTo>
                  <a:lnTo>
                    <a:pt x="1843900" y="2224151"/>
                  </a:lnTo>
                  <a:lnTo>
                    <a:pt x="220802" y="847737"/>
                  </a:lnTo>
                  <a:lnTo>
                    <a:pt x="223481" y="846074"/>
                  </a:lnTo>
                  <a:lnTo>
                    <a:pt x="225856" y="844613"/>
                  </a:lnTo>
                  <a:lnTo>
                    <a:pt x="226174" y="844804"/>
                  </a:lnTo>
                  <a:lnTo>
                    <a:pt x="226212" y="844397"/>
                  </a:lnTo>
                  <a:lnTo>
                    <a:pt x="226568" y="844169"/>
                  </a:lnTo>
                  <a:lnTo>
                    <a:pt x="226250" y="843978"/>
                  </a:lnTo>
                  <a:lnTo>
                    <a:pt x="227558" y="830541"/>
                  </a:lnTo>
                  <a:lnTo>
                    <a:pt x="236804" y="819658"/>
                  </a:lnTo>
                  <a:lnTo>
                    <a:pt x="228815" y="817702"/>
                  </a:lnTo>
                  <a:lnTo>
                    <a:pt x="229260" y="813155"/>
                  </a:lnTo>
                  <a:lnTo>
                    <a:pt x="1332560" y="921334"/>
                  </a:lnTo>
                  <a:lnTo>
                    <a:pt x="2231961" y="1979891"/>
                  </a:lnTo>
                  <a:lnTo>
                    <a:pt x="2207831" y="2000377"/>
                  </a:lnTo>
                  <a:lnTo>
                    <a:pt x="2286190" y="2033778"/>
                  </a:lnTo>
                  <a:lnTo>
                    <a:pt x="2276043" y="1992503"/>
                  </a:lnTo>
                  <a:lnTo>
                    <a:pt x="2265870" y="1951101"/>
                  </a:lnTo>
                  <a:lnTo>
                    <a:pt x="2241651" y="1971662"/>
                  </a:lnTo>
                  <a:lnTo>
                    <a:pt x="1350733" y="923112"/>
                  </a:lnTo>
                  <a:lnTo>
                    <a:pt x="4042092" y="1186992"/>
                  </a:lnTo>
                  <a:lnTo>
                    <a:pt x="4205186" y="1542948"/>
                  </a:lnTo>
                  <a:lnTo>
                    <a:pt x="3482619" y="1989162"/>
                  </a:lnTo>
                  <a:lnTo>
                    <a:pt x="3465893" y="1962150"/>
                  </a:lnTo>
                  <a:lnTo>
                    <a:pt x="3421189" y="2034540"/>
                  </a:lnTo>
                  <a:lnTo>
                    <a:pt x="3506025" y="2026920"/>
                  </a:lnTo>
                  <a:lnTo>
                    <a:pt x="3494608" y="2008505"/>
                  </a:lnTo>
                  <a:lnTo>
                    <a:pt x="3489287" y="1999919"/>
                  </a:lnTo>
                  <a:lnTo>
                    <a:pt x="4210507" y="1554568"/>
                  </a:lnTo>
                  <a:lnTo>
                    <a:pt x="4605921" y="2417534"/>
                  </a:lnTo>
                  <a:lnTo>
                    <a:pt x="4605921" y="2386977"/>
                  </a:lnTo>
                  <a:lnTo>
                    <a:pt x="4221416" y="1547825"/>
                  </a:lnTo>
                  <a:lnTo>
                    <a:pt x="4701108" y="1251610"/>
                  </a:lnTo>
                  <a:lnTo>
                    <a:pt x="6563093" y="1434172"/>
                  </a:lnTo>
                  <a:lnTo>
                    <a:pt x="6272161" y="1815033"/>
                  </a:lnTo>
                  <a:lnTo>
                    <a:pt x="6246939" y="1795780"/>
                  </a:lnTo>
                  <a:lnTo>
                    <a:pt x="6230937" y="1879473"/>
                  </a:lnTo>
                  <a:lnTo>
                    <a:pt x="6307518" y="1842008"/>
                  </a:lnTo>
                  <a:lnTo>
                    <a:pt x="6299860" y="1836166"/>
                  </a:lnTo>
                  <a:lnTo>
                    <a:pt x="6282321" y="1822792"/>
                  </a:lnTo>
                  <a:lnTo>
                    <a:pt x="6578028" y="1435633"/>
                  </a:lnTo>
                  <a:lnTo>
                    <a:pt x="8755710" y="1649133"/>
                  </a:lnTo>
                  <a:lnTo>
                    <a:pt x="8753932" y="1667408"/>
                  </a:lnTo>
                  <a:lnTo>
                    <a:pt x="8749601" y="1668526"/>
                  </a:lnTo>
                  <a:lnTo>
                    <a:pt x="8753399" y="1672894"/>
                  </a:lnTo>
                  <a:lnTo>
                    <a:pt x="8753373" y="1673085"/>
                  </a:lnTo>
                  <a:lnTo>
                    <a:pt x="7081190" y="2300706"/>
                  </a:lnTo>
                  <a:lnTo>
                    <a:pt x="7070026" y="2271014"/>
                  </a:lnTo>
                  <a:lnTo>
                    <a:pt x="7012114" y="2333371"/>
                  </a:lnTo>
                  <a:lnTo>
                    <a:pt x="7096823" y="2342261"/>
                  </a:lnTo>
                  <a:lnTo>
                    <a:pt x="7087794" y="2318258"/>
                  </a:lnTo>
                  <a:lnTo>
                    <a:pt x="7085635" y="2312517"/>
                  </a:lnTo>
                  <a:lnTo>
                    <a:pt x="8762467" y="1683283"/>
                  </a:lnTo>
                  <a:lnTo>
                    <a:pt x="8770531" y="1692490"/>
                  </a:lnTo>
                  <a:lnTo>
                    <a:pt x="7143966" y="3111741"/>
                  </a:lnTo>
                  <a:lnTo>
                    <a:pt x="6303657" y="2756751"/>
                  </a:lnTo>
                  <a:lnTo>
                    <a:pt x="6306324" y="2750439"/>
                  </a:lnTo>
                  <a:lnTo>
                    <a:pt x="6316027" y="2727579"/>
                  </a:lnTo>
                  <a:lnTo>
                    <a:pt x="6230937" y="2732913"/>
                  </a:lnTo>
                  <a:lnTo>
                    <a:pt x="6286309" y="2797683"/>
                  </a:lnTo>
                  <a:lnTo>
                    <a:pt x="6298704" y="2768435"/>
                  </a:lnTo>
                  <a:lnTo>
                    <a:pt x="7133323" y="3121025"/>
                  </a:lnTo>
                  <a:lnTo>
                    <a:pt x="6046076" y="4069689"/>
                  </a:lnTo>
                  <a:lnTo>
                    <a:pt x="6039942" y="4062679"/>
                  </a:lnTo>
                  <a:lnTo>
                    <a:pt x="6042977" y="4058513"/>
                  </a:lnTo>
                  <a:lnTo>
                    <a:pt x="6035179" y="4057218"/>
                  </a:lnTo>
                  <a:lnTo>
                    <a:pt x="6025197" y="4045775"/>
                  </a:lnTo>
                  <a:lnTo>
                    <a:pt x="6021451" y="4054932"/>
                  </a:lnTo>
                  <a:lnTo>
                    <a:pt x="6011659" y="4053294"/>
                  </a:lnTo>
                  <a:lnTo>
                    <a:pt x="6219444" y="2809214"/>
                  </a:lnTo>
                  <a:lnTo>
                    <a:pt x="6250749" y="2814447"/>
                  </a:lnTo>
                  <a:lnTo>
                    <a:pt x="6242875" y="2788793"/>
                  </a:lnTo>
                  <a:lnTo>
                    <a:pt x="6225730" y="2732913"/>
                  </a:lnTo>
                  <a:lnTo>
                    <a:pt x="6175565" y="2801874"/>
                  </a:lnTo>
                  <a:lnTo>
                    <a:pt x="6206985" y="2807131"/>
                  </a:lnTo>
                  <a:lnTo>
                    <a:pt x="5999213" y="4051211"/>
                  </a:lnTo>
                  <a:lnTo>
                    <a:pt x="5967793" y="4045966"/>
                  </a:lnTo>
                  <a:lnTo>
                    <a:pt x="5992939" y="4127398"/>
                  </a:lnTo>
                  <a:lnTo>
                    <a:pt x="5994755" y="4124896"/>
                  </a:lnTo>
                  <a:lnTo>
                    <a:pt x="6064313" y="4170045"/>
                  </a:lnTo>
                  <a:lnTo>
                    <a:pt x="6067857" y="4138511"/>
                  </a:lnTo>
                  <a:lnTo>
                    <a:pt x="7711237" y="4324337"/>
                  </a:lnTo>
                  <a:lnTo>
                    <a:pt x="7707693" y="4355884"/>
                  </a:lnTo>
                  <a:lnTo>
                    <a:pt x="7787703" y="4326585"/>
                  </a:lnTo>
                  <a:lnTo>
                    <a:pt x="7787030" y="4326153"/>
                  </a:lnTo>
                  <a:lnTo>
                    <a:pt x="7716202" y="4280166"/>
                  </a:lnTo>
                  <a:lnTo>
                    <a:pt x="7712646" y="4311726"/>
                  </a:lnTo>
                  <a:lnTo>
                    <a:pt x="6069266" y="4125874"/>
                  </a:lnTo>
                  <a:lnTo>
                    <a:pt x="6069469" y="4124058"/>
                  </a:lnTo>
                  <a:lnTo>
                    <a:pt x="6071705" y="4104132"/>
                  </a:lnTo>
                  <a:lnTo>
                    <a:pt x="6075362" y="4103179"/>
                  </a:lnTo>
                  <a:lnTo>
                    <a:pt x="6072225" y="4099598"/>
                  </a:lnTo>
                  <a:lnTo>
                    <a:pt x="6072822" y="4094327"/>
                  </a:lnTo>
                  <a:lnTo>
                    <a:pt x="6068873" y="4095775"/>
                  </a:lnTo>
                  <a:lnTo>
                    <a:pt x="6063767" y="4089920"/>
                  </a:lnTo>
                  <a:lnTo>
                    <a:pt x="6054458" y="4079265"/>
                  </a:lnTo>
                  <a:lnTo>
                    <a:pt x="7146353" y="3126524"/>
                  </a:lnTo>
                  <a:lnTo>
                    <a:pt x="8544027" y="3716947"/>
                  </a:lnTo>
                  <a:lnTo>
                    <a:pt x="8531669" y="3746119"/>
                  </a:lnTo>
                  <a:lnTo>
                    <a:pt x="8616759" y="3740658"/>
                  </a:lnTo>
                  <a:lnTo>
                    <a:pt x="8612530" y="3735730"/>
                  </a:lnTo>
                  <a:lnTo>
                    <a:pt x="8688514" y="3697986"/>
                  </a:lnTo>
                  <a:lnTo>
                    <a:pt x="8681098" y="3692398"/>
                  </a:lnTo>
                  <a:lnTo>
                    <a:pt x="8663114" y="3678847"/>
                  </a:lnTo>
                  <a:lnTo>
                    <a:pt x="9706546" y="2292820"/>
                  </a:lnTo>
                  <a:lnTo>
                    <a:pt x="9731946" y="2311908"/>
                  </a:lnTo>
                  <a:lnTo>
                    <a:pt x="9739325" y="2271649"/>
                  </a:lnTo>
                  <a:lnTo>
                    <a:pt x="9747313" y="2228088"/>
                  </a:lnTo>
                  <a:close/>
                </a:path>
              </a:pathLst>
            </a:custGeom>
            <a:solidFill>
              <a:srgbClr val="0E6EC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/>
            <p:cNvSpPr/>
            <p:nvPr/>
          </p:nvSpPr>
          <p:spPr>
            <a:xfrm>
              <a:off x="8486775" y="4991100"/>
              <a:ext cx="2390775" cy="1762125"/>
            </a:xfrm>
            <a:custGeom>
              <a:avLst/>
              <a:gdLst/>
              <a:ahLst/>
              <a:cxnLst/>
              <a:rect l="l" t="t" r="r" b="b"/>
              <a:pathLst>
                <a:path w="2390775" h="1762125">
                  <a:moveTo>
                    <a:pt x="0" y="881062"/>
                  </a:moveTo>
                  <a:lnTo>
                    <a:pt x="1230" y="840732"/>
                  </a:lnTo>
                  <a:lnTo>
                    <a:pt x="4885" y="800867"/>
                  </a:lnTo>
                  <a:lnTo>
                    <a:pt x="10912" y="761506"/>
                  </a:lnTo>
                  <a:lnTo>
                    <a:pt x="19258" y="722689"/>
                  </a:lnTo>
                  <a:lnTo>
                    <a:pt x="29872" y="684454"/>
                  </a:lnTo>
                  <a:lnTo>
                    <a:pt x="42699" y="646840"/>
                  </a:lnTo>
                  <a:lnTo>
                    <a:pt x="57688" y="609885"/>
                  </a:lnTo>
                  <a:lnTo>
                    <a:pt x="74785" y="573629"/>
                  </a:lnTo>
                  <a:lnTo>
                    <a:pt x="93938" y="538111"/>
                  </a:lnTo>
                  <a:lnTo>
                    <a:pt x="115094" y="503370"/>
                  </a:lnTo>
                  <a:lnTo>
                    <a:pt x="138200" y="469444"/>
                  </a:lnTo>
                  <a:lnTo>
                    <a:pt x="163204" y="436372"/>
                  </a:lnTo>
                  <a:lnTo>
                    <a:pt x="190053" y="404193"/>
                  </a:lnTo>
                  <a:lnTo>
                    <a:pt x="218693" y="372946"/>
                  </a:lnTo>
                  <a:lnTo>
                    <a:pt x="249073" y="342670"/>
                  </a:lnTo>
                  <a:lnTo>
                    <a:pt x="281140" y="313403"/>
                  </a:lnTo>
                  <a:lnTo>
                    <a:pt x="314841" y="285186"/>
                  </a:lnTo>
                  <a:lnTo>
                    <a:pt x="350123" y="258056"/>
                  </a:lnTo>
                  <a:lnTo>
                    <a:pt x="386933" y="232052"/>
                  </a:lnTo>
                  <a:lnTo>
                    <a:pt x="425219" y="207213"/>
                  </a:lnTo>
                  <a:lnTo>
                    <a:pt x="464927" y="183579"/>
                  </a:lnTo>
                  <a:lnTo>
                    <a:pt x="506006" y="161188"/>
                  </a:lnTo>
                  <a:lnTo>
                    <a:pt x="548403" y="140078"/>
                  </a:lnTo>
                  <a:lnTo>
                    <a:pt x="592064" y="120290"/>
                  </a:lnTo>
                  <a:lnTo>
                    <a:pt x="636937" y="101861"/>
                  </a:lnTo>
                  <a:lnTo>
                    <a:pt x="682970" y="84830"/>
                  </a:lnTo>
                  <a:lnTo>
                    <a:pt x="730109" y="69237"/>
                  </a:lnTo>
                  <a:lnTo>
                    <a:pt x="778301" y="55121"/>
                  </a:lnTo>
                  <a:lnTo>
                    <a:pt x="827495" y="42519"/>
                  </a:lnTo>
                  <a:lnTo>
                    <a:pt x="877637" y="31472"/>
                  </a:lnTo>
                  <a:lnTo>
                    <a:pt x="928675" y="22017"/>
                  </a:lnTo>
                  <a:lnTo>
                    <a:pt x="980555" y="14194"/>
                  </a:lnTo>
                  <a:lnTo>
                    <a:pt x="1033226" y="8043"/>
                  </a:lnTo>
                  <a:lnTo>
                    <a:pt x="1086634" y="3600"/>
                  </a:lnTo>
                  <a:lnTo>
                    <a:pt x="1140726" y="906"/>
                  </a:lnTo>
                  <a:lnTo>
                    <a:pt x="1195451" y="0"/>
                  </a:lnTo>
                  <a:lnTo>
                    <a:pt x="1250165" y="906"/>
                  </a:lnTo>
                  <a:lnTo>
                    <a:pt x="1304247" y="3600"/>
                  </a:lnTo>
                  <a:lnTo>
                    <a:pt x="1357646" y="8043"/>
                  </a:lnTo>
                  <a:lnTo>
                    <a:pt x="1410308" y="14194"/>
                  </a:lnTo>
                  <a:lnTo>
                    <a:pt x="1462180" y="22017"/>
                  </a:lnTo>
                  <a:lnTo>
                    <a:pt x="1513210" y="31472"/>
                  </a:lnTo>
                  <a:lnTo>
                    <a:pt x="1563345" y="42519"/>
                  </a:lnTo>
                  <a:lnTo>
                    <a:pt x="1612532" y="55121"/>
                  </a:lnTo>
                  <a:lnTo>
                    <a:pt x="1660719" y="69237"/>
                  </a:lnTo>
                  <a:lnTo>
                    <a:pt x="1707852" y="84830"/>
                  </a:lnTo>
                  <a:lnTo>
                    <a:pt x="1753879" y="101861"/>
                  </a:lnTo>
                  <a:lnTo>
                    <a:pt x="1798748" y="120290"/>
                  </a:lnTo>
                  <a:lnTo>
                    <a:pt x="1842404" y="140078"/>
                  </a:lnTo>
                  <a:lnTo>
                    <a:pt x="1884797" y="161188"/>
                  </a:lnTo>
                  <a:lnTo>
                    <a:pt x="1925872" y="183579"/>
                  </a:lnTo>
                  <a:lnTo>
                    <a:pt x="1965577" y="207213"/>
                  </a:lnTo>
                  <a:lnTo>
                    <a:pt x="2003860" y="232052"/>
                  </a:lnTo>
                  <a:lnTo>
                    <a:pt x="2040667" y="258056"/>
                  </a:lnTo>
                  <a:lnTo>
                    <a:pt x="2075947" y="285186"/>
                  </a:lnTo>
                  <a:lnTo>
                    <a:pt x="2109645" y="313403"/>
                  </a:lnTo>
                  <a:lnTo>
                    <a:pt x="2141710" y="342670"/>
                  </a:lnTo>
                  <a:lnTo>
                    <a:pt x="2172088" y="372946"/>
                  </a:lnTo>
                  <a:lnTo>
                    <a:pt x="2200727" y="404193"/>
                  </a:lnTo>
                  <a:lnTo>
                    <a:pt x="2227575" y="436372"/>
                  </a:lnTo>
                  <a:lnTo>
                    <a:pt x="2252578" y="469444"/>
                  </a:lnTo>
                  <a:lnTo>
                    <a:pt x="2275683" y="503370"/>
                  </a:lnTo>
                  <a:lnTo>
                    <a:pt x="2296838" y="538111"/>
                  </a:lnTo>
                  <a:lnTo>
                    <a:pt x="2315990" y="573629"/>
                  </a:lnTo>
                  <a:lnTo>
                    <a:pt x="2333087" y="609885"/>
                  </a:lnTo>
                  <a:lnTo>
                    <a:pt x="2348075" y="646840"/>
                  </a:lnTo>
                  <a:lnTo>
                    <a:pt x="2360903" y="684454"/>
                  </a:lnTo>
                  <a:lnTo>
                    <a:pt x="2371516" y="722689"/>
                  </a:lnTo>
                  <a:lnTo>
                    <a:pt x="2379862" y="761506"/>
                  </a:lnTo>
                  <a:lnTo>
                    <a:pt x="2385889" y="800867"/>
                  </a:lnTo>
                  <a:lnTo>
                    <a:pt x="2389544" y="840732"/>
                  </a:lnTo>
                  <a:lnTo>
                    <a:pt x="2390775" y="881062"/>
                  </a:lnTo>
                  <a:lnTo>
                    <a:pt x="2389544" y="921392"/>
                  </a:lnTo>
                  <a:lnTo>
                    <a:pt x="2385889" y="961257"/>
                  </a:lnTo>
                  <a:lnTo>
                    <a:pt x="2379862" y="1000618"/>
                  </a:lnTo>
                  <a:lnTo>
                    <a:pt x="2371516" y="1039435"/>
                  </a:lnTo>
                  <a:lnTo>
                    <a:pt x="2360903" y="1077670"/>
                  </a:lnTo>
                  <a:lnTo>
                    <a:pt x="2348075" y="1115284"/>
                  </a:lnTo>
                  <a:lnTo>
                    <a:pt x="2333087" y="1152239"/>
                  </a:lnTo>
                  <a:lnTo>
                    <a:pt x="2315990" y="1188495"/>
                  </a:lnTo>
                  <a:lnTo>
                    <a:pt x="2296838" y="1224013"/>
                  </a:lnTo>
                  <a:lnTo>
                    <a:pt x="2275683" y="1258754"/>
                  </a:lnTo>
                  <a:lnTo>
                    <a:pt x="2252578" y="1292680"/>
                  </a:lnTo>
                  <a:lnTo>
                    <a:pt x="2227575" y="1325753"/>
                  </a:lnTo>
                  <a:lnTo>
                    <a:pt x="2200727" y="1357931"/>
                  </a:lnTo>
                  <a:lnTo>
                    <a:pt x="2172088" y="1389178"/>
                  </a:lnTo>
                  <a:lnTo>
                    <a:pt x="2141710" y="1419454"/>
                  </a:lnTo>
                  <a:lnTo>
                    <a:pt x="2109645" y="1448721"/>
                  </a:lnTo>
                  <a:lnTo>
                    <a:pt x="2075947" y="1476938"/>
                  </a:lnTo>
                  <a:lnTo>
                    <a:pt x="2040667" y="1504068"/>
                  </a:lnTo>
                  <a:lnTo>
                    <a:pt x="2003860" y="1530072"/>
                  </a:lnTo>
                  <a:lnTo>
                    <a:pt x="1965577" y="1554911"/>
                  </a:lnTo>
                  <a:lnTo>
                    <a:pt x="1925872" y="1578545"/>
                  </a:lnTo>
                  <a:lnTo>
                    <a:pt x="1884797" y="1600936"/>
                  </a:lnTo>
                  <a:lnTo>
                    <a:pt x="1842404" y="1622046"/>
                  </a:lnTo>
                  <a:lnTo>
                    <a:pt x="1798748" y="1641834"/>
                  </a:lnTo>
                  <a:lnTo>
                    <a:pt x="1753879" y="1660263"/>
                  </a:lnTo>
                  <a:lnTo>
                    <a:pt x="1707852" y="1677294"/>
                  </a:lnTo>
                  <a:lnTo>
                    <a:pt x="1660719" y="1692887"/>
                  </a:lnTo>
                  <a:lnTo>
                    <a:pt x="1612532" y="1707003"/>
                  </a:lnTo>
                  <a:lnTo>
                    <a:pt x="1563345" y="1719605"/>
                  </a:lnTo>
                  <a:lnTo>
                    <a:pt x="1513210" y="1730652"/>
                  </a:lnTo>
                  <a:lnTo>
                    <a:pt x="1462180" y="1740107"/>
                  </a:lnTo>
                  <a:lnTo>
                    <a:pt x="1410308" y="1747930"/>
                  </a:lnTo>
                  <a:lnTo>
                    <a:pt x="1357646" y="1754081"/>
                  </a:lnTo>
                  <a:lnTo>
                    <a:pt x="1304247" y="1758524"/>
                  </a:lnTo>
                  <a:lnTo>
                    <a:pt x="1250165" y="1761218"/>
                  </a:lnTo>
                  <a:lnTo>
                    <a:pt x="1195451" y="1762125"/>
                  </a:lnTo>
                  <a:lnTo>
                    <a:pt x="1140726" y="1761218"/>
                  </a:lnTo>
                  <a:lnTo>
                    <a:pt x="1086634" y="1758524"/>
                  </a:lnTo>
                  <a:lnTo>
                    <a:pt x="1033226" y="1754081"/>
                  </a:lnTo>
                  <a:lnTo>
                    <a:pt x="980555" y="1747930"/>
                  </a:lnTo>
                  <a:lnTo>
                    <a:pt x="928675" y="1740107"/>
                  </a:lnTo>
                  <a:lnTo>
                    <a:pt x="877637" y="1730652"/>
                  </a:lnTo>
                  <a:lnTo>
                    <a:pt x="827495" y="1719605"/>
                  </a:lnTo>
                  <a:lnTo>
                    <a:pt x="778301" y="1707003"/>
                  </a:lnTo>
                  <a:lnTo>
                    <a:pt x="730109" y="1692887"/>
                  </a:lnTo>
                  <a:lnTo>
                    <a:pt x="682970" y="1677294"/>
                  </a:lnTo>
                  <a:lnTo>
                    <a:pt x="636937" y="1660263"/>
                  </a:lnTo>
                  <a:lnTo>
                    <a:pt x="592064" y="1641834"/>
                  </a:lnTo>
                  <a:lnTo>
                    <a:pt x="548403" y="1622046"/>
                  </a:lnTo>
                  <a:lnTo>
                    <a:pt x="506006" y="1600936"/>
                  </a:lnTo>
                  <a:lnTo>
                    <a:pt x="464927" y="1578545"/>
                  </a:lnTo>
                  <a:lnTo>
                    <a:pt x="425219" y="1554911"/>
                  </a:lnTo>
                  <a:lnTo>
                    <a:pt x="386933" y="1530072"/>
                  </a:lnTo>
                  <a:lnTo>
                    <a:pt x="350123" y="1504068"/>
                  </a:lnTo>
                  <a:lnTo>
                    <a:pt x="314841" y="1476938"/>
                  </a:lnTo>
                  <a:lnTo>
                    <a:pt x="281140" y="1448721"/>
                  </a:lnTo>
                  <a:lnTo>
                    <a:pt x="249073" y="1419454"/>
                  </a:lnTo>
                  <a:lnTo>
                    <a:pt x="218693" y="1389178"/>
                  </a:lnTo>
                  <a:lnTo>
                    <a:pt x="190053" y="1357931"/>
                  </a:lnTo>
                  <a:lnTo>
                    <a:pt x="163204" y="1325752"/>
                  </a:lnTo>
                  <a:lnTo>
                    <a:pt x="138200" y="1292680"/>
                  </a:lnTo>
                  <a:lnTo>
                    <a:pt x="115094" y="1258754"/>
                  </a:lnTo>
                  <a:lnTo>
                    <a:pt x="93938" y="1224013"/>
                  </a:lnTo>
                  <a:lnTo>
                    <a:pt x="74785" y="1188495"/>
                  </a:lnTo>
                  <a:lnTo>
                    <a:pt x="57688" y="1152239"/>
                  </a:lnTo>
                  <a:lnTo>
                    <a:pt x="42699" y="1115284"/>
                  </a:lnTo>
                  <a:lnTo>
                    <a:pt x="29872" y="1077670"/>
                  </a:lnTo>
                  <a:lnTo>
                    <a:pt x="19258" y="1039435"/>
                  </a:lnTo>
                  <a:lnTo>
                    <a:pt x="10912" y="1000618"/>
                  </a:lnTo>
                  <a:lnTo>
                    <a:pt x="4885" y="961257"/>
                  </a:lnTo>
                  <a:lnTo>
                    <a:pt x="1230" y="921392"/>
                  </a:lnTo>
                  <a:lnTo>
                    <a:pt x="0" y="881062"/>
                  </a:lnTo>
                  <a:close/>
                </a:path>
              </a:pathLst>
            </a:custGeom>
            <a:ln w="57150">
              <a:solidFill>
                <a:srgbClr val="012B5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6" name="object 4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190"/>
              </a:lnSpc>
            </a:pPr>
            <a:r>
              <a:rPr dirty="0" spc="20"/>
              <a:t>Rex</a:t>
            </a:r>
            <a:r>
              <a:rPr dirty="0" spc="-10"/>
              <a:t> </a:t>
            </a:r>
            <a:r>
              <a:rPr dirty="0" spc="20"/>
              <a:t>Jones</a:t>
            </a:r>
            <a:r>
              <a:rPr dirty="0" spc="-20"/>
              <a:t> </a:t>
            </a:r>
            <a:r>
              <a:rPr dirty="0" spc="15"/>
              <a:t>II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41605" rIns="0" bIns="0" rtlCol="0" vert="horz">
            <a:spAutoFit/>
          </a:bodyPr>
          <a:lstStyle/>
          <a:p>
            <a:pPr algn="ctr" marL="236854">
              <a:lnSpc>
                <a:spcPct val="100000"/>
              </a:lnSpc>
              <a:spcBef>
                <a:spcPts val="1115"/>
              </a:spcBef>
            </a:pPr>
            <a:r>
              <a:rPr dirty="0" sz="9600"/>
              <a:t>Page</a:t>
            </a:r>
            <a:r>
              <a:rPr dirty="0" sz="9600" spc="-85"/>
              <a:t> </a:t>
            </a:r>
            <a:r>
              <a:rPr dirty="0" sz="9600" spc="5"/>
              <a:t>Load</a:t>
            </a:r>
            <a:endParaRPr sz="9600"/>
          </a:p>
          <a:p>
            <a:pPr algn="ctr" marL="234315">
              <a:lnSpc>
                <a:spcPct val="100000"/>
              </a:lnSpc>
              <a:spcBef>
                <a:spcPts val="1019"/>
              </a:spcBef>
            </a:pPr>
            <a:r>
              <a:rPr dirty="0" sz="9600" spc="10"/>
              <a:t>&amp;</a:t>
            </a:r>
            <a:r>
              <a:rPr dirty="0" sz="9600" spc="-35"/>
              <a:t> </a:t>
            </a:r>
            <a:r>
              <a:rPr dirty="0" sz="9600" spc="5"/>
              <a:t>Script</a:t>
            </a:r>
            <a:r>
              <a:rPr dirty="0" sz="9600" spc="-70"/>
              <a:t> </a:t>
            </a:r>
            <a:r>
              <a:rPr dirty="0" sz="9600" spc="-5"/>
              <a:t>Timeout</a:t>
            </a:r>
            <a:endParaRPr sz="9600"/>
          </a:p>
        </p:txBody>
      </p:sp>
      <p:sp>
        <p:nvSpPr>
          <p:cNvPr id="3" name="object 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190"/>
              </a:lnSpc>
            </a:pPr>
            <a:r>
              <a:rPr dirty="0" spc="20"/>
              <a:t>Rex</a:t>
            </a:r>
            <a:r>
              <a:rPr dirty="0" spc="-10"/>
              <a:t> </a:t>
            </a:r>
            <a:r>
              <a:rPr dirty="0" spc="20"/>
              <a:t>Jones</a:t>
            </a:r>
            <a:r>
              <a:rPr dirty="0" spc="-20"/>
              <a:t> </a:t>
            </a:r>
            <a:r>
              <a:rPr dirty="0" spc="15"/>
              <a:t>II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33244" y="1517810"/>
            <a:ext cx="7757795" cy="3210560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 marR="5080" indent="895985">
              <a:lnSpc>
                <a:spcPct val="108900"/>
              </a:lnSpc>
              <a:spcBef>
                <a:spcPts val="90"/>
              </a:spcBef>
            </a:pPr>
            <a:r>
              <a:rPr dirty="0" sz="9600" spc="5"/>
              <a:t>Selenium </a:t>
            </a:r>
            <a:r>
              <a:rPr dirty="0" sz="9600" spc="10"/>
              <a:t> </a:t>
            </a:r>
            <a:r>
              <a:rPr dirty="0" sz="9600" spc="5"/>
              <a:t>I</a:t>
            </a:r>
            <a:r>
              <a:rPr dirty="0" sz="9600" spc="-30"/>
              <a:t>n</a:t>
            </a:r>
            <a:r>
              <a:rPr dirty="0" sz="9600"/>
              <a:t>teract</a:t>
            </a:r>
            <a:r>
              <a:rPr dirty="0" sz="9600" spc="-30"/>
              <a:t>i</a:t>
            </a:r>
            <a:r>
              <a:rPr dirty="0" sz="9600" spc="35"/>
              <a:t>o</a:t>
            </a:r>
            <a:r>
              <a:rPr dirty="0" sz="9600" spc="-20"/>
              <a:t>n</a:t>
            </a:r>
            <a:r>
              <a:rPr dirty="0" sz="9600" spc="5"/>
              <a:t>s</a:t>
            </a:r>
            <a:endParaRPr sz="9600"/>
          </a:p>
        </p:txBody>
      </p:sp>
      <p:sp>
        <p:nvSpPr>
          <p:cNvPr id="3" name="object 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190"/>
              </a:lnSpc>
            </a:pPr>
            <a:r>
              <a:rPr dirty="0" spc="20"/>
              <a:t>Rex</a:t>
            </a:r>
            <a:r>
              <a:rPr dirty="0" spc="-10"/>
              <a:t> </a:t>
            </a:r>
            <a:r>
              <a:rPr dirty="0" spc="20"/>
              <a:t>Jones</a:t>
            </a:r>
            <a:r>
              <a:rPr dirty="0" spc="-20"/>
              <a:t> </a:t>
            </a:r>
            <a:r>
              <a:rPr dirty="0" spc="15"/>
              <a:t>II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201335"/>
            <a:ext cx="417830" cy="2656840"/>
          </a:xfrm>
          <a:custGeom>
            <a:avLst/>
            <a:gdLst/>
            <a:ahLst/>
            <a:cxnLst/>
            <a:rect l="l" t="t" r="r" b="b"/>
            <a:pathLst>
              <a:path w="417830" h="2656840">
                <a:moveTo>
                  <a:pt x="0" y="0"/>
                </a:moveTo>
                <a:lnTo>
                  <a:pt x="0" y="2656662"/>
                </a:lnTo>
                <a:lnTo>
                  <a:pt x="417602" y="2656662"/>
                </a:lnTo>
                <a:lnTo>
                  <a:pt x="0" y="0"/>
                </a:lnTo>
                <a:close/>
              </a:path>
            </a:pathLst>
          </a:custGeom>
          <a:solidFill>
            <a:srgbClr val="0E6EC5">
              <a:alpha val="85096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84446" y="4381"/>
            <a:ext cx="3030220" cy="1369060"/>
          </a:xfrm>
          <a:prstGeom prst="rect"/>
        </p:spPr>
        <p:txBody>
          <a:bodyPr wrap="square" lIns="0" tIns="32384" rIns="0" bIns="0" rtlCol="0" vert="horz">
            <a:spAutoFit/>
          </a:bodyPr>
          <a:lstStyle/>
          <a:p>
            <a:pPr marL="12700" marR="5080" indent="342900">
              <a:lnSpc>
                <a:spcPts val="5260"/>
              </a:lnSpc>
              <a:spcBef>
                <a:spcPts val="254"/>
              </a:spcBef>
            </a:pPr>
            <a:r>
              <a:rPr dirty="0" sz="4400" b="0">
                <a:solidFill>
                  <a:srgbClr val="0E6EC5"/>
                </a:solidFill>
                <a:latin typeface="Georgia"/>
                <a:cs typeface="Georgia"/>
              </a:rPr>
              <a:t>Selenium </a:t>
            </a:r>
            <a:r>
              <a:rPr dirty="0" sz="4400" spc="5" b="0">
                <a:solidFill>
                  <a:srgbClr val="0E6EC5"/>
                </a:solidFill>
                <a:latin typeface="Georgia"/>
                <a:cs typeface="Georgia"/>
              </a:rPr>
              <a:t> </a:t>
            </a:r>
            <a:r>
              <a:rPr dirty="0" sz="4400" spc="10" b="0">
                <a:solidFill>
                  <a:srgbClr val="0E6EC5"/>
                </a:solidFill>
                <a:latin typeface="Georgia"/>
                <a:cs typeface="Georgia"/>
              </a:rPr>
              <a:t>In</a:t>
            </a:r>
            <a:r>
              <a:rPr dirty="0" sz="4400" spc="-15" b="0">
                <a:solidFill>
                  <a:srgbClr val="0E6EC5"/>
                </a:solidFill>
                <a:latin typeface="Georgia"/>
                <a:cs typeface="Georgia"/>
              </a:rPr>
              <a:t>t</a:t>
            </a:r>
            <a:r>
              <a:rPr dirty="0" sz="4400" spc="-35" b="0">
                <a:solidFill>
                  <a:srgbClr val="0E6EC5"/>
                </a:solidFill>
                <a:latin typeface="Georgia"/>
                <a:cs typeface="Georgia"/>
              </a:rPr>
              <a:t>e</a:t>
            </a:r>
            <a:r>
              <a:rPr dirty="0" sz="4400" spc="-10" b="0">
                <a:solidFill>
                  <a:srgbClr val="0E6EC5"/>
                </a:solidFill>
                <a:latin typeface="Georgia"/>
                <a:cs typeface="Georgia"/>
              </a:rPr>
              <a:t>r</a:t>
            </a:r>
            <a:r>
              <a:rPr dirty="0" sz="4400" spc="25" b="0">
                <a:solidFill>
                  <a:srgbClr val="0E6EC5"/>
                </a:solidFill>
                <a:latin typeface="Georgia"/>
                <a:cs typeface="Georgia"/>
              </a:rPr>
              <a:t>a</a:t>
            </a:r>
            <a:r>
              <a:rPr dirty="0" sz="4400" spc="-55" b="0">
                <a:solidFill>
                  <a:srgbClr val="0E6EC5"/>
                </a:solidFill>
                <a:latin typeface="Georgia"/>
                <a:cs typeface="Georgia"/>
              </a:rPr>
              <a:t>c</a:t>
            </a:r>
            <a:r>
              <a:rPr dirty="0" sz="4400" spc="50" b="0">
                <a:solidFill>
                  <a:srgbClr val="0E6EC5"/>
                </a:solidFill>
                <a:latin typeface="Georgia"/>
                <a:cs typeface="Georgia"/>
              </a:rPr>
              <a:t>t</a:t>
            </a:r>
            <a:r>
              <a:rPr dirty="0" sz="4400" spc="-20" b="0">
                <a:solidFill>
                  <a:srgbClr val="0E6EC5"/>
                </a:solidFill>
                <a:latin typeface="Georgia"/>
                <a:cs typeface="Georgia"/>
              </a:rPr>
              <a:t>i</a:t>
            </a:r>
            <a:r>
              <a:rPr dirty="0" sz="4400" spc="10" b="0">
                <a:solidFill>
                  <a:srgbClr val="0E6EC5"/>
                </a:solidFill>
                <a:latin typeface="Georgia"/>
                <a:cs typeface="Georgia"/>
              </a:rPr>
              <a:t>o</a:t>
            </a:r>
            <a:r>
              <a:rPr dirty="0" sz="4400" spc="-45" b="0">
                <a:solidFill>
                  <a:srgbClr val="0E6EC5"/>
                </a:solidFill>
                <a:latin typeface="Georgia"/>
                <a:cs typeface="Georgia"/>
              </a:rPr>
              <a:t>n</a:t>
            </a:r>
            <a:r>
              <a:rPr dirty="0" sz="4400" spc="10" b="0">
                <a:solidFill>
                  <a:srgbClr val="0E6EC5"/>
                </a:solidFill>
                <a:latin typeface="Georgia"/>
                <a:cs typeface="Georgia"/>
              </a:rPr>
              <a:t>s</a:t>
            </a:r>
            <a:endParaRPr sz="4400">
              <a:latin typeface="Georgia"/>
              <a:cs typeface="Georgi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190"/>
              </a:lnSpc>
            </a:pPr>
            <a:r>
              <a:rPr dirty="0" spc="20"/>
              <a:t>Rex</a:t>
            </a:r>
            <a:r>
              <a:rPr dirty="0" spc="-10"/>
              <a:t> </a:t>
            </a:r>
            <a:r>
              <a:rPr dirty="0" spc="20"/>
              <a:t>Jones</a:t>
            </a:r>
            <a:r>
              <a:rPr dirty="0" spc="-20"/>
              <a:t> </a:t>
            </a:r>
            <a:r>
              <a:rPr dirty="0" spc="15"/>
              <a:t>II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10565" y="2138616"/>
            <a:ext cx="4195445" cy="12884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950" spc="-190">
                <a:solidFill>
                  <a:srgbClr val="0E6EC5"/>
                </a:solidFill>
                <a:latin typeface="Lucida Sans Unicode"/>
                <a:cs typeface="Lucida Sans Unicode"/>
              </a:rPr>
              <a:t>▶</a:t>
            </a:r>
            <a:r>
              <a:rPr dirty="0" sz="1950" spc="345">
                <a:solidFill>
                  <a:srgbClr val="0E6EC5"/>
                </a:solidFill>
                <a:latin typeface="Lucida Sans Unicode"/>
                <a:cs typeface="Lucida Sans Unicode"/>
              </a:rPr>
              <a:t> </a:t>
            </a:r>
            <a:r>
              <a:rPr dirty="0" sz="2400" spc="-5">
                <a:solidFill>
                  <a:srgbClr val="404040"/>
                </a:solidFill>
                <a:latin typeface="Georgia"/>
                <a:cs typeface="Georgia"/>
              </a:rPr>
              <a:t>Simulate</a:t>
            </a:r>
            <a:r>
              <a:rPr dirty="0" sz="2400" spc="-30">
                <a:solidFill>
                  <a:srgbClr val="404040"/>
                </a:solidFill>
                <a:latin typeface="Georgia"/>
                <a:cs typeface="Georgia"/>
              </a:rPr>
              <a:t> </a:t>
            </a:r>
            <a:r>
              <a:rPr dirty="0" sz="2400" spc="10">
                <a:solidFill>
                  <a:srgbClr val="404040"/>
                </a:solidFill>
                <a:latin typeface="Georgia"/>
                <a:cs typeface="Georgia"/>
              </a:rPr>
              <a:t>Mouse</a:t>
            </a:r>
            <a:r>
              <a:rPr dirty="0" sz="2400" spc="-30">
                <a:solidFill>
                  <a:srgbClr val="404040"/>
                </a:solidFill>
                <a:latin typeface="Georgia"/>
                <a:cs typeface="Georgia"/>
              </a:rPr>
              <a:t> </a:t>
            </a:r>
            <a:r>
              <a:rPr dirty="0" sz="2400" spc="-5">
                <a:solidFill>
                  <a:srgbClr val="404040"/>
                </a:solidFill>
                <a:latin typeface="Georgia"/>
                <a:cs typeface="Georgia"/>
              </a:rPr>
              <a:t>Movements</a:t>
            </a:r>
            <a:endParaRPr sz="24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65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</a:pPr>
            <a:r>
              <a:rPr dirty="0" sz="1950" spc="-190">
                <a:solidFill>
                  <a:srgbClr val="0E6EC5"/>
                </a:solidFill>
                <a:latin typeface="Lucida Sans Unicode"/>
                <a:cs typeface="Lucida Sans Unicode"/>
              </a:rPr>
              <a:t>▶</a:t>
            </a:r>
            <a:r>
              <a:rPr dirty="0" sz="1950" spc="-80">
                <a:solidFill>
                  <a:srgbClr val="0E6EC5"/>
                </a:solidFill>
                <a:latin typeface="Lucida Sans Unicode"/>
                <a:cs typeface="Lucida Sans Unicode"/>
              </a:rPr>
              <a:t> </a:t>
            </a:r>
            <a:r>
              <a:rPr dirty="0" sz="2400" spc="-5">
                <a:solidFill>
                  <a:srgbClr val="404040"/>
                </a:solidFill>
                <a:latin typeface="Georgia"/>
                <a:cs typeface="Georgia"/>
              </a:rPr>
              <a:t>Simulate</a:t>
            </a:r>
            <a:r>
              <a:rPr dirty="0" sz="2400" spc="-40">
                <a:solidFill>
                  <a:srgbClr val="404040"/>
                </a:solidFill>
                <a:latin typeface="Georgia"/>
                <a:cs typeface="Georgia"/>
              </a:rPr>
              <a:t> </a:t>
            </a:r>
            <a:r>
              <a:rPr dirty="0" sz="2400" spc="5">
                <a:solidFill>
                  <a:srgbClr val="404040"/>
                </a:solidFill>
                <a:latin typeface="Georgia"/>
                <a:cs typeface="Georgia"/>
              </a:rPr>
              <a:t>Keyboard</a:t>
            </a:r>
            <a:r>
              <a:rPr dirty="0" sz="2400" spc="-25">
                <a:solidFill>
                  <a:srgbClr val="404040"/>
                </a:solidFill>
                <a:latin typeface="Georgia"/>
                <a:cs typeface="Georgia"/>
              </a:rPr>
              <a:t> </a:t>
            </a:r>
            <a:r>
              <a:rPr dirty="0" sz="2400" spc="-5">
                <a:solidFill>
                  <a:srgbClr val="404040"/>
                </a:solidFill>
                <a:latin typeface="Georgia"/>
                <a:cs typeface="Georgia"/>
              </a:rPr>
              <a:t>Events</a:t>
            </a:r>
            <a:endParaRPr sz="24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0795" y="834453"/>
            <a:ext cx="7319645" cy="4380865"/>
          </a:xfrm>
          <a:prstGeom prst="rect"/>
        </p:spPr>
        <p:txBody>
          <a:bodyPr wrap="square" lIns="0" tIns="31750" rIns="0" bIns="0" rtlCol="0" vert="horz">
            <a:spAutoFit/>
          </a:bodyPr>
          <a:lstStyle/>
          <a:p>
            <a:pPr algn="ctr" marL="12700" marR="5080" indent="8255">
              <a:lnSpc>
                <a:spcPct val="98800"/>
              </a:lnSpc>
              <a:spcBef>
                <a:spcPts val="250"/>
              </a:spcBef>
            </a:pPr>
            <a:r>
              <a:rPr dirty="0" sz="9600"/>
              <a:t>Simulate </a:t>
            </a:r>
            <a:r>
              <a:rPr dirty="0" sz="9600" spc="5"/>
              <a:t> Mouse </a:t>
            </a:r>
            <a:r>
              <a:rPr dirty="0" sz="9600" spc="10"/>
              <a:t> </a:t>
            </a:r>
            <a:r>
              <a:rPr dirty="0" sz="9600" spc="5"/>
              <a:t>M</a:t>
            </a:r>
            <a:r>
              <a:rPr dirty="0" sz="9600" spc="-40"/>
              <a:t>o</a:t>
            </a:r>
            <a:r>
              <a:rPr dirty="0" sz="9600" spc="25"/>
              <a:t>v</a:t>
            </a:r>
            <a:r>
              <a:rPr dirty="0" sz="9600" spc="5"/>
              <a:t>em</a:t>
            </a:r>
            <a:r>
              <a:rPr dirty="0" sz="9600" spc="-45"/>
              <a:t>e</a:t>
            </a:r>
            <a:r>
              <a:rPr dirty="0" sz="9600" spc="40"/>
              <a:t>n</a:t>
            </a:r>
            <a:r>
              <a:rPr dirty="0" sz="9600" spc="-70"/>
              <a:t>t</a:t>
            </a:r>
            <a:r>
              <a:rPr dirty="0" sz="9600" spc="5"/>
              <a:t>s</a:t>
            </a:r>
            <a:endParaRPr sz="9600"/>
          </a:p>
        </p:txBody>
      </p:sp>
      <p:sp>
        <p:nvSpPr>
          <p:cNvPr id="3" name="object 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190"/>
              </a:lnSpc>
            </a:pPr>
            <a:r>
              <a:rPr dirty="0" spc="20"/>
              <a:t>Rex</a:t>
            </a:r>
            <a:r>
              <a:rPr dirty="0" spc="-10"/>
              <a:t> </a:t>
            </a:r>
            <a:r>
              <a:rPr dirty="0" spc="20"/>
              <a:t>Jones</a:t>
            </a:r>
            <a:r>
              <a:rPr dirty="0" spc="-20"/>
              <a:t> </a:t>
            </a:r>
            <a:r>
              <a:rPr dirty="0" spc="15"/>
              <a:t>II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54741" rIns="0" bIns="0" rtlCol="0" vert="horz">
            <a:spAutoFit/>
          </a:bodyPr>
          <a:lstStyle/>
          <a:p>
            <a:pPr marL="650240" marR="5080" indent="2330450">
              <a:lnSpc>
                <a:spcPts val="10590"/>
              </a:lnSpc>
              <a:spcBef>
                <a:spcPts val="365"/>
              </a:spcBef>
            </a:pPr>
            <a:r>
              <a:rPr dirty="0" spc="5"/>
              <a:t>Simulate </a:t>
            </a:r>
            <a:r>
              <a:rPr dirty="0" spc="10"/>
              <a:t> </a:t>
            </a:r>
            <a:r>
              <a:rPr dirty="0"/>
              <a:t>Keyboard</a:t>
            </a:r>
            <a:r>
              <a:rPr dirty="0" spc="-45"/>
              <a:t> </a:t>
            </a:r>
            <a:r>
              <a:rPr dirty="0"/>
              <a:t>Events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190"/>
              </a:lnSpc>
            </a:pPr>
            <a:r>
              <a:rPr dirty="0" spc="20"/>
              <a:t>Rex</a:t>
            </a:r>
            <a:r>
              <a:rPr dirty="0" spc="-10"/>
              <a:t> </a:t>
            </a:r>
            <a:r>
              <a:rPr dirty="0" spc="20"/>
              <a:t>Jones</a:t>
            </a:r>
            <a:r>
              <a:rPr dirty="0" spc="-20"/>
              <a:t> </a:t>
            </a:r>
            <a:r>
              <a:rPr dirty="0" spc="15"/>
              <a:t>II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15274" y="0"/>
            <a:ext cx="4759325" cy="6863080"/>
            <a:chOff x="7415274" y="0"/>
            <a:chExt cx="4759325" cy="6863080"/>
          </a:xfrm>
        </p:grpSpPr>
        <p:sp>
          <p:nvSpPr>
            <p:cNvPr id="3" name="object 3"/>
            <p:cNvSpPr/>
            <p:nvPr/>
          </p:nvSpPr>
          <p:spPr>
            <a:xfrm>
              <a:off x="9348851" y="14350"/>
              <a:ext cx="1216660" cy="6844030"/>
            </a:xfrm>
            <a:custGeom>
              <a:avLst/>
              <a:gdLst/>
              <a:ahLst/>
              <a:cxnLst/>
              <a:rect l="l" t="t" r="r" b="b"/>
              <a:pathLst>
                <a:path w="1216659" h="6844030">
                  <a:moveTo>
                    <a:pt x="0" y="0"/>
                  </a:moveTo>
                  <a:lnTo>
                    <a:pt x="1216659" y="6843645"/>
                  </a:lnTo>
                </a:path>
              </a:pathLst>
            </a:custGeom>
            <a:ln w="9525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7420037" y="3691001"/>
              <a:ext cx="4749800" cy="3167380"/>
            </a:xfrm>
            <a:custGeom>
              <a:avLst/>
              <a:gdLst/>
              <a:ahLst/>
              <a:cxnLst/>
              <a:rect l="l" t="t" r="r" b="b"/>
              <a:pathLst>
                <a:path w="4749800" h="3167379">
                  <a:moveTo>
                    <a:pt x="4749229" y="0"/>
                  </a:moveTo>
                  <a:lnTo>
                    <a:pt x="0" y="3166997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9156364" y="0"/>
              <a:ext cx="3007360" cy="6858000"/>
            </a:xfrm>
            <a:custGeom>
              <a:avLst/>
              <a:gdLst/>
              <a:ahLst/>
              <a:cxnLst/>
              <a:rect l="l" t="t" r="r" b="b"/>
              <a:pathLst>
                <a:path w="3007359" h="6858000">
                  <a:moveTo>
                    <a:pt x="3007060" y="0"/>
                  </a:moveTo>
                  <a:lnTo>
                    <a:pt x="2044400" y="0"/>
                  </a:lnTo>
                  <a:lnTo>
                    <a:pt x="0" y="6857998"/>
                  </a:lnTo>
                  <a:lnTo>
                    <a:pt x="3007060" y="6857998"/>
                  </a:lnTo>
                  <a:lnTo>
                    <a:pt x="3007060" y="0"/>
                  </a:lnTo>
                  <a:close/>
                </a:path>
              </a:pathLst>
            </a:custGeom>
            <a:solidFill>
              <a:srgbClr val="0E6EC5">
                <a:alpha val="3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582150" y="0"/>
              <a:ext cx="2581275" cy="6858000"/>
            </a:xfrm>
            <a:custGeom>
              <a:avLst/>
              <a:gdLst/>
              <a:ahLst/>
              <a:cxnLst/>
              <a:rect l="l" t="t" r="r" b="b"/>
              <a:pathLst>
                <a:path w="2581275" h="6858000">
                  <a:moveTo>
                    <a:pt x="2581275" y="0"/>
                  </a:moveTo>
                  <a:lnTo>
                    <a:pt x="0" y="0"/>
                  </a:lnTo>
                  <a:lnTo>
                    <a:pt x="1204446" y="6857998"/>
                  </a:lnTo>
                  <a:lnTo>
                    <a:pt x="2581275" y="6857998"/>
                  </a:lnTo>
                  <a:lnTo>
                    <a:pt x="2581275" y="0"/>
                  </a:lnTo>
                  <a:close/>
                </a:path>
              </a:pathLst>
            </a:custGeom>
            <a:solidFill>
              <a:srgbClr val="0E6EC5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8914021" y="3057525"/>
              <a:ext cx="3249930" cy="3800475"/>
            </a:xfrm>
            <a:custGeom>
              <a:avLst/>
              <a:gdLst/>
              <a:ahLst/>
              <a:cxnLst/>
              <a:rect l="l" t="t" r="r" b="b"/>
              <a:pathLst>
                <a:path w="3249929" h="3800475">
                  <a:moveTo>
                    <a:pt x="3249403" y="0"/>
                  </a:moveTo>
                  <a:lnTo>
                    <a:pt x="0" y="3800471"/>
                  </a:lnTo>
                  <a:lnTo>
                    <a:pt x="3249403" y="3800471"/>
                  </a:lnTo>
                  <a:lnTo>
                    <a:pt x="3249403" y="0"/>
                  </a:lnTo>
                  <a:close/>
                </a:path>
              </a:pathLst>
            </a:custGeom>
            <a:solidFill>
              <a:srgbClr val="009DD9">
                <a:alpha val="7215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9305925" y="0"/>
              <a:ext cx="2857500" cy="6858000"/>
            </a:xfrm>
            <a:custGeom>
              <a:avLst/>
              <a:gdLst/>
              <a:ahLst/>
              <a:cxnLst/>
              <a:rect l="l" t="t" r="r" b="b"/>
              <a:pathLst>
                <a:path w="2857500" h="6858000">
                  <a:moveTo>
                    <a:pt x="2857500" y="0"/>
                  </a:moveTo>
                  <a:lnTo>
                    <a:pt x="0" y="0"/>
                  </a:lnTo>
                  <a:lnTo>
                    <a:pt x="2470021" y="6857998"/>
                  </a:lnTo>
                  <a:lnTo>
                    <a:pt x="2857500" y="6857998"/>
                  </a:lnTo>
                  <a:lnTo>
                    <a:pt x="2857500" y="0"/>
                  </a:lnTo>
                  <a:close/>
                </a:path>
              </a:pathLst>
            </a:custGeom>
            <a:solidFill>
              <a:srgbClr val="0076A2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0878959" y="0"/>
              <a:ext cx="1284605" cy="6858000"/>
            </a:xfrm>
            <a:custGeom>
              <a:avLst/>
              <a:gdLst/>
              <a:ahLst/>
              <a:cxnLst/>
              <a:rect l="l" t="t" r="r" b="b"/>
              <a:pathLst>
                <a:path w="1284604" h="6858000">
                  <a:moveTo>
                    <a:pt x="1284465" y="0"/>
                  </a:moveTo>
                  <a:lnTo>
                    <a:pt x="1014971" y="0"/>
                  </a:lnTo>
                  <a:lnTo>
                    <a:pt x="0" y="6857998"/>
                  </a:lnTo>
                  <a:lnTo>
                    <a:pt x="1284465" y="6857998"/>
                  </a:lnTo>
                  <a:lnTo>
                    <a:pt x="1284465" y="0"/>
                  </a:lnTo>
                  <a:close/>
                </a:path>
              </a:pathLst>
            </a:custGeom>
            <a:solidFill>
              <a:srgbClr val="58AAF1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0915650" y="0"/>
              <a:ext cx="1247775" cy="6858000"/>
            </a:xfrm>
            <a:custGeom>
              <a:avLst/>
              <a:gdLst/>
              <a:ahLst/>
              <a:cxnLst/>
              <a:rect l="l" t="t" r="r" b="b"/>
              <a:pathLst>
                <a:path w="1247775" h="6858000">
                  <a:moveTo>
                    <a:pt x="1247775" y="0"/>
                  </a:moveTo>
                  <a:lnTo>
                    <a:pt x="0" y="0"/>
                  </a:lnTo>
                  <a:lnTo>
                    <a:pt x="1106030" y="6857998"/>
                  </a:lnTo>
                  <a:lnTo>
                    <a:pt x="1247775" y="6857998"/>
                  </a:lnTo>
                  <a:lnTo>
                    <a:pt x="1247775" y="0"/>
                  </a:lnTo>
                  <a:close/>
                </a:path>
              </a:pathLst>
            </a:custGeom>
            <a:solidFill>
              <a:srgbClr val="0E6EC5">
                <a:alpha val="6509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0349455" y="3600450"/>
              <a:ext cx="1814195" cy="3257550"/>
            </a:xfrm>
            <a:custGeom>
              <a:avLst/>
              <a:gdLst/>
              <a:ahLst/>
              <a:cxnLst/>
              <a:rect l="l" t="t" r="r" b="b"/>
              <a:pathLst>
                <a:path w="1814195" h="3257550">
                  <a:moveTo>
                    <a:pt x="1813969" y="0"/>
                  </a:moveTo>
                  <a:lnTo>
                    <a:pt x="0" y="3257546"/>
                  </a:lnTo>
                  <a:lnTo>
                    <a:pt x="1813969" y="3257546"/>
                  </a:lnTo>
                  <a:lnTo>
                    <a:pt x="1813969" y="0"/>
                  </a:lnTo>
                  <a:close/>
                </a:path>
              </a:pathLst>
            </a:custGeom>
            <a:solidFill>
              <a:srgbClr val="0E6EC5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/>
          <p:nvPr/>
        </p:nvSpPr>
        <p:spPr>
          <a:xfrm>
            <a:off x="0" y="4201335"/>
            <a:ext cx="417830" cy="2656840"/>
          </a:xfrm>
          <a:custGeom>
            <a:avLst/>
            <a:gdLst/>
            <a:ahLst/>
            <a:cxnLst/>
            <a:rect l="l" t="t" r="r" b="b"/>
            <a:pathLst>
              <a:path w="417830" h="2656840">
                <a:moveTo>
                  <a:pt x="0" y="0"/>
                </a:moveTo>
                <a:lnTo>
                  <a:pt x="0" y="2656662"/>
                </a:lnTo>
                <a:lnTo>
                  <a:pt x="417602" y="2656662"/>
                </a:lnTo>
                <a:lnTo>
                  <a:pt x="0" y="0"/>
                </a:lnTo>
                <a:close/>
              </a:path>
            </a:pathLst>
          </a:custGeom>
          <a:solidFill>
            <a:srgbClr val="0E6EC5">
              <a:alpha val="85096"/>
            </a:srgbClr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572750" y="6429375"/>
            <a:ext cx="1619250" cy="428625"/>
          </a:xfrm>
          <a:prstGeom prst="rect">
            <a:avLst/>
          </a:prstGeom>
        </p:spPr>
      </p:pic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4863719" y="14224"/>
            <a:ext cx="2473960" cy="1368425"/>
          </a:xfrm>
          <a:prstGeom prst="rect"/>
        </p:spPr>
        <p:txBody>
          <a:bodyPr wrap="square" lIns="0" tIns="31750" rIns="0" bIns="0" rtlCol="0" vert="horz">
            <a:spAutoFit/>
          </a:bodyPr>
          <a:lstStyle/>
          <a:p>
            <a:pPr marL="593090" marR="5080" indent="-581025">
              <a:lnSpc>
                <a:spcPts val="5260"/>
              </a:lnSpc>
              <a:spcBef>
                <a:spcPts val="250"/>
              </a:spcBef>
            </a:pPr>
            <a:r>
              <a:rPr dirty="0" sz="4400" spc="15" b="0">
                <a:solidFill>
                  <a:srgbClr val="0E6EC5"/>
                </a:solidFill>
                <a:latin typeface="Georgia"/>
                <a:cs typeface="Georgia"/>
              </a:rPr>
              <a:t>4</a:t>
            </a:r>
            <a:r>
              <a:rPr dirty="0" sz="4400" spc="-120" b="0">
                <a:solidFill>
                  <a:srgbClr val="0E6EC5"/>
                </a:solidFill>
                <a:latin typeface="Georgia"/>
                <a:cs typeface="Georgia"/>
              </a:rPr>
              <a:t> </a:t>
            </a:r>
            <a:r>
              <a:rPr dirty="0" sz="4400" b="0">
                <a:solidFill>
                  <a:srgbClr val="0E6EC5"/>
                </a:solidFill>
                <a:latin typeface="Georgia"/>
                <a:cs typeface="Georgia"/>
              </a:rPr>
              <a:t>Tutorial </a:t>
            </a:r>
            <a:r>
              <a:rPr dirty="0" sz="4400" spc="-1045" b="0">
                <a:solidFill>
                  <a:srgbClr val="0E6EC5"/>
                </a:solidFill>
                <a:latin typeface="Georgia"/>
                <a:cs typeface="Georgia"/>
              </a:rPr>
              <a:t> </a:t>
            </a:r>
            <a:r>
              <a:rPr dirty="0" sz="4400" spc="5" b="0">
                <a:solidFill>
                  <a:srgbClr val="0E6EC5"/>
                </a:solidFill>
                <a:latin typeface="Georgia"/>
                <a:cs typeface="Georgia"/>
              </a:rPr>
              <a:t>Parts</a:t>
            </a:r>
            <a:endParaRPr sz="4400">
              <a:latin typeface="Georgia"/>
              <a:cs typeface="Georgia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190"/>
              </a:lnSpc>
            </a:pPr>
            <a:r>
              <a:rPr dirty="0" spc="20"/>
              <a:t>Rex</a:t>
            </a:r>
            <a:r>
              <a:rPr dirty="0" spc="-10"/>
              <a:t> </a:t>
            </a:r>
            <a:r>
              <a:rPr dirty="0" spc="20"/>
              <a:t>Jones</a:t>
            </a:r>
            <a:r>
              <a:rPr dirty="0" spc="-20"/>
              <a:t> </a:t>
            </a:r>
            <a:r>
              <a:rPr dirty="0" spc="15"/>
              <a:t>II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628015" y="1846516"/>
            <a:ext cx="7703820" cy="2967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06400" indent="-343535">
              <a:lnSpc>
                <a:spcPct val="100000"/>
              </a:lnSpc>
              <a:spcBef>
                <a:spcPts val="100"/>
              </a:spcBef>
              <a:buClr>
                <a:srgbClr val="0E6EC5"/>
              </a:buClr>
              <a:buSzPct val="81250"/>
              <a:buFont typeface="Wingdings"/>
              <a:buChar char=""/>
              <a:tabLst>
                <a:tab pos="406400" algn="l"/>
                <a:tab pos="407034" algn="l"/>
              </a:tabLst>
            </a:pPr>
            <a:r>
              <a:rPr dirty="0" sz="2400" spc="10">
                <a:solidFill>
                  <a:srgbClr val="404040"/>
                </a:solidFill>
                <a:latin typeface="Georgia"/>
                <a:cs typeface="Georgia"/>
              </a:rPr>
              <a:t>Set</a:t>
            </a:r>
            <a:r>
              <a:rPr dirty="0" sz="2400" spc="-65">
                <a:solidFill>
                  <a:srgbClr val="404040"/>
                </a:solidFill>
                <a:latin typeface="Georgia"/>
                <a:cs typeface="Georgia"/>
              </a:rPr>
              <a:t> </a:t>
            </a:r>
            <a:r>
              <a:rPr dirty="0" sz="2400" spc="-10">
                <a:solidFill>
                  <a:srgbClr val="404040"/>
                </a:solidFill>
                <a:latin typeface="Georgia"/>
                <a:cs typeface="Georgia"/>
              </a:rPr>
              <a:t>Up </a:t>
            </a:r>
            <a:r>
              <a:rPr dirty="0" sz="2400" spc="5">
                <a:solidFill>
                  <a:srgbClr val="404040"/>
                </a:solidFill>
                <a:latin typeface="Georgia"/>
                <a:cs typeface="Georgia"/>
              </a:rPr>
              <a:t>Project</a:t>
            </a:r>
            <a:r>
              <a:rPr dirty="0" sz="2400" spc="-60">
                <a:solidFill>
                  <a:srgbClr val="404040"/>
                </a:solidFill>
                <a:latin typeface="Georgia"/>
                <a:cs typeface="Georgia"/>
              </a:rPr>
              <a:t> </a:t>
            </a:r>
            <a:r>
              <a:rPr dirty="0" sz="2400">
                <a:solidFill>
                  <a:srgbClr val="404040"/>
                </a:solidFill>
                <a:latin typeface="Georgia"/>
                <a:cs typeface="Georgia"/>
              </a:rPr>
              <a:t>&amp;</a:t>
            </a:r>
            <a:r>
              <a:rPr dirty="0" sz="2400" spc="30">
                <a:solidFill>
                  <a:srgbClr val="404040"/>
                </a:solidFill>
                <a:latin typeface="Georgia"/>
                <a:cs typeface="Georgia"/>
              </a:rPr>
              <a:t> </a:t>
            </a:r>
            <a:r>
              <a:rPr dirty="0" sz="2400" spc="-10">
                <a:solidFill>
                  <a:srgbClr val="404040"/>
                </a:solidFill>
                <a:latin typeface="Georgia"/>
                <a:cs typeface="Georgia"/>
              </a:rPr>
              <a:t>Create</a:t>
            </a:r>
            <a:r>
              <a:rPr dirty="0" sz="2400" spc="-25">
                <a:solidFill>
                  <a:srgbClr val="404040"/>
                </a:solidFill>
                <a:latin typeface="Georgia"/>
                <a:cs typeface="Georgia"/>
              </a:rPr>
              <a:t> </a:t>
            </a:r>
            <a:r>
              <a:rPr dirty="0" sz="2400" spc="20">
                <a:solidFill>
                  <a:srgbClr val="404040"/>
                </a:solidFill>
                <a:latin typeface="Georgia"/>
                <a:cs typeface="Georgia"/>
              </a:rPr>
              <a:t>1</a:t>
            </a:r>
            <a:r>
              <a:rPr dirty="0" baseline="26881" sz="2325" spc="30">
                <a:solidFill>
                  <a:srgbClr val="404040"/>
                </a:solidFill>
                <a:latin typeface="Georgia"/>
                <a:cs typeface="Georgia"/>
              </a:rPr>
              <a:t>st</a:t>
            </a:r>
            <a:r>
              <a:rPr dirty="0" baseline="26881" sz="2325" spc="330">
                <a:solidFill>
                  <a:srgbClr val="404040"/>
                </a:solidFill>
                <a:latin typeface="Georgia"/>
                <a:cs typeface="Georgia"/>
              </a:rPr>
              <a:t> </a:t>
            </a:r>
            <a:r>
              <a:rPr dirty="0" sz="2400">
                <a:solidFill>
                  <a:srgbClr val="404040"/>
                </a:solidFill>
                <a:latin typeface="Georgia"/>
                <a:cs typeface="Georgia"/>
              </a:rPr>
              <a:t>Selenium</a:t>
            </a:r>
            <a:r>
              <a:rPr dirty="0" sz="2400" spc="-5">
                <a:solidFill>
                  <a:srgbClr val="404040"/>
                </a:solidFill>
                <a:latin typeface="Georgia"/>
                <a:cs typeface="Georgia"/>
              </a:rPr>
              <a:t> </a:t>
            </a:r>
            <a:r>
              <a:rPr dirty="0" sz="2400" spc="-10">
                <a:solidFill>
                  <a:srgbClr val="404040"/>
                </a:solidFill>
                <a:latin typeface="Georgia"/>
                <a:cs typeface="Georgia"/>
              </a:rPr>
              <a:t>Test</a:t>
            </a:r>
            <a:endParaRPr sz="24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0E6EC5"/>
              </a:buClr>
              <a:buFont typeface="Wingdings"/>
              <a:buChar char=""/>
            </a:pPr>
            <a:endParaRPr sz="3400">
              <a:latin typeface="Georgia"/>
              <a:cs typeface="Georgia"/>
            </a:endParaRPr>
          </a:p>
          <a:p>
            <a:pPr marL="406400" indent="-343535">
              <a:lnSpc>
                <a:spcPct val="100000"/>
              </a:lnSpc>
              <a:spcBef>
                <a:spcPts val="5"/>
              </a:spcBef>
              <a:buClr>
                <a:srgbClr val="0E6EC5"/>
              </a:buClr>
              <a:buSzPct val="81250"/>
              <a:buFont typeface="Wingdings"/>
              <a:buChar char=""/>
              <a:tabLst>
                <a:tab pos="406400" algn="l"/>
                <a:tab pos="407034" algn="l"/>
              </a:tabLst>
            </a:pPr>
            <a:r>
              <a:rPr dirty="0" sz="2400" spc="-10">
                <a:solidFill>
                  <a:srgbClr val="404040"/>
                </a:solidFill>
                <a:latin typeface="Georgia"/>
                <a:cs typeface="Georgia"/>
              </a:rPr>
              <a:t>Create</a:t>
            </a:r>
            <a:r>
              <a:rPr dirty="0" sz="2400" spc="30">
                <a:solidFill>
                  <a:srgbClr val="404040"/>
                </a:solidFill>
                <a:latin typeface="Georgia"/>
                <a:cs typeface="Georgia"/>
              </a:rPr>
              <a:t> </a:t>
            </a:r>
            <a:r>
              <a:rPr dirty="0" sz="2400" spc="-5">
                <a:solidFill>
                  <a:srgbClr val="404040"/>
                </a:solidFill>
                <a:latin typeface="Georgia"/>
                <a:cs typeface="Georgia"/>
              </a:rPr>
              <a:t>Page</a:t>
            </a:r>
            <a:r>
              <a:rPr dirty="0" sz="2400" spc="-40">
                <a:solidFill>
                  <a:srgbClr val="404040"/>
                </a:solidFill>
                <a:latin typeface="Georgia"/>
                <a:cs typeface="Georgia"/>
              </a:rPr>
              <a:t> </a:t>
            </a:r>
            <a:r>
              <a:rPr dirty="0" sz="2400" spc="-5">
                <a:solidFill>
                  <a:srgbClr val="404040"/>
                </a:solidFill>
                <a:latin typeface="Georgia"/>
                <a:cs typeface="Georgia"/>
              </a:rPr>
              <a:t>Object </a:t>
            </a:r>
            <a:r>
              <a:rPr dirty="0" sz="2400" spc="-15">
                <a:solidFill>
                  <a:srgbClr val="404040"/>
                </a:solidFill>
                <a:latin typeface="Georgia"/>
                <a:cs typeface="Georgia"/>
              </a:rPr>
              <a:t>Model</a:t>
            </a:r>
            <a:endParaRPr sz="24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0E6EC5"/>
              </a:buClr>
              <a:buFont typeface="Wingdings"/>
              <a:buChar char=""/>
            </a:pPr>
            <a:endParaRPr sz="3400">
              <a:latin typeface="Georgia"/>
              <a:cs typeface="Georgia"/>
            </a:endParaRPr>
          </a:p>
          <a:p>
            <a:pPr marL="406400" indent="-343535">
              <a:lnSpc>
                <a:spcPct val="100000"/>
              </a:lnSpc>
              <a:spcBef>
                <a:spcPts val="5"/>
              </a:spcBef>
              <a:buClr>
                <a:srgbClr val="0E6EC5"/>
              </a:buClr>
              <a:buSzPct val="81250"/>
              <a:buFont typeface="Wingdings"/>
              <a:buChar char=""/>
              <a:tabLst>
                <a:tab pos="406400" algn="l"/>
                <a:tab pos="407034" algn="l"/>
              </a:tabLst>
            </a:pPr>
            <a:r>
              <a:rPr dirty="0" sz="2400" spc="5">
                <a:solidFill>
                  <a:srgbClr val="404040"/>
                </a:solidFill>
                <a:latin typeface="Georgia"/>
                <a:cs typeface="Georgia"/>
              </a:rPr>
              <a:t>Work</a:t>
            </a:r>
            <a:r>
              <a:rPr dirty="0" sz="2400" spc="-15">
                <a:solidFill>
                  <a:srgbClr val="404040"/>
                </a:solidFill>
                <a:latin typeface="Georgia"/>
                <a:cs typeface="Georgia"/>
              </a:rPr>
              <a:t> With</a:t>
            </a:r>
            <a:r>
              <a:rPr dirty="0" sz="2400" spc="-55">
                <a:solidFill>
                  <a:srgbClr val="404040"/>
                </a:solidFill>
                <a:latin typeface="Georgia"/>
                <a:cs typeface="Georgia"/>
              </a:rPr>
              <a:t> </a:t>
            </a:r>
            <a:r>
              <a:rPr dirty="0" sz="2400" spc="-5">
                <a:solidFill>
                  <a:srgbClr val="404040"/>
                </a:solidFill>
                <a:latin typeface="Georgia"/>
                <a:cs typeface="Georgia"/>
              </a:rPr>
              <a:t>WebElements</a:t>
            </a:r>
            <a:endParaRPr sz="24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0E6EC5"/>
              </a:buClr>
              <a:buFont typeface="Wingdings"/>
              <a:buChar char=""/>
            </a:pPr>
            <a:endParaRPr sz="3400">
              <a:latin typeface="Georgia"/>
              <a:cs typeface="Georgia"/>
            </a:endParaRPr>
          </a:p>
          <a:p>
            <a:pPr marL="406400" indent="-343535">
              <a:lnSpc>
                <a:spcPct val="100000"/>
              </a:lnSpc>
              <a:buClr>
                <a:srgbClr val="0E6EC5"/>
              </a:buClr>
              <a:buSzPct val="81250"/>
              <a:buFont typeface="Wingdings"/>
              <a:buChar char=""/>
              <a:tabLst>
                <a:tab pos="406400" algn="l"/>
                <a:tab pos="407034" algn="l"/>
              </a:tabLst>
            </a:pPr>
            <a:r>
              <a:rPr dirty="0" sz="2400">
                <a:solidFill>
                  <a:srgbClr val="404040"/>
                </a:solidFill>
                <a:latin typeface="Georgia"/>
                <a:cs typeface="Georgia"/>
              </a:rPr>
              <a:t>Selenium </a:t>
            </a:r>
            <a:r>
              <a:rPr dirty="0" sz="2400" spc="-10">
                <a:solidFill>
                  <a:srgbClr val="404040"/>
                </a:solidFill>
                <a:latin typeface="Georgia"/>
                <a:cs typeface="Georgia"/>
              </a:rPr>
              <a:t>Interfaces</a:t>
            </a:r>
            <a:r>
              <a:rPr dirty="0" sz="2400" spc="30">
                <a:solidFill>
                  <a:srgbClr val="404040"/>
                </a:solidFill>
                <a:latin typeface="Georgia"/>
                <a:cs typeface="Georgia"/>
              </a:rPr>
              <a:t> </a:t>
            </a:r>
            <a:r>
              <a:rPr dirty="0" sz="2400">
                <a:solidFill>
                  <a:srgbClr val="404040"/>
                </a:solidFill>
                <a:latin typeface="Georgia"/>
                <a:cs typeface="Georgia"/>
              </a:rPr>
              <a:t>&amp;</a:t>
            </a:r>
            <a:r>
              <a:rPr dirty="0" sz="2400" spc="-40">
                <a:solidFill>
                  <a:srgbClr val="404040"/>
                </a:solidFill>
                <a:latin typeface="Georgia"/>
                <a:cs typeface="Georgia"/>
              </a:rPr>
              <a:t> </a:t>
            </a:r>
            <a:r>
              <a:rPr dirty="0" sz="2400" spc="-10">
                <a:solidFill>
                  <a:srgbClr val="404040"/>
                </a:solidFill>
                <a:latin typeface="Georgia"/>
                <a:cs typeface="Georgia"/>
              </a:rPr>
              <a:t>Methods</a:t>
            </a:r>
            <a:r>
              <a:rPr dirty="0" sz="2400" spc="25">
                <a:solidFill>
                  <a:srgbClr val="404040"/>
                </a:solidFill>
                <a:latin typeface="Georgia"/>
                <a:cs typeface="Georgia"/>
              </a:rPr>
              <a:t> </a:t>
            </a:r>
            <a:r>
              <a:rPr dirty="0" sz="2400" spc="-15">
                <a:solidFill>
                  <a:srgbClr val="404040"/>
                </a:solidFill>
                <a:latin typeface="Georgia"/>
                <a:cs typeface="Georgia"/>
              </a:rPr>
              <a:t>For</a:t>
            </a:r>
            <a:r>
              <a:rPr dirty="0" sz="2400" spc="10">
                <a:solidFill>
                  <a:srgbClr val="404040"/>
                </a:solidFill>
                <a:latin typeface="Georgia"/>
                <a:cs typeface="Georgia"/>
              </a:rPr>
              <a:t> </a:t>
            </a:r>
            <a:r>
              <a:rPr dirty="0" sz="2400">
                <a:solidFill>
                  <a:srgbClr val="404040"/>
                </a:solidFill>
                <a:latin typeface="Georgia"/>
                <a:cs typeface="Georgia"/>
              </a:rPr>
              <a:t>Unique</a:t>
            </a:r>
            <a:r>
              <a:rPr dirty="0" sz="2400" spc="-15">
                <a:solidFill>
                  <a:srgbClr val="404040"/>
                </a:solidFill>
                <a:latin typeface="Georgia"/>
                <a:cs typeface="Georgia"/>
              </a:rPr>
              <a:t> </a:t>
            </a:r>
            <a:r>
              <a:rPr dirty="0" sz="2400" spc="-10">
                <a:solidFill>
                  <a:srgbClr val="404040"/>
                </a:solidFill>
                <a:latin typeface="Georgia"/>
                <a:cs typeface="Georgia"/>
              </a:rPr>
              <a:t>Situations</a:t>
            </a:r>
            <a:endParaRPr sz="24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1500" y="571500"/>
            <a:ext cx="11049000" cy="5715000"/>
          </a:xfrm>
          <a:prstGeom prst="rect">
            <a:avLst/>
          </a:prstGeom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1500" y="571500"/>
            <a:ext cx="11049000" cy="5715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201335"/>
            <a:ext cx="417830" cy="2656840"/>
          </a:xfrm>
          <a:custGeom>
            <a:avLst/>
            <a:gdLst/>
            <a:ahLst/>
            <a:cxnLst/>
            <a:rect l="l" t="t" r="r" b="b"/>
            <a:pathLst>
              <a:path w="417830" h="2656840">
                <a:moveTo>
                  <a:pt x="0" y="0"/>
                </a:moveTo>
                <a:lnTo>
                  <a:pt x="0" y="2656662"/>
                </a:lnTo>
                <a:lnTo>
                  <a:pt x="417602" y="2656662"/>
                </a:lnTo>
                <a:lnTo>
                  <a:pt x="0" y="0"/>
                </a:lnTo>
                <a:close/>
              </a:path>
            </a:pathLst>
          </a:custGeom>
          <a:solidFill>
            <a:srgbClr val="0E6EC5">
              <a:alpha val="85096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63719" y="14224"/>
            <a:ext cx="2473960" cy="1368425"/>
          </a:xfrm>
          <a:prstGeom prst="rect"/>
        </p:spPr>
        <p:txBody>
          <a:bodyPr wrap="square" lIns="0" tIns="31750" rIns="0" bIns="0" rtlCol="0" vert="horz">
            <a:spAutoFit/>
          </a:bodyPr>
          <a:lstStyle/>
          <a:p>
            <a:pPr marL="593090" marR="5080" indent="-581025">
              <a:lnSpc>
                <a:spcPts val="5260"/>
              </a:lnSpc>
              <a:spcBef>
                <a:spcPts val="250"/>
              </a:spcBef>
            </a:pPr>
            <a:r>
              <a:rPr dirty="0" sz="4400" spc="15" b="0">
                <a:solidFill>
                  <a:srgbClr val="0E6EC5"/>
                </a:solidFill>
                <a:latin typeface="Georgia"/>
                <a:cs typeface="Georgia"/>
              </a:rPr>
              <a:t>4</a:t>
            </a:r>
            <a:r>
              <a:rPr dirty="0" sz="4400" spc="-120" b="0">
                <a:solidFill>
                  <a:srgbClr val="0E6EC5"/>
                </a:solidFill>
                <a:latin typeface="Georgia"/>
                <a:cs typeface="Georgia"/>
              </a:rPr>
              <a:t> </a:t>
            </a:r>
            <a:r>
              <a:rPr dirty="0" sz="4400" b="0">
                <a:solidFill>
                  <a:srgbClr val="0E6EC5"/>
                </a:solidFill>
                <a:latin typeface="Georgia"/>
                <a:cs typeface="Georgia"/>
              </a:rPr>
              <a:t>Tutorial </a:t>
            </a:r>
            <a:r>
              <a:rPr dirty="0" sz="4400" spc="-1045" b="0">
                <a:solidFill>
                  <a:srgbClr val="0E6EC5"/>
                </a:solidFill>
                <a:latin typeface="Georgia"/>
                <a:cs typeface="Georgia"/>
              </a:rPr>
              <a:t> </a:t>
            </a:r>
            <a:r>
              <a:rPr dirty="0" sz="4400" spc="5" b="0">
                <a:solidFill>
                  <a:srgbClr val="0E6EC5"/>
                </a:solidFill>
                <a:latin typeface="Georgia"/>
                <a:cs typeface="Georgia"/>
              </a:rPr>
              <a:t>Parts</a:t>
            </a:r>
            <a:endParaRPr sz="4400">
              <a:latin typeface="Georgia"/>
              <a:cs typeface="Georg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78815" y="4828784"/>
            <a:ext cx="7763509" cy="3721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785"/>
              </a:lnSpc>
              <a:tabLst>
                <a:tab pos="469900" algn="l"/>
              </a:tabLst>
            </a:pPr>
            <a:r>
              <a:rPr dirty="0" sz="1950" spc="10">
                <a:solidFill>
                  <a:srgbClr val="0E6EC5"/>
                </a:solidFill>
                <a:latin typeface="Georgia"/>
                <a:cs typeface="Georgia"/>
              </a:rPr>
              <a:t>4)	</a:t>
            </a:r>
            <a:r>
              <a:rPr dirty="0" sz="2400">
                <a:latin typeface="Georgia"/>
                <a:cs typeface="Georgia"/>
              </a:rPr>
              <a:t>Selenium</a:t>
            </a:r>
            <a:r>
              <a:rPr dirty="0" sz="2400" spc="5">
                <a:latin typeface="Georgia"/>
                <a:cs typeface="Georgia"/>
              </a:rPr>
              <a:t> </a:t>
            </a:r>
            <a:r>
              <a:rPr dirty="0" sz="2400" spc="-10">
                <a:latin typeface="Georgia"/>
                <a:cs typeface="Georgia"/>
              </a:rPr>
              <a:t>Interfaces</a:t>
            </a:r>
            <a:r>
              <a:rPr dirty="0" sz="2400" spc="30">
                <a:latin typeface="Georgia"/>
                <a:cs typeface="Georgia"/>
              </a:rPr>
              <a:t> </a:t>
            </a:r>
            <a:r>
              <a:rPr dirty="0" sz="2400">
                <a:latin typeface="Georgia"/>
                <a:cs typeface="Georgia"/>
              </a:rPr>
              <a:t>&amp;</a:t>
            </a:r>
            <a:r>
              <a:rPr dirty="0" sz="2400" spc="-35">
                <a:latin typeface="Georgia"/>
                <a:cs typeface="Georgia"/>
              </a:rPr>
              <a:t> </a:t>
            </a:r>
            <a:r>
              <a:rPr dirty="0" sz="2400" spc="-10">
                <a:latin typeface="Georgia"/>
                <a:cs typeface="Georgia"/>
              </a:rPr>
              <a:t>Methods</a:t>
            </a:r>
            <a:r>
              <a:rPr dirty="0" sz="2400" spc="30">
                <a:latin typeface="Georgia"/>
                <a:cs typeface="Georgia"/>
              </a:rPr>
              <a:t> </a:t>
            </a:r>
            <a:r>
              <a:rPr dirty="0" sz="2400" spc="-15">
                <a:latin typeface="Georgia"/>
                <a:cs typeface="Georgia"/>
              </a:rPr>
              <a:t>For</a:t>
            </a:r>
            <a:r>
              <a:rPr dirty="0" sz="2400" spc="10">
                <a:latin typeface="Georgia"/>
                <a:cs typeface="Georgia"/>
              </a:rPr>
              <a:t> </a:t>
            </a:r>
            <a:r>
              <a:rPr dirty="0" sz="2400">
                <a:latin typeface="Georgia"/>
                <a:cs typeface="Georgia"/>
              </a:rPr>
              <a:t>Unique</a:t>
            </a:r>
            <a:r>
              <a:rPr dirty="0" sz="2400" spc="-15">
                <a:latin typeface="Georgia"/>
                <a:cs typeface="Georgia"/>
              </a:rPr>
              <a:t> </a:t>
            </a:r>
            <a:r>
              <a:rPr dirty="0" sz="2400" spc="-5">
                <a:latin typeface="Georgia"/>
                <a:cs typeface="Georgia"/>
              </a:rPr>
              <a:t>Situations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190"/>
              </a:lnSpc>
            </a:pPr>
            <a:r>
              <a:rPr dirty="0" spc="20"/>
              <a:t>Rex</a:t>
            </a:r>
            <a:r>
              <a:rPr dirty="0" spc="-10"/>
              <a:t> </a:t>
            </a:r>
            <a:r>
              <a:rPr dirty="0" spc="20"/>
              <a:t>Jones</a:t>
            </a:r>
            <a:r>
              <a:rPr dirty="0" spc="-20"/>
              <a:t> </a:t>
            </a:r>
            <a:r>
              <a:rPr dirty="0" spc="15"/>
              <a:t>II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40715" y="1846516"/>
            <a:ext cx="6078220" cy="23666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08000" indent="-457834">
              <a:lnSpc>
                <a:spcPct val="100000"/>
              </a:lnSpc>
              <a:spcBef>
                <a:spcPts val="100"/>
              </a:spcBef>
              <a:buClr>
                <a:srgbClr val="0E6EC5"/>
              </a:buClr>
              <a:buSzPct val="81250"/>
              <a:buAutoNum type="arabicParenR"/>
              <a:tabLst>
                <a:tab pos="508000" algn="l"/>
                <a:tab pos="508634" algn="l"/>
              </a:tabLst>
            </a:pPr>
            <a:r>
              <a:rPr dirty="0" sz="2400" spc="10">
                <a:latin typeface="Georgia"/>
                <a:cs typeface="Georgia"/>
              </a:rPr>
              <a:t>Set</a:t>
            </a:r>
            <a:r>
              <a:rPr dirty="0" sz="2400" spc="-70">
                <a:latin typeface="Georgia"/>
                <a:cs typeface="Georgia"/>
              </a:rPr>
              <a:t> </a:t>
            </a:r>
            <a:r>
              <a:rPr dirty="0" sz="2400" spc="-10">
                <a:latin typeface="Georgia"/>
                <a:cs typeface="Georgia"/>
              </a:rPr>
              <a:t>Up </a:t>
            </a:r>
            <a:r>
              <a:rPr dirty="0" sz="2400" spc="5">
                <a:latin typeface="Georgia"/>
                <a:cs typeface="Georgia"/>
              </a:rPr>
              <a:t>Project</a:t>
            </a:r>
            <a:r>
              <a:rPr dirty="0" sz="2400" spc="-65">
                <a:latin typeface="Georgia"/>
                <a:cs typeface="Georgia"/>
              </a:rPr>
              <a:t> </a:t>
            </a:r>
            <a:r>
              <a:rPr dirty="0" sz="2400">
                <a:latin typeface="Georgia"/>
                <a:cs typeface="Georgia"/>
              </a:rPr>
              <a:t>&amp;</a:t>
            </a:r>
            <a:r>
              <a:rPr dirty="0" sz="2400" spc="30">
                <a:latin typeface="Georgia"/>
                <a:cs typeface="Georgia"/>
              </a:rPr>
              <a:t> </a:t>
            </a:r>
            <a:r>
              <a:rPr dirty="0" sz="2400" spc="-5">
                <a:latin typeface="Georgia"/>
                <a:cs typeface="Georgia"/>
              </a:rPr>
              <a:t>Create</a:t>
            </a:r>
            <a:r>
              <a:rPr dirty="0" sz="2400" spc="-25">
                <a:latin typeface="Georgia"/>
                <a:cs typeface="Georgia"/>
              </a:rPr>
              <a:t> </a:t>
            </a:r>
            <a:r>
              <a:rPr dirty="0" sz="2400" spc="10">
                <a:latin typeface="Georgia"/>
                <a:cs typeface="Georgia"/>
              </a:rPr>
              <a:t>1</a:t>
            </a:r>
            <a:r>
              <a:rPr dirty="0" baseline="26881" sz="2325" spc="15">
                <a:latin typeface="Georgia"/>
                <a:cs typeface="Georgia"/>
              </a:rPr>
              <a:t>st</a:t>
            </a:r>
            <a:r>
              <a:rPr dirty="0" baseline="26881" sz="2325" spc="315">
                <a:latin typeface="Georgia"/>
                <a:cs typeface="Georgia"/>
              </a:rPr>
              <a:t> </a:t>
            </a:r>
            <a:r>
              <a:rPr dirty="0" sz="2400">
                <a:latin typeface="Georgia"/>
                <a:cs typeface="Georgia"/>
              </a:rPr>
              <a:t>Selenium </a:t>
            </a:r>
            <a:r>
              <a:rPr dirty="0" sz="2400" spc="-10">
                <a:latin typeface="Georgia"/>
                <a:cs typeface="Georgia"/>
              </a:rPr>
              <a:t>Test</a:t>
            </a:r>
            <a:endParaRPr sz="2400">
              <a:latin typeface="Georgia"/>
              <a:cs typeface="Georgia"/>
            </a:endParaRPr>
          </a:p>
          <a:p>
            <a:pPr>
              <a:lnSpc>
                <a:spcPct val="100000"/>
              </a:lnSpc>
              <a:buClr>
                <a:srgbClr val="0E6EC5"/>
              </a:buClr>
              <a:buFont typeface="Georgia"/>
              <a:buAutoNum type="arabicParenR"/>
            </a:pPr>
            <a:endParaRPr sz="2700">
              <a:latin typeface="Georgia"/>
              <a:cs typeface="Georgia"/>
            </a:endParaRPr>
          </a:p>
          <a:p>
            <a:pPr marL="508000" indent="-457834">
              <a:lnSpc>
                <a:spcPct val="100000"/>
              </a:lnSpc>
              <a:spcBef>
                <a:spcPts val="1790"/>
              </a:spcBef>
              <a:buClr>
                <a:srgbClr val="0E6EC5"/>
              </a:buClr>
              <a:buSzPct val="81250"/>
              <a:buAutoNum type="arabicParenR"/>
              <a:tabLst>
                <a:tab pos="508000" algn="l"/>
                <a:tab pos="508634" algn="l"/>
              </a:tabLst>
            </a:pPr>
            <a:r>
              <a:rPr dirty="0" sz="2400" spc="-5">
                <a:latin typeface="Georgia"/>
                <a:cs typeface="Georgia"/>
              </a:rPr>
              <a:t>Create</a:t>
            </a:r>
            <a:r>
              <a:rPr dirty="0" sz="2400" spc="35">
                <a:latin typeface="Georgia"/>
                <a:cs typeface="Georgia"/>
              </a:rPr>
              <a:t> </a:t>
            </a:r>
            <a:r>
              <a:rPr dirty="0" sz="2400">
                <a:latin typeface="Georgia"/>
                <a:cs typeface="Georgia"/>
              </a:rPr>
              <a:t>Page</a:t>
            </a:r>
            <a:r>
              <a:rPr dirty="0" sz="2400" spc="-30">
                <a:latin typeface="Georgia"/>
                <a:cs typeface="Georgia"/>
              </a:rPr>
              <a:t> </a:t>
            </a:r>
            <a:r>
              <a:rPr dirty="0" sz="2400" spc="-5">
                <a:latin typeface="Georgia"/>
                <a:cs typeface="Georgia"/>
              </a:rPr>
              <a:t>Object</a:t>
            </a:r>
            <a:r>
              <a:rPr dirty="0" sz="2400">
                <a:latin typeface="Georgia"/>
                <a:cs typeface="Georgia"/>
              </a:rPr>
              <a:t> </a:t>
            </a:r>
            <a:r>
              <a:rPr dirty="0" sz="2400" spc="-15">
                <a:latin typeface="Georgia"/>
                <a:cs typeface="Georgia"/>
              </a:rPr>
              <a:t>Model</a:t>
            </a:r>
            <a:endParaRPr sz="2400">
              <a:latin typeface="Georgia"/>
              <a:cs typeface="Georgia"/>
            </a:endParaRPr>
          </a:p>
          <a:p>
            <a:pPr>
              <a:lnSpc>
                <a:spcPct val="100000"/>
              </a:lnSpc>
              <a:buClr>
                <a:srgbClr val="0E6EC5"/>
              </a:buClr>
              <a:buFont typeface="Georgia"/>
              <a:buAutoNum type="arabicParenR"/>
            </a:pPr>
            <a:endParaRPr sz="2700">
              <a:latin typeface="Georgia"/>
              <a:cs typeface="Georgia"/>
            </a:endParaRPr>
          </a:p>
          <a:p>
            <a:pPr marL="508000" indent="-457834">
              <a:lnSpc>
                <a:spcPct val="100000"/>
              </a:lnSpc>
              <a:spcBef>
                <a:spcPts val="1865"/>
              </a:spcBef>
              <a:buClr>
                <a:srgbClr val="0E6EC5"/>
              </a:buClr>
              <a:buSzPct val="81250"/>
              <a:buAutoNum type="arabicParenR"/>
              <a:tabLst>
                <a:tab pos="508000" algn="l"/>
                <a:tab pos="508634" algn="l"/>
              </a:tabLst>
            </a:pPr>
            <a:r>
              <a:rPr dirty="0" sz="2400" spc="-5">
                <a:latin typeface="Georgia"/>
                <a:cs typeface="Georgia"/>
              </a:rPr>
              <a:t>Working</a:t>
            </a:r>
            <a:r>
              <a:rPr dirty="0" sz="2400" spc="-10">
                <a:latin typeface="Georgia"/>
                <a:cs typeface="Georgia"/>
              </a:rPr>
              <a:t> </a:t>
            </a:r>
            <a:r>
              <a:rPr dirty="0" sz="2400" spc="5">
                <a:latin typeface="Georgia"/>
                <a:cs typeface="Georgia"/>
              </a:rPr>
              <a:t>With</a:t>
            </a:r>
            <a:r>
              <a:rPr dirty="0" sz="2400" spc="-40">
                <a:latin typeface="Georgia"/>
                <a:cs typeface="Georgia"/>
              </a:rPr>
              <a:t> </a:t>
            </a:r>
            <a:r>
              <a:rPr dirty="0" sz="2400" spc="-5">
                <a:latin typeface="Georgia"/>
                <a:cs typeface="Georgia"/>
              </a:rPr>
              <a:t>WebElements</a:t>
            </a:r>
            <a:endParaRPr sz="24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201335"/>
            <a:ext cx="417830" cy="2656840"/>
          </a:xfrm>
          <a:custGeom>
            <a:avLst/>
            <a:gdLst/>
            <a:ahLst/>
            <a:cxnLst/>
            <a:rect l="l" t="t" r="r" b="b"/>
            <a:pathLst>
              <a:path w="417830" h="2656840">
                <a:moveTo>
                  <a:pt x="0" y="0"/>
                </a:moveTo>
                <a:lnTo>
                  <a:pt x="0" y="2656662"/>
                </a:lnTo>
                <a:lnTo>
                  <a:pt x="417602" y="2656662"/>
                </a:lnTo>
                <a:lnTo>
                  <a:pt x="0" y="0"/>
                </a:lnTo>
                <a:close/>
              </a:path>
            </a:pathLst>
          </a:custGeom>
          <a:solidFill>
            <a:srgbClr val="0E6EC5">
              <a:alpha val="85096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63719" y="14224"/>
            <a:ext cx="2473960" cy="1368425"/>
          </a:xfrm>
          <a:prstGeom prst="rect"/>
        </p:spPr>
        <p:txBody>
          <a:bodyPr wrap="square" lIns="0" tIns="31750" rIns="0" bIns="0" rtlCol="0" vert="horz">
            <a:spAutoFit/>
          </a:bodyPr>
          <a:lstStyle/>
          <a:p>
            <a:pPr marL="593090" marR="5080" indent="-581025">
              <a:lnSpc>
                <a:spcPts val="5260"/>
              </a:lnSpc>
              <a:spcBef>
                <a:spcPts val="250"/>
              </a:spcBef>
            </a:pPr>
            <a:r>
              <a:rPr dirty="0" sz="4400" spc="15" b="0">
                <a:solidFill>
                  <a:srgbClr val="0E6EC5"/>
                </a:solidFill>
                <a:latin typeface="Georgia"/>
                <a:cs typeface="Georgia"/>
              </a:rPr>
              <a:t>4</a:t>
            </a:r>
            <a:r>
              <a:rPr dirty="0" sz="4400" spc="-120" b="0">
                <a:solidFill>
                  <a:srgbClr val="0E6EC5"/>
                </a:solidFill>
                <a:latin typeface="Georgia"/>
                <a:cs typeface="Georgia"/>
              </a:rPr>
              <a:t> </a:t>
            </a:r>
            <a:r>
              <a:rPr dirty="0" sz="4400" b="0">
                <a:solidFill>
                  <a:srgbClr val="0E6EC5"/>
                </a:solidFill>
                <a:latin typeface="Georgia"/>
                <a:cs typeface="Georgia"/>
              </a:rPr>
              <a:t>Tutorial </a:t>
            </a:r>
            <a:r>
              <a:rPr dirty="0" sz="4400" spc="-1045" b="0">
                <a:solidFill>
                  <a:srgbClr val="0E6EC5"/>
                </a:solidFill>
                <a:latin typeface="Georgia"/>
                <a:cs typeface="Georgia"/>
              </a:rPr>
              <a:t> </a:t>
            </a:r>
            <a:r>
              <a:rPr dirty="0" sz="4400" spc="5" b="0">
                <a:solidFill>
                  <a:srgbClr val="0E6EC5"/>
                </a:solidFill>
                <a:latin typeface="Georgia"/>
                <a:cs typeface="Georgia"/>
              </a:rPr>
              <a:t>Parts</a:t>
            </a:r>
            <a:endParaRPr sz="4400">
              <a:latin typeface="Georgia"/>
              <a:cs typeface="Georgi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48207" y="1885188"/>
            <a:ext cx="3884929" cy="342900"/>
          </a:xfrm>
          <a:custGeom>
            <a:avLst/>
            <a:gdLst/>
            <a:ahLst/>
            <a:cxnLst/>
            <a:rect l="l" t="t" r="r" b="b"/>
            <a:pathLst>
              <a:path w="3884929" h="342900">
                <a:moveTo>
                  <a:pt x="3884676" y="0"/>
                </a:moveTo>
                <a:lnTo>
                  <a:pt x="0" y="0"/>
                </a:lnTo>
                <a:lnTo>
                  <a:pt x="0" y="342900"/>
                </a:lnTo>
                <a:lnTo>
                  <a:pt x="3884676" y="342900"/>
                </a:lnTo>
                <a:lnTo>
                  <a:pt x="3884676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032883" y="1885187"/>
            <a:ext cx="2486025" cy="342900"/>
          </a:xfrm>
          <a:custGeom>
            <a:avLst/>
            <a:gdLst/>
            <a:ahLst/>
            <a:cxnLst/>
            <a:rect l="l" t="t" r="r" b="b"/>
            <a:pathLst>
              <a:path w="2486025" h="342900">
                <a:moveTo>
                  <a:pt x="263461" y="0"/>
                </a:moveTo>
                <a:lnTo>
                  <a:pt x="185737" y="0"/>
                </a:lnTo>
                <a:lnTo>
                  <a:pt x="0" y="0"/>
                </a:lnTo>
                <a:lnTo>
                  <a:pt x="0" y="342900"/>
                </a:lnTo>
                <a:lnTo>
                  <a:pt x="185674" y="342900"/>
                </a:lnTo>
                <a:lnTo>
                  <a:pt x="263461" y="342900"/>
                </a:lnTo>
                <a:lnTo>
                  <a:pt x="263461" y="0"/>
                </a:lnTo>
                <a:close/>
              </a:path>
              <a:path w="2486025" h="342900">
                <a:moveTo>
                  <a:pt x="2486025" y="0"/>
                </a:moveTo>
                <a:lnTo>
                  <a:pt x="263525" y="0"/>
                </a:lnTo>
                <a:lnTo>
                  <a:pt x="263525" y="342900"/>
                </a:lnTo>
                <a:lnTo>
                  <a:pt x="2486025" y="342900"/>
                </a:lnTo>
                <a:lnTo>
                  <a:pt x="2486025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628015" y="1846516"/>
            <a:ext cx="6976745" cy="23666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20700" indent="-457834">
              <a:lnSpc>
                <a:spcPct val="100000"/>
              </a:lnSpc>
              <a:spcBef>
                <a:spcPts val="100"/>
              </a:spcBef>
              <a:buClr>
                <a:srgbClr val="0E6EC5"/>
              </a:buClr>
              <a:buSzPct val="81250"/>
              <a:buAutoNum type="arabicParenR"/>
              <a:tabLst>
                <a:tab pos="520700" algn="l"/>
                <a:tab pos="521334" algn="l"/>
              </a:tabLst>
            </a:pPr>
            <a:r>
              <a:rPr dirty="0" sz="2400" spc="-5" b="1">
                <a:solidFill>
                  <a:srgbClr val="404040"/>
                </a:solidFill>
                <a:latin typeface="Georgia"/>
                <a:cs typeface="Georgia"/>
              </a:rPr>
              <a:t>Set</a:t>
            </a:r>
            <a:r>
              <a:rPr dirty="0" sz="2400" spc="5" b="1">
                <a:solidFill>
                  <a:srgbClr val="404040"/>
                </a:solidFill>
                <a:latin typeface="Georgia"/>
                <a:cs typeface="Georgia"/>
              </a:rPr>
              <a:t> </a:t>
            </a:r>
            <a:r>
              <a:rPr dirty="0" sz="2400" spc="10" b="1">
                <a:solidFill>
                  <a:srgbClr val="404040"/>
                </a:solidFill>
                <a:latin typeface="Georgia"/>
                <a:cs typeface="Georgia"/>
              </a:rPr>
              <a:t>Up</a:t>
            </a:r>
            <a:r>
              <a:rPr dirty="0" sz="2400" spc="-15" b="1">
                <a:solidFill>
                  <a:srgbClr val="404040"/>
                </a:solidFill>
                <a:latin typeface="Georgia"/>
                <a:cs typeface="Georgia"/>
              </a:rPr>
              <a:t> </a:t>
            </a:r>
            <a:r>
              <a:rPr dirty="0" sz="2400" b="1">
                <a:solidFill>
                  <a:srgbClr val="404040"/>
                </a:solidFill>
                <a:latin typeface="Georgia"/>
                <a:cs typeface="Georgia"/>
              </a:rPr>
              <a:t>Project &amp;</a:t>
            </a:r>
            <a:r>
              <a:rPr dirty="0" sz="2400" spc="-55" b="1">
                <a:solidFill>
                  <a:srgbClr val="404040"/>
                </a:solidFill>
                <a:latin typeface="Georgia"/>
                <a:cs typeface="Georgia"/>
              </a:rPr>
              <a:t> </a:t>
            </a:r>
            <a:r>
              <a:rPr dirty="0" sz="2400" b="1">
                <a:solidFill>
                  <a:srgbClr val="404040"/>
                </a:solidFill>
                <a:latin typeface="Georgia"/>
                <a:cs typeface="Georgia"/>
              </a:rPr>
              <a:t>Create</a:t>
            </a:r>
            <a:r>
              <a:rPr dirty="0" sz="2400" spc="-30" b="1">
                <a:solidFill>
                  <a:srgbClr val="404040"/>
                </a:solidFill>
                <a:latin typeface="Georgia"/>
                <a:cs typeface="Georgia"/>
              </a:rPr>
              <a:t> </a:t>
            </a:r>
            <a:r>
              <a:rPr dirty="0" sz="2400" spc="15" b="1">
                <a:solidFill>
                  <a:srgbClr val="404040"/>
                </a:solidFill>
                <a:latin typeface="Georgia"/>
                <a:cs typeface="Georgia"/>
              </a:rPr>
              <a:t>1</a:t>
            </a:r>
            <a:r>
              <a:rPr dirty="0" baseline="26881" sz="2325" spc="22" b="1">
                <a:solidFill>
                  <a:srgbClr val="404040"/>
                </a:solidFill>
                <a:latin typeface="Georgia"/>
                <a:cs typeface="Georgia"/>
              </a:rPr>
              <a:t>st</a:t>
            </a:r>
            <a:r>
              <a:rPr dirty="0" baseline="26881" sz="2325" spc="337" b="1">
                <a:solidFill>
                  <a:srgbClr val="404040"/>
                </a:solidFill>
                <a:latin typeface="Georgia"/>
                <a:cs typeface="Georgia"/>
              </a:rPr>
              <a:t> </a:t>
            </a:r>
            <a:r>
              <a:rPr dirty="0" sz="2400" b="1">
                <a:solidFill>
                  <a:srgbClr val="404040"/>
                </a:solidFill>
                <a:latin typeface="Georgia"/>
                <a:cs typeface="Georgia"/>
              </a:rPr>
              <a:t>Selenium</a:t>
            </a:r>
            <a:r>
              <a:rPr dirty="0" sz="2400" spc="-55" b="1">
                <a:solidFill>
                  <a:srgbClr val="404040"/>
                </a:solidFill>
                <a:latin typeface="Georgia"/>
                <a:cs typeface="Georgia"/>
              </a:rPr>
              <a:t> </a:t>
            </a:r>
            <a:r>
              <a:rPr dirty="0" sz="2400" spc="5" b="1">
                <a:solidFill>
                  <a:srgbClr val="404040"/>
                </a:solidFill>
                <a:latin typeface="Georgia"/>
                <a:cs typeface="Georgia"/>
              </a:rPr>
              <a:t>Test</a:t>
            </a:r>
            <a:endParaRPr sz="2400">
              <a:latin typeface="Georgia"/>
              <a:cs typeface="Georgia"/>
            </a:endParaRPr>
          </a:p>
          <a:p>
            <a:pPr>
              <a:lnSpc>
                <a:spcPct val="100000"/>
              </a:lnSpc>
              <a:buAutoNum type="arabicParenR"/>
            </a:pPr>
            <a:endParaRPr sz="2700">
              <a:latin typeface="Georgia"/>
              <a:cs typeface="Georgia"/>
            </a:endParaRPr>
          </a:p>
          <a:p>
            <a:pPr marL="520700" indent="-457834">
              <a:lnSpc>
                <a:spcPct val="100000"/>
              </a:lnSpc>
              <a:spcBef>
                <a:spcPts val="1790"/>
              </a:spcBef>
              <a:buClr>
                <a:srgbClr val="0E6EC5"/>
              </a:buClr>
              <a:buSzPct val="81250"/>
              <a:buAutoNum type="arabicParenR"/>
              <a:tabLst>
                <a:tab pos="520700" algn="l"/>
                <a:tab pos="521334" algn="l"/>
              </a:tabLst>
            </a:pPr>
            <a:r>
              <a:rPr dirty="0" sz="2400" spc="-5">
                <a:solidFill>
                  <a:srgbClr val="D9D9D9"/>
                </a:solidFill>
                <a:latin typeface="Georgia"/>
                <a:cs typeface="Georgia"/>
              </a:rPr>
              <a:t>Create</a:t>
            </a:r>
            <a:r>
              <a:rPr dirty="0" sz="2400" spc="35">
                <a:solidFill>
                  <a:srgbClr val="D9D9D9"/>
                </a:solidFill>
                <a:latin typeface="Georgia"/>
                <a:cs typeface="Georgia"/>
              </a:rPr>
              <a:t> </a:t>
            </a:r>
            <a:r>
              <a:rPr dirty="0" sz="2400">
                <a:solidFill>
                  <a:srgbClr val="D9D9D9"/>
                </a:solidFill>
                <a:latin typeface="Georgia"/>
                <a:cs typeface="Georgia"/>
              </a:rPr>
              <a:t>Page</a:t>
            </a:r>
            <a:r>
              <a:rPr dirty="0" sz="2400" spc="-30">
                <a:solidFill>
                  <a:srgbClr val="D9D9D9"/>
                </a:solidFill>
                <a:latin typeface="Georgia"/>
                <a:cs typeface="Georgia"/>
              </a:rPr>
              <a:t> </a:t>
            </a:r>
            <a:r>
              <a:rPr dirty="0" sz="2400" spc="-5">
                <a:solidFill>
                  <a:srgbClr val="D9D9D9"/>
                </a:solidFill>
                <a:latin typeface="Georgia"/>
                <a:cs typeface="Georgia"/>
              </a:rPr>
              <a:t>Object</a:t>
            </a:r>
            <a:r>
              <a:rPr dirty="0" sz="2400">
                <a:solidFill>
                  <a:srgbClr val="D9D9D9"/>
                </a:solidFill>
                <a:latin typeface="Georgia"/>
                <a:cs typeface="Georgia"/>
              </a:rPr>
              <a:t> </a:t>
            </a:r>
            <a:r>
              <a:rPr dirty="0" sz="2400" spc="-15">
                <a:solidFill>
                  <a:srgbClr val="D9D9D9"/>
                </a:solidFill>
                <a:latin typeface="Georgia"/>
                <a:cs typeface="Georgia"/>
              </a:rPr>
              <a:t>Model</a:t>
            </a:r>
            <a:endParaRPr sz="2400">
              <a:latin typeface="Georgia"/>
              <a:cs typeface="Georgia"/>
            </a:endParaRPr>
          </a:p>
          <a:p>
            <a:pPr>
              <a:lnSpc>
                <a:spcPct val="100000"/>
              </a:lnSpc>
              <a:buAutoNum type="arabicParenR"/>
            </a:pPr>
            <a:endParaRPr sz="2700">
              <a:latin typeface="Georgia"/>
              <a:cs typeface="Georgia"/>
            </a:endParaRPr>
          </a:p>
          <a:p>
            <a:pPr marL="520700" indent="-457834">
              <a:lnSpc>
                <a:spcPct val="100000"/>
              </a:lnSpc>
              <a:spcBef>
                <a:spcPts val="1865"/>
              </a:spcBef>
              <a:buClr>
                <a:srgbClr val="0E6EC5"/>
              </a:buClr>
              <a:buSzPct val="81250"/>
              <a:buAutoNum type="arabicParenR"/>
              <a:tabLst>
                <a:tab pos="520700" algn="l"/>
                <a:tab pos="521334" algn="l"/>
              </a:tabLst>
            </a:pPr>
            <a:r>
              <a:rPr dirty="0" sz="2400" spc="-5">
                <a:solidFill>
                  <a:srgbClr val="D9D9D9"/>
                </a:solidFill>
                <a:latin typeface="Georgia"/>
                <a:cs typeface="Georgia"/>
              </a:rPr>
              <a:t>Working</a:t>
            </a:r>
            <a:r>
              <a:rPr dirty="0" sz="2400" spc="-10">
                <a:solidFill>
                  <a:srgbClr val="D9D9D9"/>
                </a:solidFill>
                <a:latin typeface="Georgia"/>
                <a:cs typeface="Georgia"/>
              </a:rPr>
              <a:t> </a:t>
            </a:r>
            <a:r>
              <a:rPr dirty="0" sz="2400" spc="5">
                <a:solidFill>
                  <a:srgbClr val="D9D9D9"/>
                </a:solidFill>
                <a:latin typeface="Georgia"/>
                <a:cs typeface="Georgia"/>
              </a:rPr>
              <a:t>With</a:t>
            </a:r>
            <a:r>
              <a:rPr dirty="0" sz="2400" spc="-40">
                <a:solidFill>
                  <a:srgbClr val="D9D9D9"/>
                </a:solidFill>
                <a:latin typeface="Georgia"/>
                <a:cs typeface="Georgia"/>
              </a:rPr>
              <a:t> </a:t>
            </a:r>
            <a:r>
              <a:rPr dirty="0" sz="2400" spc="-5">
                <a:solidFill>
                  <a:srgbClr val="D9D9D9"/>
                </a:solidFill>
                <a:latin typeface="Georgia"/>
                <a:cs typeface="Georgia"/>
              </a:rPr>
              <a:t>WebElements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78815" y="4828784"/>
            <a:ext cx="7763509" cy="3721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785"/>
              </a:lnSpc>
              <a:tabLst>
                <a:tab pos="469900" algn="l"/>
              </a:tabLst>
            </a:pPr>
            <a:r>
              <a:rPr dirty="0" sz="1950" spc="10">
                <a:solidFill>
                  <a:srgbClr val="0E6EC5"/>
                </a:solidFill>
                <a:latin typeface="Georgia"/>
                <a:cs typeface="Georgia"/>
              </a:rPr>
              <a:t>4)	</a:t>
            </a:r>
            <a:r>
              <a:rPr dirty="0" sz="2400">
                <a:latin typeface="Georgia"/>
                <a:cs typeface="Georgia"/>
              </a:rPr>
              <a:t>Selenium</a:t>
            </a:r>
            <a:r>
              <a:rPr dirty="0" sz="2400" spc="5">
                <a:latin typeface="Georgia"/>
                <a:cs typeface="Georgia"/>
              </a:rPr>
              <a:t> </a:t>
            </a:r>
            <a:r>
              <a:rPr dirty="0" sz="2400" spc="-10">
                <a:latin typeface="Georgia"/>
                <a:cs typeface="Georgia"/>
              </a:rPr>
              <a:t>Interfaces</a:t>
            </a:r>
            <a:r>
              <a:rPr dirty="0" sz="2400" spc="30">
                <a:latin typeface="Georgia"/>
                <a:cs typeface="Georgia"/>
              </a:rPr>
              <a:t> </a:t>
            </a:r>
            <a:r>
              <a:rPr dirty="0" sz="2400">
                <a:latin typeface="Georgia"/>
                <a:cs typeface="Georgia"/>
              </a:rPr>
              <a:t>&amp;</a:t>
            </a:r>
            <a:r>
              <a:rPr dirty="0" sz="2400" spc="-35">
                <a:latin typeface="Georgia"/>
                <a:cs typeface="Georgia"/>
              </a:rPr>
              <a:t> </a:t>
            </a:r>
            <a:r>
              <a:rPr dirty="0" sz="2400" spc="-10">
                <a:latin typeface="Georgia"/>
                <a:cs typeface="Georgia"/>
              </a:rPr>
              <a:t>Methods</a:t>
            </a:r>
            <a:r>
              <a:rPr dirty="0" sz="2400" spc="30">
                <a:latin typeface="Georgia"/>
                <a:cs typeface="Georgia"/>
              </a:rPr>
              <a:t> </a:t>
            </a:r>
            <a:r>
              <a:rPr dirty="0" sz="2400" spc="-15">
                <a:latin typeface="Georgia"/>
                <a:cs typeface="Georgia"/>
              </a:rPr>
              <a:t>For</a:t>
            </a:r>
            <a:r>
              <a:rPr dirty="0" sz="2400" spc="10">
                <a:latin typeface="Georgia"/>
                <a:cs typeface="Georgia"/>
              </a:rPr>
              <a:t> </a:t>
            </a:r>
            <a:r>
              <a:rPr dirty="0" sz="2400">
                <a:latin typeface="Georgia"/>
                <a:cs typeface="Georgia"/>
              </a:rPr>
              <a:t>Unique</a:t>
            </a:r>
            <a:r>
              <a:rPr dirty="0" sz="2400" spc="-15">
                <a:latin typeface="Georgia"/>
                <a:cs typeface="Georgia"/>
              </a:rPr>
              <a:t> </a:t>
            </a:r>
            <a:r>
              <a:rPr dirty="0" sz="2400" spc="-5">
                <a:latin typeface="Georgia"/>
                <a:cs typeface="Georgia"/>
              </a:rPr>
              <a:t>Situations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190"/>
              </a:lnSpc>
            </a:pPr>
            <a:r>
              <a:rPr dirty="0" spc="20"/>
              <a:t>Rex</a:t>
            </a:r>
            <a:r>
              <a:rPr dirty="0" spc="-10"/>
              <a:t> </a:t>
            </a:r>
            <a:r>
              <a:rPr dirty="0" spc="20"/>
              <a:t>Jones</a:t>
            </a:r>
            <a:r>
              <a:rPr dirty="0" spc="-20"/>
              <a:t> </a:t>
            </a:r>
            <a:r>
              <a:rPr dirty="0" spc="15"/>
              <a:t>II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201335"/>
            <a:ext cx="417830" cy="2656840"/>
          </a:xfrm>
          <a:custGeom>
            <a:avLst/>
            <a:gdLst/>
            <a:ahLst/>
            <a:cxnLst/>
            <a:rect l="l" t="t" r="r" b="b"/>
            <a:pathLst>
              <a:path w="417830" h="2656840">
                <a:moveTo>
                  <a:pt x="0" y="0"/>
                </a:moveTo>
                <a:lnTo>
                  <a:pt x="0" y="2656662"/>
                </a:lnTo>
                <a:lnTo>
                  <a:pt x="417602" y="2656662"/>
                </a:lnTo>
                <a:lnTo>
                  <a:pt x="0" y="0"/>
                </a:lnTo>
                <a:close/>
              </a:path>
            </a:pathLst>
          </a:custGeom>
          <a:solidFill>
            <a:srgbClr val="0E6EC5">
              <a:alpha val="85096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84500" y="4381"/>
            <a:ext cx="6225540" cy="1369060"/>
          </a:xfrm>
          <a:prstGeom prst="rect"/>
        </p:spPr>
        <p:txBody>
          <a:bodyPr wrap="square" lIns="0" tIns="32384" rIns="0" bIns="0" rtlCol="0" vert="horz">
            <a:spAutoFit/>
          </a:bodyPr>
          <a:lstStyle/>
          <a:p>
            <a:pPr marL="12700" marR="5080" indent="628650">
              <a:lnSpc>
                <a:spcPts val="5260"/>
              </a:lnSpc>
              <a:spcBef>
                <a:spcPts val="254"/>
              </a:spcBef>
            </a:pPr>
            <a:r>
              <a:rPr dirty="0" sz="4400" b="0">
                <a:solidFill>
                  <a:srgbClr val="0E6EC5"/>
                </a:solidFill>
                <a:latin typeface="Georgia"/>
                <a:cs typeface="Georgia"/>
              </a:rPr>
              <a:t>Selenium</a:t>
            </a:r>
            <a:r>
              <a:rPr dirty="0" sz="4400" spc="-20" b="0">
                <a:solidFill>
                  <a:srgbClr val="0E6EC5"/>
                </a:solidFill>
                <a:latin typeface="Georgia"/>
                <a:cs typeface="Georgia"/>
              </a:rPr>
              <a:t> </a:t>
            </a:r>
            <a:r>
              <a:rPr dirty="0" sz="4400" spc="-10" b="0">
                <a:solidFill>
                  <a:srgbClr val="0E6EC5"/>
                </a:solidFill>
                <a:latin typeface="Georgia"/>
                <a:cs typeface="Georgia"/>
              </a:rPr>
              <a:t>With</a:t>
            </a:r>
            <a:r>
              <a:rPr dirty="0" sz="4400" spc="20" b="0">
                <a:solidFill>
                  <a:srgbClr val="0E6EC5"/>
                </a:solidFill>
                <a:latin typeface="Georgia"/>
                <a:cs typeface="Georgia"/>
              </a:rPr>
              <a:t> </a:t>
            </a:r>
            <a:r>
              <a:rPr dirty="0" sz="4400" b="0">
                <a:solidFill>
                  <a:srgbClr val="0E6EC5"/>
                </a:solidFill>
                <a:latin typeface="Georgia"/>
                <a:cs typeface="Georgia"/>
              </a:rPr>
              <a:t>Java </a:t>
            </a:r>
            <a:r>
              <a:rPr dirty="0" sz="4400" spc="5" b="0">
                <a:solidFill>
                  <a:srgbClr val="0E6EC5"/>
                </a:solidFill>
                <a:latin typeface="Georgia"/>
                <a:cs typeface="Georgia"/>
              </a:rPr>
              <a:t> Using</a:t>
            </a:r>
            <a:r>
              <a:rPr dirty="0" sz="4400" spc="-30" b="0">
                <a:solidFill>
                  <a:srgbClr val="0E6EC5"/>
                </a:solidFill>
                <a:latin typeface="Georgia"/>
                <a:cs typeface="Georgia"/>
              </a:rPr>
              <a:t> </a:t>
            </a:r>
            <a:r>
              <a:rPr dirty="0" sz="4400" spc="-5" b="0">
                <a:solidFill>
                  <a:srgbClr val="0E6EC5"/>
                </a:solidFill>
                <a:latin typeface="Georgia"/>
                <a:cs typeface="Georgia"/>
              </a:rPr>
              <a:t>Page</a:t>
            </a:r>
            <a:r>
              <a:rPr dirty="0" sz="4400" spc="-75" b="0">
                <a:solidFill>
                  <a:srgbClr val="0E6EC5"/>
                </a:solidFill>
                <a:latin typeface="Georgia"/>
                <a:cs typeface="Georgia"/>
              </a:rPr>
              <a:t> </a:t>
            </a:r>
            <a:r>
              <a:rPr dirty="0" sz="4400" b="0">
                <a:solidFill>
                  <a:srgbClr val="0E6EC5"/>
                </a:solidFill>
                <a:latin typeface="Georgia"/>
                <a:cs typeface="Georgia"/>
              </a:rPr>
              <a:t>Object</a:t>
            </a:r>
            <a:r>
              <a:rPr dirty="0" sz="4400" spc="-55" b="0">
                <a:solidFill>
                  <a:srgbClr val="0E6EC5"/>
                </a:solidFill>
                <a:latin typeface="Georgia"/>
                <a:cs typeface="Georgia"/>
              </a:rPr>
              <a:t> </a:t>
            </a:r>
            <a:r>
              <a:rPr dirty="0" sz="4400" spc="-5" b="0">
                <a:solidFill>
                  <a:srgbClr val="0E6EC5"/>
                </a:solidFill>
                <a:latin typeface="Georgia"/>
                <a:cs typeface="Georgia"/>
              </a:rPr>
              <a:t>Model</a:t>
            </a:r>
            <a:endParaRPr sz="4400">
              <a:latin typeface="Georgia"/>
              <a:cs typeface="Georg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53757" y="2083498"/>
            <a:ext cx="2990215" cy="12884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950" spc="-190">
                <a:solidFill>
                  <a:srgbClr val="0E6EC5"/>
                </a:solidFill>
                <a:latin typeface="Lucida Sans Unicode"/>
                <a:cs typeface="Lucida Sans Unicode"/>
              </a:rPr>
              <a:t>▶</a:t>
            </a:r>
            <a:r>
              <a:rPr dirty="0" sz="1950" spc="-85">
                <a:solidFill>
                  <a:srgbClr val="0E6EC5"/>
                </a:solidFill>
                <a:latin typeface="Lucida Sans Unicode"/>
                <a:cs typeface="Lucida Sans Unicode"/>
              </a:rPr>
              <a:t> </a:t>
            </a:r>
            <a:r>
              <a:rPr dirty="0" sz="2400" spc="10">
                <a:solidFill>
                  <a:srgbClr val="404040"/>
                </a:solidFill>
                <a:latin typeface="Georgia"/>
                <a:cs typeface="Georgia"/>
              </a:rPr>
              <a:t>Set</a:t>
            </a:r>
            <a:r>
              <a:rPr dirty="0" sz="2400" spc="-70">
                <a:solidFill>
                  <a:srgbClr val="404040"/>
                </a:solidFill>
                <a:latin typeface="Georgia"/>
                <a:cs typeface="Georgia"/>
              </a:rPr>
              <a:t> </a:t>
            </a:r>
            <a:r>
              <a:rPr dirty="0" sz="2400" spc="-10">
                <a:solidFill>
                  <a:srgbClr val="404040"/>
                </a:solidFill>
                <a:latin typeface="Georgia"/>
                <a:cs typeface="Georgia"/>
              </a:rPr>
              <a:t>Up</a:t>
            </a:r>
            <a:r>
              <a:rPr dirty="0" sz="2400" spc="-15">
                <a:solidFill>
                  <a:srgbClr val="404040"/>
                </a:solidFill>
                <a:latin typeface="Georgia"/>
                <a:cs typeface="Georgia"/>
              </a:rPr>
              <a:t> </a:t>
            </a:r>
            <a:r>
              <a:rPr dirty="0" sz="2400" spc="5">
                <a:solidFill>
                  <a:srgbClr val="404040"/>
                </a:solidFill>
                <a:latin typeface="Georgia"/>
                <a:cs typeface="Georgia"/>
              </a:rPr>
              <a:t>Project</a:t>
            </a:r>
            <a:endParaRPr sz="24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65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950" spc="-190">
                <a:solidFill>
                  <a:srgbClr val="0E6EC5"/>
                </a:solidFill>
                <a:latin typeface="Lucida Sans Unicode"/>
                <a:cs typeface="Lucida Sans Unicode"/>
              </a:rPr>
              <a:t>▶</a:t>
            </a:r>
            <a:r>
              <a:rPr dirty="0" sz="1950" spc="330">
                <a:solidFill>
                  <a:srgbClr val="0E6EC5"/>
                </a:solidFill>
                <a:latin typeface="Lucida Sans Unicode"/>
                <a:cs typeface="Lucida Sans Unicode"/>
              </a:rPr>
              <a:t> </a:t>
            </a:r>
            <a:r>
              <a:rPr dirty="0" sz="2400" spc="5">
                <a:solidFill>
                  <a:srgbClr val="404040"/>
                </a:solidFill>
                <a:latin typeface="Georgia"/>
                <a:cs typeface="Georgia"/>
              </a:rPr>
              <a:t>First</a:t>
            </a:r>
            <a:r>
              <a:rPr dirty="0" sz="2400" spc="-65">
                <a:solidFill>
                  <a:srgbClr val="404040"/>
                </a:solidFill>
                <a:latin typeface="Georgia"/>
                <a:cs typeface="Georgia"/>
              </a:rPr>
              <a:t> </a:t>
            </a:r>
            <a:r>
              <a:rPr dirty="0" sz="2400">
                <a:solidFill>
                  <a:srgbClr val="404040"/>
                </a:solidFill>
                <a:latin typeface="Georgia"/>
                <a:cs typeface="Georgia"/>
              </a:rPr>
              <a:t>Selenium</a:t>
            </a:r>
            <a:r>
              <a:rPr dirty="0" sz="2400" spc="-10">
                <a:solidFill>
                  <a:srgbClr val="404040"/>
                </a:solidFill>
                <a:latin typeface="Georgia"/>
                <a:cs typeface="Georgia"/>
              </a:rPr>
              <a:t> </a:t>
            </a:r>
            <a:r>
              <a:rPr dirty="0" sz="2400" spc="-5">
                <a:solidFill>
                  <a:srgbClr val="404040"/>
                </a:solidFill>
                <a:latin typeface="Georgia"/>
                <a:cs typeface="Georgia"/>
              </a:rPr>
              <a:t>Test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362075" cy="740410"/>
          </a:xfrm>
          <a:custGeom>
            <a:avLst/>
            <a:gdLst/>
            <a:ahLst/>
            <a:cxnLst/>
            <a:rect l="l" t="t" r="r" b="b"/>
            <a:pathLst>
              <a:path w="1362075" h="740410">
                <a:moveTo>
                  <a:pt x="0" y="739999"/>
                </a:moveTo>
                <a:lnTo>
                  <a:pt x="1361722" y="0"/>
                </a:lnTo>
              </a:path>
            </a:pathLst>
          </a:custGeom>
          <a:ln w="9525">
            <a:solidFill>
              <a:srgbClr val="0E6EC5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6" name="object 6"/>
          <p:cNvGrpSpPr/>
          <p:nvPr/>
        </p:nvGrpSpPr>
        <p:grpSpPr>
          <a:xfrm>
            <a:off x="-4762" y="0"/>
            <a:ext cx="1677035" cy="1155065"/>
            <a:chOff x="-4762" y="0"/>
            <a:chExt cx="1677035" cy="1155065"/>
          </a:xfrm>
        </p:grpSpPr>
        <p:sp>
          <p:nvSpPr>
            <p:cNvPr id="7" name="object 7"/>
            <p:cNvSpPr/>
            <p:nvPr/>
          </p:nvSpPr>
          <p:spPr>
            <a:xfrm>
              <a:off x="0" y="0"/>
              <a:ext cx="1667510" cy="1145540"/>
            </a:xfrm>
            <a:custGeom>
              <a:avLst/>
              <a:gdLst/>
              <a:ahLst/>
              <a:cxnLst/>
              <a:rect l="l" t="t" r="r" b="b"/>
              <a:pathLst>
                <a:path w="1667510" h="1145540">
                  <a:moveTo>
                    <a:pt x="1528822" y="0"/>
                  </a:moveTo>
                  <a:lnTo>
                    <a:pt x="1667129" y="254507"/>
                  </a:lnTo>
                  <a:lnTo>
                    <a:pt x="28107" y="1145032"/>
                  </a:lnTo>
                  <a:lnTo>
                    <a:pt x="0" y="1093307"/>
                  </a:lnTo>
                </a:path>
              </a:pathLst>
            </a:custGeom>
            <a:ln w="9525">
              <a:solidFill>
                <a:srgbClr val="0E6EC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475043" y="375538"/>
              <a:ext cx="573405" cy="366395"/>
            </a:xfrm>
            <a:custGeom>
              <a:avLst/>
              <a:gdLst/>
              <a:ahLst/>
              <a:cxnLst/>
              <a:rect l="l" t="t" r="r" b="b"/>
              <a:pathLst>
                <a:path w="573405" h="366395">
                  <a:moveTo>
                    <a:pt x="53012" y="229108"/>
                  </a:moveTo>
                  <a:lnTo>
                    <a:pt x="21818" y="229108"/>
                  </a:lnTo>
                  <a:lnTo>
                    <a:pt x="24104" y="229615"/>
                  </a:lnTo>
                  <a:lnTo>
                    <a:pt x="25755" y="231139"/>
                  </a:lnTo>
                  <a:lnTo>
                    <a:pt x="86042" y="339725"/>
                  </a:lnTo>
                  <a:lnTo>
                    <a:pt x="86753" y="346328"/>
                  </a:lnTo>
                  <a:lnTo>
                    <a:pt x="86004" y="348234"/>
                  </a:lnTo>
                  <a:lnTo>
                    <a:pt x="84505" y="350138"/>
                  </a:lnTo>
                  <a:lnTo>
                    <a:pt x="83616" y="351409"/>
                  </a:lnTo>
                  <a:lnTo>
                    <a:pt x="81762" y="352933"/>
                  </a:lnTo>
                  <a:lnTo>
                    <a:pt x="76174" y="356743"/>
                  </a:lnTo>
                  <a:lnTo>
                    <a:pt x="74028" y="358266"/>
                  </a:lnTo>
                  <a:lnTo>
                    <a:pt x="72529" y="359283"/>
                  </a:lnTo>
                  <a:lnTo>
                    <a:pt x="76314" y="366268"/>
                  </a:lnTo>
                  <a:lnTo>
                    <a:pt x="136042" y="333756"/>
                  </a:lnTo>
                  <a:lnTo>
                    <a:pt x="135629" y="332994"/>
                  </a:lnTo>
                  <a:lnTo>
                    <a:pt x="113918" y="332994"/>
                  </a:lnTo>
                  <a:lnTo>
                    <a:pt x="111645" y="332613"/>
                  </a:lnTo>
                  <a:lnTo>
                    <a:pt x="109956" y="331215"/>
                  </a:lnTo>
                  <a:lnTo>
                    <a:pt x="108254" y="329946"/>
                  </a:lnTo>
                  <a:lnTo>
                    <a:pt x="106794" y="328040"/>
                  </a:lnTo>
                  <a:lnTo>
                    <a:pt x="82638" y="283590"/>
                  </a:lnTo>
                  <a:lnTo>
                    <a:pt x="98464" y="275082"/>
                  </a:lnTo>
                  <a:lnTo>
                    <a:pt x="78003" y="275082"/>
                  </a:lnTo>
                  <a:lnTo>
                    <a:pt x="53012" y="229108"/>
                  </a:lnTo>
                  <a:close/>
                </a:path>
                <a:path w="573405" h="366395">
                  <a:moveTo>
                    <a:pt x="132257" y="326771"/>
                  </a:moveTo>
                  <a:lnTo>
                    <a:pt x="116776" y="332613"/>
                  </a:lnTo>
                  <a:lnTo>
                    <a:pt x="113918" y="332994"/>
                  </a:lnTo>
                  <a:lnTo>
                    <a:pt x="135629" y="332994"/>
                  </a:lnTo>
                  <a:lnTo>
                    <a:pt x="132257" y="326771"/>
                  </a:lnTo>
                  <a:close/>
                </a:path>
                <a:path w="573405" h="366395">
                  <a:moveTo>
                    <a:pt x="124034" y="200787"/>
                  </a:moveTo>
                  <a:lnTo>
                    <a:pt x="78371" y="200787"/>
                  </a:lnTo>
                  <a:lnTo>
                    <a:pt x="82676" y="201549"/>
                  </a:lnTo>
                  <a:lnTo>
                    <a:pt x="90360" y="204977"/>
                  </a:lnTo>
                  <a:lnTo>
                    <a:pt x="109448" y="239140"/>
                  </a:lnTo>
                  <a:lnTo>
                    <a:pt x="108940" y="243459"/>
                  </a:lnTo>
                  <a:lnTo>
                    <a:pt x="108483" y="247903"/>
                  </a:lnTo>
                  <a:lnTo>
                    <a:pt x="106654" y="252475"/>
                  </a:lnTo>
                  <a:lnTo>
                    <a:pt x="100203" y="261620"/>
                  </a:lnTo>
                  <a:lnTo>
                    <a:pt x="95059" y="265811"/>
                  </a:lnTo>
                  <a:lnTo>
                    <a:pt x="78003" y="275082"/>
                  </a:lnTo>
                  <a:lnTo>
                    <a:pt x="98464" y="275082"/>
                  </a:lnTo>
                  <a:lnTo>
                    <a:pt x="127787" y="245363"/>
                  </a:lnTo>
                  <a:lnTo>
                    <a:pt x="130822" y="239013"/>
                  </a:lnTo>
                  <a:lnTo>
                    <a:pt x="132176" y="232663"/>
                  </a:lnTo>
                  <a:lnTo>
                    <a:pt x="132125" y="227457"/>
                  </a:lnTo>
                  <a:lnTo>
                    <a:pt x="131864" y="217932"/>
                  </a:lnTo>
                  <a:lnTo>
                    <a:pt x="129793" y="210693"/>
                  </a:lnTo>
                  <a:lnTo>
                    <a:pt x="125856" y="203453"/>
                  </a:lnTo>
                  <a:lnTo>
                    <a:pt x="124034" y="200787"/>
                  </a:lnTo>
                  <a:close/>
                </a:path>
                <a:path w="573405" h="366395">
                  <a:moveTo>
                    <a:pt x="91438" y="184572"/>
                  </a:moveTo>
                  <a:lnTo>
                    <a:pt x="82423" y="185658"/>
                  </a:lnTo>
                  <a:lnTo>
                    <a:pt x="73131" y="188434"/>
                  </a:lnTo>
                  <a:lnTo>
                    <a:pt x="63563" y="192912"/>
                  </a:lnTo>
                  <a:lnTo>
                    <a:pt x="0" y="227457"/>
                  </a:lnTo>
                  <a:lnTo>
                    <a:pt x="3784" y="234314"/>
                  </a:lnTo>
                  <a:lnTo>
                    <a:pt x="5626" y="233552"/>
                  </a:lnTo>
                  <a:lnTo>
                    <a:pt x="7861" y="232663"/>
                  </a:lnTo>
                  <a:lnTo>
                    <a:pt x="21818" y="229108"/>
                  </a:lnTo>
                  <a:lnTo>
                    <a:pt x="53012" y="229108"/>
                  </a:lnTo>
                  <a:lnTo>
                    <a:pt x="44589" y="213613"/>
                  </a:lnTo>
                  <a:lnTo>
                    <a:pt x="63969" y="203073"/>
                  </a:lnTo>
                  <a:lnTo>
                    <a:pt x="69075" y="201422"/>
                  </a:lnTo>
                  <a:lnTo>
                    <a:pt x="73723" y="201040"/>
                  </a:lnTo>
                  <a:lnTo>
                    <a:pt x="78371" y="200787"/>
                  </a:lnTo>
                  <a:lnTo>
                    <a:pt x="124034" y="200787"/>
                  </a:lnTo>
                  <a:lnTo>
                    <a:pt x="121073" y="196453"/>
                  </a:lnTo>
                  <a:lnTo>
                    <a:pt x="115198" y="191071"/>
                  </a:lnTo>
                  <a:lnTo>
                    <a:pt x="108233" y="187309"/>
                  </a:lnTo>
                  <a:lnTo>
                    <a:pt x="100177" y="185165"/>
                  </a:lnTo>
                  <a:lnTo>
                    <a:pt x="91438" y="184572"/>
                  </a:lnTo>
                  <a:close/>
                </a:path>
                <a:path w="573405" h="366395">
                  <a:moveTo>
                    <a:pt x="233553" y="182752"/>
                  </a:moveTo>
                  <a:lnTo>
                    <a:pt x="196049" y="182752"/>
                  </a:lnTo>
                  <a:lnTo>
                    <a:pt x="202780" y="183769"/>
                  </a:lnTo>
                  <a:lnTo>
                    <a:pt x="205765" y="184912"/>
                  </a:lnTo>
                  <a:lnTo>
                    <a:pt x="217627" y="196850"/>
                  </a:lnTo>
                  <a:lnTo>
                    <a:pt x="222910" y="206501"/>
                  </a:lnTo>
                  <a:lnTo>
                    <a:pt x="220687" y="209931"/>
                  </a:lnTo>
                  <a:lnTo>
                    <a:pt x="215900" y="215646"/>
                  </a:lnTo>
                  <a:lnTo>
                    <a:pt x="201193" y="231394"/>
                  </a:lnTo>
                  <a:lnTo>
                    <a:pt x="196342" y="236727"/>
                  </a:lnTo>
                  <a:lnTo>
                    <a:pt x="184603" y="256921"/>
                  </a:lnTo>
                  <a:lnTo>
                    <a:pt x="184023" y="259461"/>
                  </a:lnTo>
                  <a:lnTo>
                    <a:pt x="183942" y="263271"/>
                  </a:lnTo>
                  <a:lnTo>
                    <a:pt x="184988" y="270001"/>
                  </a:lnTo>
                  <a:lnTo>
                    <a:pt x="186283" y="273558"/>
                  </a:lnTo>
                  <a:lnTo>
                    <a:pt x="188302" y="277240"/>
                  </a:lnTo>
                  <a:lnTo>
                    <a:pt x="192214" y="284480"/>
                  </a:lnTo>
                  <a:lnTo>
                    <a:pt x="197713" y="289051"/>
                  </a:lnTo>
                  <a:lnTo>
                    <a:pt x="211899" y="292862"/>
                  </a:lnTo>
                  <a:lnTo>
                    <a:pt x="219075" y="291846"/>
                  </a:lnTo>
                  <a:lnTo>
                    <a:pt x="226326" y="287909"/>
                  </a:lnTo>
                  <a:lnTo>
                    <a:pt x="233197" y="284099"/>
                  </a:lnTo>
                  <a:lnTo>
                    <a:pt x="238391" y="279653"/>
                  </a:lnTo>
                  <a:lnTo>
                    <a:pt x="241733" y="274827"/>
                  </a:lnTo>
                  <a:lnTo>
                    <a:pt x="221742" y="274827"/>
                  </a:lnTo>
                  <a:lnTo>
                    <a:pt x="213271" y="272796"/>
                  </a:lnTo>
                  <a:lnTo>
                    <a:pt x="209676" y="269621"/>
                  </a:lnTo>
                  <a:lnTo>
                    <a:pt x="204444" y="259969"/>
                  </a:lnTo>
                  <a:lnTo>
                    <a:pt x="203555" y="256412"/>
                  </a:lnTo>
                  <a:lnTo>
                    <a:pt x="203599" y="252984"/>
                  </a:lnTo>
                  <a:lnTo>
                    <a:pt x="215582" y="227457"/>
                  </a:lnTo>
                  <a:lnTo>
                    <a:pt x="218909" y="223520"/>
                  </a:lnTo>
                  <a:lnTo>
                    <a:pt x="222910" y="219328"/>
                  </a:lnTo>
                  <a:lnTo>
                    <a:pt x="227584" y="214630"/>
                  </a:lnTo>
                  <a:lnTo>
                    <a:pt x="250830" y="214630"/>
                  </a:lnTo>
                  <a:lnTo>
                    <a:pt x="248422" y="209931"/>
                  </a:lnTo>
                  <a:lnTo>
                    <a:pt x="245314" y="203977"/>
                  </a:lnTo>
                  <a:lnTo>
                    <a:pt x="241884" y="197538"/>
                  </a:lnTo>
                  <a:lnTo>
                    <a:pt x="234645" y="184150"/>
                  </a:lnTo>
                  <a:lnTo>
                    <a:pt x="233553" y="182752"/>
                  </a:lnTo>
                  <a:close/>
                </a:path>
                <a:path w="573405" h="366395">
                  <a:moveTo>
                    <a:pt x="250830" y="214630"/>
                  </a:moveTo>
                  <a:lnTo>
                    <a:pt x="227584" y="214630"/>
                  </a:lnTo>
                  <a:lnTo>
                    <a:pt x="245414" y="248920"/>
                  </a:lnTo>
                  <a:lnTo>
                    <a:pt x="244665" y="253237"/>
                  </a:lnTo>
                  <a:lnTo>
                    <a:pt x="221742" y="274827"/>
                  </a:lnTo>
                  <a:lnTo>
                    <a:pt x="241733" y="274827"/>
                  </a:lnTo>
                  <a:lnTo>
                    <a:pt x="245427" y="269494"/>
                  </a:lnTo>
                  <a:lnTo>
                    <a:pt x="248031" y="263398"/>
                  </a:lnTo>
                  <a:lnTo>
                    <a:pt x="249732" y="256412"/>
                  </a:lnTo>
                  <a:lnTo>
                    <a:pt x="250317" y="256032"/>
                  </a:lnTo>
                  <a:lnTo>
                    <a:pt x="282224" y="256032"/>
                  </a:lnTo>
                  <a:lnTo>
                    <a:pt x="283324" y="254888"/>
                  </a:lnTo>
                  <a:lnTo>
                    <a:pt x="285267" y="252984"/>
                  </a:lnTo>
                  <a:lnTo>
                    <a:pt x="289941" y="247903"/>
                  </a:lnTo>
                  <a:lnTo>
                    <a:pt x="289260" y="246634"/>
                  </a:lnTo>
                  <a:lnTo>
                    <a:pt x="276072" y="246634"/>
                  </a:lnTo>
                  <a:lnTo>
                    <a:pt x="274764" y="246507"/>
                  </a:lnTo>
                  <a:lnTo>
                    <a:pt x="272364" y="246507"/>
                  </a:lnTo>
                  <a:lnTo>
                    <a:pt x="270319" y="245999"/>
                  </a:lnTo>
                  <a:lnTo>
                    <a:pt x="254295" y="221396"/>
                  </a:lnTo>
                  <a:lnTo>
                    <a:pt x="250830" y="214630"/>
                  </a:lnTo>
                  <a:close/>
                </a:path>
                <a:path w="573405" h="366395">
                  <a:moveTo>
                    <a:pt x="282224" y="256032"/>
                  </a:moveTo>
                  <a:lnTo>
                    <a:pt x="250317" y="256032"/>
                  </a:lnTo>
                  <a:lnTo>
                    <a:pt x="253657" y="260096"/>
                  </a:lnTo>
                  <a:lnTo>
                    <a:pt x="257492" y="262636"/>
                  </a:lnTo>
                  <a:lnTo>
                    <a:pt x="261823" y="263271"/>
                  </a:lnTo>
                  <a:lnTo>
                    <a:pt x="266166" y="264033"/>
                  </a:lnTo>
                  <a:lnTo>
                    <a:pt x="270878" y="263016"/>
                  </a:lnTo>
                  <a:lnTo>
                    <a:pt x="275983" y="260223"/>
                  </a:lnTo>
                  <a:lnTo>
                    <a:pt x="278930" y="258699"/>
                  </a:lnTo>
                  <a:lnTo>
                    <a:pt x="281368" y="256921"/>
                  </a:lnTo>
                  <a:lnTo>
                    <a:pt x="282224" y="256032"/>
                  </a:lnTo>
                  <a:close/>
                </a:path>
                <a:path w="573405" h="366395">
                  <a:moveTo>
                    <a:pt x="286537" y="241553"/>
                  </a:moveTo>
                  <a:lnTo>
                    <a:pt x="284314" y="242824"/>
                  </a:lnTo>
                  <a:lnTo>
                    <a:pt x="282117" y="243966"/>
                  </a:lnTo>
                  <a:lnTo>
                    <a:pt x="279958" y="244983"/>
                  </a:lnTo>
                  <a:lnTo>
                    <a:pt x="277799" y="246125"/>
                  </a:lnTo>
                  <a:lnTo>
                    <a:pt x="276072" y="246634"/>
                  </a:lnTo>
                  <a:lnTo>
                    <a:pt x="289260" y="246634"/>
                  </a:lnTo>
                  <a:lnTo>
                    <a:pt x="286537" y="241553"/>
                  </a:lnTo>
                  <a:close/>
                </a:path>
                <a:path w="573405" h="366395">
                  <a:moveTo>
                    <a:pt x="292141" y="153162"/>
                  </a:moveTo>
                  <a:lnTo>
                    <a:pt x="261391" y="153162"/>
                  </a:lnTo>
                  <a:lnTo>
                    <a:pt x="263728" y="153415"/>
                  </a:lnTo>
                  <a:lnTo>
                    <a:pt x="265912" y="154305"/>
                  </a:lnTo>
                  <a:lnTo>
                    <a:pt x="305003" y="220599"/>
                  </a:lnTo>
                  <a:lnTo>
                    <a:pt x="306793" y="227234"/>
                  </a:lnTo>
                  <a:lnTo>
                    <a:pt x="306717" y="228981"/>
                  </a:lnTo>
                  <a:lnTo>
                    <a:pt x="297649" y="237362"/>
                  </a:lnTo>
                  <a:lnTo>
                    <a:pt x="296214" y="238378"/>
                  </a:lnTo>
                  <a:lnTo>
                    <a:pt x="299732" y="244856"/>
                  </a:lnTo>
                  <a:lnTo>
                    <a:pt x="350735" y="217170"/>
                  </a:lnTo>
                  <a:lnTo>
                    <a:pt x="350046" y="215900"/>
                  </a:lnTo>
                  <a:lnTo>
                    <a:pt x="330708" y="215900"/>
                  </a:lnTo>
                  <a:lnTo>
                    <a:pt x="328739" y="215519"/>
                  </a:lnTo>
                  <a:lnTo>
                    <a:pt x="327075" y="214630"/>
                  </a:lnTo>
                  <a:lnTo>
                    <a:pt x="325412" y="213613"/>
                  </a:lnTo>
                  <a:lnTo>
                    <a:pt x="323951" y="211962"/>
                  </a:lnTo>
                  <a:lnTo>
                    <a:pt x="292125" y="153415"/>
                  </a:lnTo>
                  <a:lnTo>
                    <a:pt x="292141" y="153162"/>
                  </a:lnTo>
                  <a:close/>
                </a:path>
                <a:path w="573405" h="366395">
                  <a:moveTo>
                    <a:pt x="209245" y="169672"/>
                  </a:moveTo>
                  <a:lnTo>
                    <a:pt x="204660" y="170052"/>
                  </a:lnTo>
                  <a:lnTo>
                    <a:pt x="200164" y="171576"/>
                  </a:lnTo>
                  <a:lnTo>
                    <a:pt x="195668" y="172974"/>
                  </a:lnTo>
                  <a:lnTo>
                    <a:pt x="190677" y="175260"/>
                  </a:lnTo>
                  <a:lnTo>
                    <a:pt x="185178" y="178308"/>
                  </a:lnTo>
                  <a:lnTo>
                    <a:pt x="181190" y="180466"/>
                  </a:lnTo>
                  <a:lnTo>
                    <a:pt x="160946" y="213613"/>
                  </a:lnTo>
                  <a:lnTo>
                    <a:pt x="161378" y="216535"/>
                  </a:lnTo>
                  <a:lnTo>
                    <a:pt x="163017" y="219456"/>
                  </a:lnTo>
                  <a:lnTo>
                    <a:pt x="164579" y="222376"/>
                  </a:lnTo>
                  <a:lnTo>
                    <a:pt x="166750" y="224536"/>
                  </a:lnTo>
                  <a:lnTo>
                    <a:pt x="172351" y="227584"/>
                  </a:lnTo>
                  <a:lnTo>
                    <a:pt x="175387" y="227457"/>
                  </a:lnTo>
                  <a:lnTo>
                    <a:pt x="182321" y="223647"/>
                  </a:lnTo>
                  <a:lnTo>
                    <a:pt x="184658" y="221107"/>
                  </a:lnTo>
                  <a:lnTo>
                    <a:pt x="185686" y="218059"/>
                  </a:lnTo>
                  <a:lnTo>
                    <a:pt x="186625" y="215391"/>
                  </a:lnTo>
                  <a:lnTo>
                    <a:pt x="178600" y="201422"/>
                  </a:lnTo>
                  <a:lnTo>
                    <a:pt x="177241" y="199644"/>
                  </a:lnTo>
                  <a:lnTo>
                    <a:pt x="176529" y="198374"/>
                  </a:lnTo>
                  <a:lnTo>
                    <a:pt x="176961" y="196596"/>
                  </a:lnTo>
                  <a:lnTo>
                    <a:pt x="178206" y="194563"/>
                  </a:lnTo>
                  <a:lnTo>
                    <a:pt x="196049" y="182752"/>
                  </a:lnTo>
                  <a:lnTo>
                    <a:pt x="233553" y="182752"/>
                  </a:lnTo>
                  <a:lnTo>
                    <a:pt x="230873" y="179324"/>
                  </a:lnTo>
                  <a:lnTo>
                    <a:pt x="226885" y="176149"/>
                  </a:lnTo>
                  <a:lnTo>
                    <a:pt x="222897" y="172847"/>
                  </a:lnTo>
                  <a:lnTo>
                    <a:pt x="218579" y="170941"/>
                  </a:lnTo>
                  <a:lnTo>
                    <a:pt x="213931" y="170434"/>
                  </a:lnTo>
                  <a:lnTo>
                    <a:pt x="209245" y="169672"/>
                  </a:lnTo>
                  <a:close/>
                </a:path>
                <a:path w="573405" h="366395">
                  <a:moveTo>
                    <a:pt x="347218" y="210693"/>
                  </a:moveTo>
                  <a:lnTo>
                    <a:pt x="345249" y="211582"/>
                  </a:lnTo>
                  <a:lnTo>
                    <a:pt x="342887" y="212471"/>
                  </a:lnTo>
                  <a:lnTo>
                    <a:pt x="340118" y="213613"/>
                  </a:lnTo>
                  <a:lnTo>
                    <a:pt x="337362" y="214630"/>
                  </a:lnTo>
                  <a:lnTo>
                    <a:pt x="334987" y="215391"/>
                  </a:lnTo>
                  <a:lnTo>
                    <a:pt x="332994" y="215519"/>
                  </a:lnTo>
                  <a:lnTo>
                    <a:pt x="330708" y="215900"/>
                  </a:lnTo>
                  <a:lnTo>
                    <a:pt x="350046" y="215900"/>
                  </a:lnTo>
                  <a:lnTo>
                    <a:pt x="347218" y="210693"/>
                  </a:lnTo>
                  <a:close/>
                </a:path>
                <a:path w="573405" h="366395">
                  <a:moveTo>
                    <a:pt x="371707" y="106045"/>
                  </a:moveTo>
                  <a:lnTo>
                    <a:pt x="347878" y="106045"/>
                  </a:lnTo>
                  <a:lnTo>
                    <a:pt x="387527" y="179070"/>
                  </a:lnTo>
                  <a:lnTo>
                    <a:pt x="392315" y="183896"/>
                  </a:lnTo>
                  <a:lnTo>
                    <a:pt x="397840" y="186182"/>
                  </a:lnTo>
                  <a:lnTo>
                    <a:pt x="403364" y="188595"/>
                  </a:lnTo>
                  <a:lnTo>
                    <a:pt x="436581" y="167894"/>
                  </a:lnTo>
                  <a:lnTo>
                    <a:pt x="412038" y="167894"/>
                  </a:lnTo>
                  <a:lnTo>
                    <a:pt x="409689" y="167386"/>
                  </a:lnTo>
                  <a:lnTo>
                    <a:pt x="407606" y="165988"/>
                  </a:lnTo>
                  <a:lnTo>
                    <a:pt x="405396" y="164591"/>
                  </a:lnTo>
                  <a:lnTo>
                    <a:pt x="403402" y="162560"/>
                  </a:lnTo>
                  <a:lnTo>
                    <a:pt x="399872" y="157480"/>
                  </a:lnTo>
                  <a:lnTo>
                    <a:pt x="397891" y="154177"/>
                  </a:lnTo>
                  <a:lnTo>
                    <a:pt x="371707" y="106045"/>
                  </a:lnTo>
                  <a:close/>
                </a:path>
                <a:path w="573405" h="366395">
                  <a:moveTo>
                    <a:pt x="436968" y="155575"/>
                  </a:moveTo>
                  <a:lnTo>
                    <a:pt x="423900" y="164591"/>
                  </a:lnTo>
                  <a:lnTo>
                    <a:pt x="420369" y="166624"/>
                  </a:lnTo>
                  <a:lnTo>
                    <a:pt x="417283" y="167639"/>
                  </a:lnTo>
                  <a:lnTo>
                    <a:pt x="412038" y="167894"/>
                  </a:lnTo>
                  <a:lnTo>
                    <a:pt x="436581" y="167894"/>
                  </a:lnTo>
                  <a:lnTo>
                    <a:pt x="437681" y="166624"/>
                  </a:lnTo>
                  <a:lnTo>
                    <a:pt x="440867" y="162687"/>
                  </a:lnTo>
                  <a:lnTo>
                    <a:pt x="436968" y="155575"/>
                  </a:lnTo>
                  <a:close/>
                </a:path>
                <a:path w="573405" h="366395">
                  <a:moveTo>
                    <a:pt x="277634" y="130048"/>
                  </a:moveTo>
                  <a:lnTo>
                    <a:pt x="246646" y="149733"/>
                  </a:lnTo>
                  <a:lnTo>
                    <a:pt x="250164" y="156210"/>
                  </a:lnTo>
                  <a:lnTo>
                    <a:pt x="252196" y="155194"/>
                  </a:lnTo>
                  <a:lnTo>
                    <a:pt x="254152" y="154432"/>
                  </a:lnTo>
                  <a:lnTo>
                    <a:pt x="256044" y="153924"/>
                  </a:lnTo>
                  <a:lnTo>
                    <a:pt x="257949" y="153288"/>
                  </a:lnTo>
                  <a:lnTo>
                    <a:pt x="259727" y="153162"/>
                  </a:lnTo>
                  <a:lnTo>
                    <a:pt x="292141" y="153162"/>
                  </a:lnTo>
                  <a:lnTo>
                    <a:pt x="292506" y="147320"/>
                  </a:lnTo>
                  <a:lnTo>
                    <a:pt x="293392" y="144272"/>
                  </a:lnTo>
                  <a:lnTo>
                    <a:pt x="287159" y="144272"/>
                  </a:lnTo>
                  <a:lnTo>
                    <a:pt x="279755" y="130683"/>
                  </a:lnTo>
                  <a:lnTo>
                    <a:pt x="277634" y="130048"/>
                  </a:lnTo>
                  <a:close/>
                </a:path>
                <a:path w="573405" h="366395">
                  <a:moveTo>
                    <a:pt x="314223" y="110362"/>
                  </a:moveTo>
                  <a:lnTo>
                    <a:pt x="287655" y="144018"/>
                  </a:lnTo>
                  <a:lnTo>
                    <a:pt x="287159" y="144272"/>
                  </a:lnTo>
                  <a:lnTo>
                    <a:pt x="293392" y="144272"/>
                  </a:lnTo>
                  <a:lnTo>
                    <a:pt x="294093" y="141859"/>
                  </a:lnTo>
                  <a:lnTo>
                    <a:pt x="299631" y="132461"/>
                  </a:lnTo>
                  <a:lnTo>
                    <a:pt x="302552" y="129159"/>
                  </a:lnTo>
                  <a:lnTo>
                    <a:pt x="305625" y="127508"/>
                  </a:lnTo>
                  <a:lnTo>
                    <a:pt x="330580" y="127508"/>
                  </a:lnTo>
                  <a:lnTo>
                    <a:pt x="330606" y="127126"/>
                  </a:lnTo>
                  <a:lnTo>
                    <a:pt x="329819" y="123698"/>
                  </a:lnTo>
                  <a:lnTo>
                    <a:pt x="328002" y="120396"/>
                  </a:lnTo>
                  <a:lnTo>
                    <a:pt x="325551" y="115824"/>
                  </a:lnTo>
                  <a:lnTo>
                    <a:pt x="322313" y="112902"/>
                  </a:lnTo>
                  <a:lnTo>
                    <a:pt x="314223" y="110362"/>
                  </a:lnTo>
                  <a:close/>
                </a:path>
                <a:path w="573405" h="366395">
                  <a:moveTo>
                    <a:pt x="330580" y="127508"/>
                  </a:moveTo>
                  <a:lnTo>
                    <a:pt x="305625" y="127508"/>
                  </a:lnTo>
                  <a:lnTo>
                    <a:pt x="306070" y="128777"/>
                  </a:lnTo>
                  <a:lnTo>
                    <a:pt x="306489" y="130175"/>
                  </a:lnTo>
                  <a:lnTo>
                    <a:pt x="307314" y="132714"/>
                  </a:lnTo>
                  <a:lnTo>
                    <a:pt x="307911" y="134112"/>
                  </a:lnTo>
                  <a:lnTo>
                    <a:pt x="308698" y="135509"/>
                  </a:lnTo>
                  <a:lnTo>
                    <a:pt x="309930" y="137795"/>
                  </a:lnTo>
                  <a:lnTo>
                    <a:pt x="312039" y="139446"/>
                  </a:lnTo>
                  <a:lnTo>
                    <a:pt x="314998" y="140208"/>
                  </a:lnTo>
                  <a:lnTo>
                    <a:pt x="317957" y="141097"/>
                  </a:lnTo>
                  <a:lnTo>
                    <a:pt x="321271" y="140462"/>
                  </a:lnTo>
                  <a:lnTo>
                    <a:pt x="324929" y="138557"/>
                  </a:lnTo>
                  <a:lnTo>
                    <a:pt x="328333" y="136651"/>
                  </a:lnTo>
                  <a:lnTo>
                    <a:pt x="330149" y="133985"/>
                  </a:lnTo>
                  <a:lnTo>
                    <a:pt x="330580" y="127508"/>
                  </a:lnTo>
                  <a:close/>
                </a:path>
                <a:path w="573405" h="366395">
                  <a:moveTo>
                    <a:pt x="344652" y="56641"/>
                  </a:moveTo>
                  <a:lnTo>
                    <a:pt x="326796" y="66421"/>
                  </a:lnTo>
                  <a:lnTo>
                    <a:pt x="343153" y="96520"/>
                  </a:lnTo>
                  <a:lnTo>
                    <a:pt x="325310" y="106172"/>
                  </a:lnTo>
                  <a:lnTo>
                    <a:pt x="330428" y="115570"/>
                  </a:lnTo>
                  <a:lnTo>
                    <a:pt x="347878" y="106045"/>
                  </a:lnTo>
                  <a:lnTo>
                    <a:pt x="371707" y="106045"/>
                  </a:lnTo>
                  <a:lnTo>
                    <a:pt x="366318" y="96138"/>
                  </a:lnTo>
                  <a:lnTo>
                    <a:pt x="383601" y="86740"/>
                  </a:lnTo>
                  <a:lnTo>
                    <a:pt x="361010" y="86740"/>
                  </a:lnTo>
                  <a:lnTo>
                    <a:pt x="344652" y="56641"/>
                  </a:lnTo>
                  <a:close/>
                </a:path>
                <a:path w="573405" h="366395">
                  <a:moveTo>
                    <a:pt x="388759" y="71755"/>
                  </a:moveTo>
                  <a:lnTo>
                    <a:pt x="361010" y="86740"/>
                  </a:lnTo>
                  <a:lnTo>
                    <a:pt x="383601" y="86740"/>
                  </a:lnTo>
                  <a:lnTo>
                    <a:pt x="393877" y="81152"/>
                  </a:lnTo>
                  <a:lnTo>
                    <a:pt x="388759" y="71755"/>
                  </a:lnTo>
                  <a:close/>
                </a:path>
                <a:path w="573405" h="366395">
                  <a:moveTo>
                    <a:pt x="508038" y="31496"/>
                  </a:moveTo>
                  <a:lnTo>
                    <a:pt x="483107" y="31496"/>
                  </a:lnTo>
                  <a:lnTo>
                    <a:pt x="522122" y="103250"/>
                  </a:lnTo>
                  <a:lnTo>
                    <a:pt x="522782" y="105790"/>
                  </a:lnTo>
                  <a:lnTo>
                    <a:pt x="507784" y="122174"/>
                  </a:lnTo>
                  <a:lnTo>
                    <a:pt x="504888" y="124206"/>
                  </a:lnTo>
                  <a:lnTo>
                    <a:pt x="502996" y="125349"/>
                  </a:lnTo>
                  <a:lnTo>
                    <a:pt x="506780" y="132334"/>
                  </a:lnTo>
                  <a:lnTo>
                    <a:pt x="572884" y="96393"/>
                  </a:lnTo>
                  <a:lnTo>
                    <a:pt x="572609" y="95885"/>
                  </a:lnTo>
                  <a:lnTo>
                    <a:pt x="548170" y="95885"/>
                  </a:lnTo>
                  <a:lnTo>
                    <a:pt x="545998" y="95376"/>
                  </a:lnTo>
                  <a:lnTo>
                    <a:pt x="542023" y="92837"/>
                  </a:lnTo>
                  <a:lnTo>
                    <a:pt x="540397" y="91059"/>
                  </a:lnTo>
                  <a:lnTo>
                    <a:pt x="508038" y="31496"/>
                  </a:lnTo>
                  <a:close/>
                </a:path>
                <a:path w="573405" h="366395">
                  <a:moveTo>
                    <a:pt x="569099" y="89408"/>
                  </a:moveTo>
                  <a:lnTo>
                    <a:pt x="567169" y="90424"/>
                  </a:lnTo>
                  <a:lnTo>
                    <a:pt x="564108" y="91694"/>
                  </a:lnTo>
                  <a:lnTo>
                    <a:pt x="559930" y="93090"/>
                  </a:lnTo>
                  <a:lnTo>
                    <a:pt x="555752" y="94614"/>
                  </a:lnTo>
                  <a:lnTo>
                    <a:pt x="552615" y="95503"/>
                  </a:lnTo>
                  <a:lnTo>
                    <a:pt x="550532" y="95758"/>
                  </a:lnTo>
                  <a:lnTo>
                    <a:pt x="548170" y="95885"/>
                  </a:lnTo>
                  <a:lnTo>
                    <a:pt x="572609" y="95885"/>
                  </a:lnTo>
                  <a:lnTo>
                    <a:pt x="569099" y="89408"/>
                  </a:lnTo>
                  <a:close/>
                </a:path>
                <a:path w="573405" h="366395">
                  <a:moveTo>
                    <a:pt x="492023" y="0"/>
                  </a:moveTo>
                  <a:lnTo>
                    <a:pt x="483882" y="4445"/>
                  </a:lnTo>
                  <a:lnTo>
                    <a:pt x="483095" y="8762"/>
                  </a:lnTo>
                  <a:lnTo>
                    <a:pt x="480618" y="13715"/>
                  </a:lnTo>
                  <a:lnTo>
                    <a:pt x="476453" y="19303"/>
                  </a:lnTo>
                  <a:lnTo>
                    <a:pt x="472287" y="25019"/>
                  </a:lnTo>
                  <a:lnTo>
                    <a:pt x="466661" y="29718"/>
                  </a:lnTo>
                  <a:lnTo>
                    <a:pt x="459600" y="33527"/>
                  </a:lnTo>
                  <a:lnTo>
                    <a:pt x="454215" y="36575"/>
                  </a:lnTo>
                  <a:lnTo>
                    <a:pt x="458685" y="44703"/>
                  </a:lnTo>
                  <a:lnTo>
                    <a:pt x="483107" y="31496"/>
                  </a:lnTo>
                  <a:lnTo>
                    <a:pt x="508038" y="31496"/>
                  </a:lnTo>
                  <a:lnTo>
                    <a:pt x="505104" y="26162"/>
                  </a:lnTo>
                  <a:lnTo>
                    <a:pt x="502437" y="20955"/>
                  </a:lnTo>
                  <a:lnTo>
                    <a:pt x="499541" y="15239"/>
                  </a:lnTo>
                  <a:lnTo>
                    <a:pt x="494131" y="4318"/>
                  </a:lnTo>
                  <a:lnTo>
                    <a:pt x="49202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190"/>
              </a:lnSpc>
            </a:pPr>
            <a:r>
              <a:rPr dirty="0" spc="20"/>
              <a:t>Rex</a:t>
            </a:r>
            <a:r>
              <a:rPr dirty="0" spc="-10"/>
              <a:t> </a:t>
            </a:r>
            <a:r>
              <a:rPr dirty="0" spc="20"/>
              <a:t>Jones</a:t>
            </a:r>
            <a:r>
              <a:rPr dirty="0" spc="-20"/>
              <a:t> </a:t>
            </a:r>
            <a:r>
              <a:rPr dirty="0" spc="15"/>
              <a:t>II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2024-08-27T10:04:32Z</dcterms:created>
  <dcterms:modified xsi:type="dcterms:W3CDTF">2024-08-27T10:04:32Z</dcterms:modified>
</cp:coreProperties>
</file>