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8/29/2024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8/29/2024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2273905" y="3265714"/>
            <a:ext cx="7619999"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BY:</a:t>
            </a:r>
            <a:r>
              <a:rPr lang="en-GB" sz="2400" dirty="0">
                <a:latin typeface="Times New Roman" panose="02020603050405020304" pitchFamily="18" charset="0"/>
                <a:cs typeface="Times New Roman" panose="02020603050405020304" pitchFamily="18" charset="0"/>
              </a:rPr>
              <a:t> MYTHELE.M</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REGISTERNO:</a:t>
            </a:r>
            <a:r>
              <a:rPr lang="en-GB" sz="2400" dirty="0">
                <a:latin typeface="Times New Roman" panose="02020603050405020304" pitchFamily="18" charset="0"/>
                <a:cs typeface="Times New Roman" panose="02020603050405020304" pitchFamily="18" charset="0"/>
              </a:rPr>
              <a:t>asunm1475312214628</a:t>
            </a:r>
          </a:p>
          <a:p>
            <a:r>
              <a:rPr lang="en-US" sz="2400" dirty="0">
                <a:latin typeface="Times New Roman" panose="02020603050405020304" pitchFamily="18" charset="0"/>
                <a:cs typeface="Times New Roman" panose="02020603050405020304" pitchFamily="18" charset="0"/>
              </a:rPr>
              <a:t>DEPARTMENT:</a:t>
            </a:r>
            <a:r>
              <a:rPr lang="en-GB" sz="2400" dirty="0">
                <a:latin typeface="Times New Roman" panose="02020603050405020304" pitchFamily="18" charset="0"/>
                <a:cs typeface="Times New Roman" panose="02020603050405020304" pitchFamily="18" charset="0"/>
              </a:rPr>
              <a:t>COMMERCE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a:t>
            </a:r>
            <a:r>
              <a:rPr lang="en-GB" sz="2400" dirty="0">
                <a:latin typeface="Times New Roman" panose="02020603050405020304" pitchFamily="18" charset="0"/>
                <a:cs typeface="Times New Roman" panose="02020603050405020304" pitchFamily="18" charset="0"/>
              </a:rPr>
              <a:t> Sri </a:t>
            </a:r>
            <a:r>
              <a:rPr lang="en-GB" sz="2400" dirty="0" err="1">
                <a:latin typeface="Times New Roman" panose="02020603050405020304" pitchFamily="18" charset="0"/>
                <a:cs typeface="Times New Roman" panose="02020603050405020304" pitchFamily="18" charset="0"/>
              </a:rPr>
              <a:t>kanyaka</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parameswari</a:t>
            </a:r>
            <a:r>
              <a:rPr lang="en-GB" sz="2400" dirty="0">
                <a:latin typeface="Times New Roman" panose="02020603050405020304" pitchFamily="18" charset="0"/>
                <a:cs typeface="Times New Roman" panose="02020603050405020304" pitchFamily="18" charset="0"/>
              </a:rPr>
              <a:t> arts and science college for women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dirty="0">
                <a:latin typeface="Times New Roman" panose="02020603050405020304"/>
              </a:rPr>
              <a:t>RESULTS</a:t>
            </a:r>
          </a:p>
        </p:txBody>
      </p:sp>
      <p:sp>
        <p:nvSpPr>
          <p:cNvPr id="4" name="TextBox 3">
            <a:extLst>
              <a:ext uri="{FF2B5EF4-FFF2-40B4-BE49-F238E27FC236}">
                <a16:creationId xmlns:a16="http://schemas.microsoft.com/office/drawing/2014/main" id="{4B8485B0-6367-3F79-1C7F-69ADE6C16A33}"/>
              </a:ext>
            </a:extLst>
          </p:cNvPr>
          <p:cNvSpPr txBox="1"/>
          <p:nvPr/>
        </p:nvSpPr>
        <p:spPr>
          <a:xfrm>
            <a:off x="3053953" y="3253263"/>
            <a:ext cx="6107906" cy="369332"/>
          </a:xfrm>
          <a:prstGeom prst="rect">
            <a:avLst/>
          </a:prstGeom>
          <a:noFill/>
        </p:spPr>
        <p:txBody>
          <a:bodyPr wrap="square">
            <a:spAutoFit/>
          </a:bodyPr>
          <a:lstStyle/>
          <a:p>
            <a:endParaRPr lang="en-US" dirty="0"/>
          </a:p>
        </p:txBody>
      </p:sp>
      <p:pic>
        <p:nvPicPr>
          <p:cNvPr id="6" name="Picture 5">
            <a:extLst>
              <a:ext uri="{FF2B5EF4-FFF2-40B4-BE49-F238E27FC236}">
                <a16:creationId xmlns:a16="http://schemas.microsoft.com/office/drawing/2014/main" id="{1B9F53CA-19F5-AECD-3011-7A378433A74F}"/>
              </a:ext>
            </a:extLst>
          </p:cNvPr>
          <p:cNvPicPr>
            <a:picLocks noChangeAspect="1"/>
          </p:cNvPicPr>
          <p:nvPr/>
        </p:nvPicPr>
        <p:blipFill>
          <a:blip r:embed="rId2"/>
          <a:stretch>
            <a:fillRect/>
          </a:stretch>
        </p:blipFill>
        <p:spPr>
          <a:xfrm>
            <a:off x="1635919" y="1862136"/>
            <a:ext cx="6419850" cy="4133850"/>
          </a:xfrm>
          <a:prstGeom prst="rect">
            <a:avLst/>
          </a:prstGeom>
        </p:spPr>
      </p:pic>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dirty="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307759" y="2644170"/>
            <a:ext cx="6102046" cy="1569660"/>
          </a:xfrm>
          <a:prstGeom prst="rect">
            <a:avLst/>
          </a:prstGeom>
          <a:noFill/>
        </p:spPr>
        <p:txBody>
          <a:bodyPr wrap="square">
            <a:spAutoFit/>
          </a:bodyPr>
          <a:lstStyle/>
          <a:p>
            <a:r>
              <a:rPr lang="en-GB" sz="2400" dirty="0" err="1">
                <a:latin typeface="Times New Roman" panose="02020603050405020304"/>
              </a:rPr>
              <a:t>Dr.</a:t>
            </a:r>
            <a:r>
              <a:rPr lang="en-GB" sz="2400" dirty="0">
                <a:latin typeface="Times New Roman" panose="02020603050405020304"/>
              </a:rPr>
              <a:t>  T.MEKALA</a:t>
            </a:r>
          </a:p>
          <a:p>
            <a:r>
              <a:rPr lang="en-GB" sz="2400" dirty="0">
                <a:latin typeface="Times New Roman" panose="02020603050405020304"/>
              </a:rPr>
              <a:t>Assistant Professor </a:t>
            </a:r>
          </a:p>
          <a:p>
            <a:r>
              <a:rPr lang="en-GB" sz="2400" dirty="0">
                <a:latin typeface="Times New Roman" panose="02020603050405020304"/>
              </a:rPr>
              <a:t>Sri </a:t>
            </a:r>
            <a:r>
              <a:rPr lang="en-GB" sz="2400" dirty="0" err="1">
                <a:latin typeface="Times New Roman" panose="02020603050405020304"/>
              </a:rPr>
              <a:t>kanyaka</a:t>
            </a:r>
            <a:r>
              <a:rPr lang="en-GB" sz="2400" dirty="0">
                <a:latin typeface="Times New Roman" panose="02020603050405020304"/>
              </a:rPr>
              <a:t> </a:t>
            </a:r>
            <a:r>
              <a:rPr lang="en-GB" sz="2400" dirty="0" err="1">
                <a:latin typeface="Times New Roman" panose="02020603050405020304"/>
              </a:rPr>
              <a:t>parameswari</a:t>
            </a:r>
            <a:r>
              <a:rPr lang="en-GB" sz="2400" dirty="0">
                <a:latin typeface="Times New Roman" panose="02020603050405020304"/>
              </a:rPr>
              <a:t> arts and science college for women </a:t>
            </a:r>
            <a:r>
              <a:rPr lang="en-US" sz="2400" dirty="0">
                <a:latin typeface="Times New Roman" panose="02020603050405020304"/>
              </a:rPr>
              <a:t>Chennai, Tamil Nadu</a:t>
            </a: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326</TotalTime>
  <Words>182</Words>
  <Application>Microsoft Office PowerPoint</Application>
  <PresentationFormat>Widescreen</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Guest User</cp:lastModifiedBy>
  <cp:revision>31</cp:revision>
  <dcterms:created xsi:type="dcterms:W3CDTF">2024-08-21T00:32:52Z</dcterms:created>
  <dcterms:modified xsi:type="dcterms:W3CDTF">2024-08-29T14:40:52Z</dcterms:modified>
</cp:coreProperties>
</file>