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71F2-4375-4890-99A5-B2368C146105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9E2C-EF6E-4978-8093-E7B5E4035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71F2-4375-4890-99A5-B2368C146105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9E2C-EF6E-4978-8093-E7B5E4035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71F2-4375-4890-99A5-B2368C146105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9E2C-EF6E-4978-8093-E7B5E4035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71F2-4375-4890-99A5-B2368C146105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9E2C-EF6E-4978-8093-E7B5E4035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71F2-4375-4890-99A5-B2368C146105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9E2C-EF6E-4978-8093-E7B5E4035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71F2-4375-4890-99A5-B2368C146105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9E2C-EF6E-4978-8093-E7B5E4035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71F2-4375-4890-99A5-B2368C146105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9E2C-EF6E-4978-8093-E7B5E4035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71F2-4375-4890-99A5-B2368C146105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9E2C-EF6E-4978-8093-E7B5E4035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71F2-4375-4890-99A5-B2368C146105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9E2C-EF6E-4978-8093-E7B5E4035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71F2-4375-4890-99A5-B2368C146105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9E2C-EF6E-4978-8093-E7B5E4035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71F2-4375-4890-99A5-B2368C146105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9E2C-EF6E-4978-8093-E7B5E4035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71F2-4375-4890-99A5-B2368C146105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9E2C-EF6E-4978-8093-E7B5E4035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DEFORMATION TRANSFER FOR TRIANGLE MESHES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Correspondences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25146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BY :</a:t>
            </a:r>
          </a:p>
          <a:p>
            <a:endParaRPr lang="en-US" dirty="0" smtClean="0"/>
          </a:p>
          <a:p>
            <a:r>
              <a:rPr lang="en-US" dirty="0" smtClean="0"/>
              <a:t>ROBERT W. SUMNER </a:t>
            </a:r>
          </a:p>
          <a:p>
            <a:endParaRPr lang="en-US" dirty="0" smtClean="0"/>
          </a:p>
          <a:p>
            <a:r>
              <a:rPr lang="en-US" dirty="0" smtClean="0"/>
              <a:t>and</a:t>
            </a:r>
          </a:p>
          <a:p>
            <a:endParaRPr lang="en-US" dirty="0" smtClean="0"/>
          </a:p>
          <a:p>
            <a:r>
              <a:rPr lang="en-US" dirty="0" smtClean="0"/>
              <a:t>JOVAN POPOVIC´</a:t>
            </a:r>
          </a:p>
          <a:p>
            <a:endParaRPr lang="en-US" dirty="0" smtClean="0"/>
          </a:p>
          <a:p>
            <a:r>
              <a:rPr lang="en-US" dirty="0" smtClean="0"/>
              <a:t>Computer Science and Artificial Intelligence Laboratory</a:t>
            </a:r>
          </a:p>
          <a:p>
            <a:r>
              <a:rPr lang="en-US" dirty="0" smtClean="0"/>
              <a:t>Massachusetts Institute of Technology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We then calculate the correspondence between source mesh triangle and target mesh triangles using the following criteria :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centroid</a:t>
            </a:r>
            <a:r>
              <a:rPr lang="en-US" dirty="0" smtClean="0"/>
              <a:t> of the source and destination triangle is less then threshold and angle between the face normal is less than 90 degree I add it to the </a:t>
            </a:r>
            <a:r>
              <a:rPr lang="en-US" dirty="0" err="1" smtClean="0"/>
              <a:t>correspondance</a:t>
            </a:r>
            <a:r>
              <a:rPr lang="en-US" dirty="0" smtClean="0"/>
              <a:t> list.</a:t>
            </a:r>
          </a:p>
          <a:p>
            <a:r>
              <a:rPr lang="en-US" dirty="0" smtClean="0"/>
              <a:t>We find the closest triangle for source to target and then target to source to get the complete list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Questions ??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Presented By :</a:t>
            </a:r>
          </a:p>
          <a:p>
            <a:pPr algn="ctr">
              <a:buNone/>
            </a:pPr>
            <a:r>
              <a:rPr lang="en-US" dirty="0" smtClean="0"/>
              <a:t>Rezaul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229600" cy="501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Deformation transfer applies the deformation exhibited by a source triangle mesh onto a different target triangle mesh</a:t>
            </a:r>
          </a:p>
          <a:p>
            <a:r>
              <a:rPr lang="en-US" dirty="0" smtClean="0"/>
              <a:t>The user builds a correspondence map between the triangles of the source and those of the target by specifying a small set of vertex markers</a:t>
            </a:r>
          </a:p>
          <a:p>
            <a:r>
              <a:rPr lang="en-US" dirty="0" smtClean="0"/>
              <a:t>Then  we find correspondence map between triangles in source mesh and target mesh</a:t>
            </a:r>
          </a:p>
          <a:p>
            <a:r>
              <a:rPr lang="en-US" dirty="0" smtClean="0"/>
              <a:t>The correspondence is used to transfer the deformation between source and target mesh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compute the deformation vector as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 smtClean="0"/>
              <a:t>Q = V</a:t>
            </a:r>
            <a:r>
              <a:rPr lang="en-US" baseline="30000" dirty="0" smtClean="0"/>
              <a:t>~</a:t>
            </a:r>
            <a:r>
              <a:rPr lang="en-US" dirty="0" smtClean="0"/>
              <a:t> V</a:t>
            </a:r>
            <a:r>
              <a:rPr lang="en-US" baseline="30000" dirty="0" smtClean="0"/>
              <a:t>-1</a:t>
            </a:r>
          </a:p>
          <a:p>
            <a:pPr algn="ctr">
              <a:buNone/>
            </a:pPr>
            <a:endParaRPr lang="en-US" baseline="30000" dirty="0" smtClean="0"/>
          </a:p>
          <a:p>
            <a:pPr algn="ctr">
              <a:buNone/>
            </a:pPr>
            <a:r>
              <a:rPr lang="en-US" dirty="0" smtClean="0"/>
              <a:t>where V~ is the transformed vertex</a:t>
            </a:r>
          </a:p>
          <a:p>
            <a:pPr algn="ctr">
              <a:buNone/>
            </a:pPr>
            <a:r>
              <a:rPr lang="en-US" dirty="0" smtClean="0"/>
              <a:t>And V is the original vertex</a:t>
            </a:r>
          </a:p>
          <a:p>
            <a:pPr algn="ctr">
              <a:buNone/>
            </a:pPr>
            <a:r>
              <a:rPr lang="en-US" dirty="0" smtClean="0"/>
              <a:t>V = [v2-v1	v3-v1	  v4-v1]</a:t>
            </a:r>
          </a:p>
          <a:p>
            <a:pPr algn="ctr">
              <a:buNone/>
            </a:pPr>
            <a:r>
              <a:rPr lang="en-US" dirty="0" smtClean="0"/>
              <a:t>v4  = (v2 – v1) x (v3 –v1)/</a:t>
            </a:r>
            <a:r>
              <a:rPr lang="en-US" dirty="0" err="1" smtClean="0"/>
              <a:t>sqrt</a:t>
            </a:r>
            <a:r>
              <a:rPr lang="en-US" dirty="0" smtClean="0"/>
              <a:t>((v2 – v1) x (v3 –v1))</a:t>
            </a:r>
          </a:p>
          <a:p>
            <a:pPr algn="ctr">
              <a:buNone/>
            </a:pPr>
            <a:r>
              <a:rPr lang="en-US" dirty="0" smtClean="0"/>
              <a:t>v4 tells us how the space perpendicular to the surface deforms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We have three terms to minimize here :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Smoothness term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E</a:t>
            </a:r>
            <a:r>
              <a:rPr lang="en-US" baseline="-25000" dirty="0" smtClean="0"/>
              <a:t>s</a:t>
            </a:r>
            <a:r>
              <a:rPr lang="en-US" dirty="0"/>
              <a:t> </a:t>
            </a:r>
            <a:r>
              <a:rPr lang="en-US" dirty="0" smtClean="0"/>
              <a:t>= ∑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=1-T</a:t>
            </a:r>
            <a:r>
              <a:rPr lang="en-US" dirty="0" smtClean="0"/>
              <a:t> ∑</a:t>
            </a:r>
            <a:r>
              <a:rPr lang="en-US" baseline="-25000" dirty="0" smtClean="0"/>
              <a:t>j = </a:t>
            </a:r>
            <a:r>
              <a:rPr lang="en-US" baseline="-25000" dirty="0" err="1" smtClean="0"/>
              <a:t>adj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) </a:t>
            </a:r>
            <a:r>
              <a:rPr lang="en-US" dirty="0" smtClean="0"/>
              <a:t>||T</a:t>
            </a:r>
            <a:r>
              <a:rPr lang="en-US" baseline="-25000" dirty="0" smtClean="0"/>
              <a:t>i</a:t>
            </a:r>
            <a:r>
              <a:rPr lang="en-US" dirty="0" smtClean="0"/>
              <a:t> –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 ||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endParaRPr lang="en-US" baseline="30000" dirty="0"/>
          </a:p>
          <a:p>
            <a:pPr>
              <a:buNone/>
            </a:pPr>
            <a:r>
              <a:rPr lang="en-US" dirty="0" smtClean="0"/>
              <a:t>This ensures the transformation of adjacent triangles are same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Deformation identity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E</a:t>
            </a:r>
            <a:r>
              <a:rPr lang="en-US" baseline="-25000" dirty="0" err="1"/>
              <a:t>i</a:t>
            </a:r>
            <a:r>
              <a:rPr lang="en-US" dirty="0" smtClean="0"/>
              <a:t> = ∑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=1-T </a:t>
            </a:r>
            <a:r>
              <a:rPr lang="en-US" dirty="0" smtClean="0"/>
              <a:t>||T</a:t>
            </a:r>
            <a:r>
              <a:rPr lang="en-US" baseline="-25000" dirty="0" smtClean="0"/>
              <a:t>i</a:t>
            </a:r>
            <a:r>
              <a:rPr lang="en-US" dirty="0" smtClean="0"/>
              <a:t> – I ||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This ensures that smoothness term does not create very high changes to the overall mesh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Closest Valid Point: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</a:t>
            </a:r>
            <a:r>
              <a:rPr lang="en-US" baseline="-25000" dirty="0" err="1"/>
              <a:t>c</a:t>
            </a:r>
            <a:r>
              <a:rPr lang="en-US" dirty="0" smtClean="0"/>
              <a:t> = ∑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=1-N </a:t>
            </a:r>
            <a:r>
              <a:rPr lang="en-US" dirty="0" smtClean="0"/>
              <a:t>||V</a:t>
            </a:r>
            <a:r>
              <a:rPr lang="en-US" baseline="-25000" dirty="0" smtClean="0"/>
              <a:t>i</a:t>
            </a:r>
            <a:r>
              <a:rPr lang="en-US" dirty="0" smtClean="0"/>
              <a:t> –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||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We find the closest point in target mesh for each source mesh point and try to move it towards them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Overall minimization term :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 err="1" smtClean="0"/>
              <a:t>WsEs</a:t>
            </a:r>
            <a:r>
              <a:rPr lang="en-US" dirty="0" smtClean="0"/>
              <a:t> + </a:t>
            </a:r>
            <a:r>
              <a:rPr lang="en-US" dirty="0" err="1" smtClean="0"/>
              <a:t>WiEi</a:t>
            </a:r>
            <a:r>
              <a:rPr lang="en-US" dirty="0" smtClean="0"/>
              <a:t> + </a:t>
            </a:r>
            <a:r>
              <a:rPr lang="en-US" dirty="0" err="1" smtClean="0"/>
              <a:t>WcEc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first iteration </a:t>
            </a:r>
            <a:r>
              <a:rPr lang="en-US" dirty="0" err="1" smtClean="0"/>
              <a:t>Wc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We increment </a:t>
            </a:r>
            <a:r>
              <a:rPr lang="en-US" dirty="0" err="1" smtClean="0"/>
              <a:t>Wc</a:t>
            </a:r>
            <a:r>
              <a:rPr lang="en-US" dirty="0" smtClean="0"/>
              <a:t> in next iterations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314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DEFORMATION TRANSFER FOR TRIANGLE MESHES Correspondences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DEFORMATION TRANSFER FOR TRIANGLE MESHES Correspondances</dc:title>
  <dc:creator>Rezaul Akram Barbhuiya</dc:creator>
  <cp:lastModifiedBy>Rezaul Akram Barbhuiya</cp:lastModifiedBy>
  <cp:revision>9</cp:revision>
  <dcterms:created xsi:type="dcterms:W3CDTF">2014-04-29T12:37:30Z</dcterms:created>
  <dcterms:modified xsi:type="dcterms:W3CDTF">2014-04-29T18:16:26Z</dcterms:modified>
</cp:coreProperties>
</file>