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CC05ED"/>
    <a:srgbClr val="CC66FF"/>
    <a:srgbClr val="CA08B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-732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66FF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F905-4DEB-4B65-886B-6A6E16957F3D}" type="datetimeFigureOut">
              <a:rPr lang="zh-CN" altLang="en-US" smtClean="0"/>
              <a:pPr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E240-3BBF-4E38-9BB6-66C558315D8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rgbClr val="CC66FF"/>
          </a:solidFill>
          <a:ln>
            <a:solidFill>
              <a:srgbClr val="CC05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F905-4DEB-4B65-886B-6A6E16957F3D}" type="datetimeFigureOut">
              <a:rPr lang="zh-CN" altLang="en-US" smtClean="0"/>
              <a:pPr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E240-3BBF-4E38-9BB6-66C558315D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F905-4DEB-4B65-886B-6A6E16957F3D}" type="datetimeFigureOut">
              <a:rPr lang="zh-CN" altLang="en-US" smtClean="0"/>
              <a:pPr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E240-3BBF-4E38-9BB6-66C558315D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F905-4DEB-4B65-886B-6A6E16957F3D}" type="datetimeFigureOut">
              <a:rPr lang="zh-CN" altLang="en-US" smtClean="0"/>
              <a:pPr/>
              <a:t>2022/5/27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E240-3BBF-4E38-9BB6-66C558315D8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C66FF"/>
          </a:solidFill>
          <a:ln>
            <a:solidFill>
              <a:srgbClr val="CC05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467544" y="339502"/>
            <a:ext cx="8280920" cy="44644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F905-4DEB-4B65-886B-6A6E16957F3D}" type="datetimeFigureOut">
              <a:rPr lang="zh-CN" altLang="en-US" smtClean="0"/>
              <a:pPr/>
              <a:t>2022/5/27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E240-3BBF-4E38-9BB6-66C558315D8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1043608" y="0"/>
            <a:ext cx="2088232" cy="1563638"/>
          </a:xfrm>
          <a:prstGeom prst="rect">
            <a:avLst/>
          </a:prstGeom>
          <a:solidFill>
            <a:srgbClr val="CC66FF"/>
          </a:solidFill>
          <a:ln>
            <a:solidFill>
              <a:srgbClr val="CC05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1043608" y="4659982"/>
            <a:ext cx="2016224" cy="483518"/>
          </a:xfrm>
          <a:prstGeom prst="rect">
            <a:avLst/>
          </a:prstGeom>
          <a:solidFill>
            <a:srgbClr val="CC66FF"/>
          </a:solidFill>
          <a:ln>
            <a:solidFill>
              <a:srgbClr val="CC05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491880" y="1707654"/>
            <a:ext cx="5544616" cy="1152128"/>
          </a:xfrm>
        </p:spPr>
        <p:txBody>
          <a:bodyPr anchor="b">
            <a:noAutofit/>
          </a:bodyPr>
          <a:lstStyle>
            <a:lvl1pPr algn="l">
              <a:defRPr sz="4800" b="1">
                <a:solidFill>
                  <a:srgbClr val="CC05ED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F905-4DEB-4B65-886B-6A6E16957F3D}" type="datetimeFigureOut">
              <a:rPr lang="zh-CN" altLang="en-US" smtClean="0"/>
              <a:pPr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E240-3BBF-4E38-9BB6-66C558315D8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rgbClr val="CC66FF"/>
          </a:solidFill>
          <a:ln>
            <a:solidFill>
              <a:srgbClr val="CC05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11560" y="0"/>
            <a:ext cx="72008" cy="771550"/>
          </a:xfrm>
          <a:prstGeom prst="rect">
            <a:avLst/>
          </a:prstGeom>
          <a:solidFill>
            <a:srgbClr val="CC66FF"/>
          </a:solidFill>
          <a:ln>
            <a:solidFill>
              <a:srgbClr val="CC05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827584" y="339502"/>
            <a:ext cx="3312368" cy="425054"/>
          </a:xfrm>
        </p:spPr>
        <p:txBody>
          <a:bodyPr anchor="b"/>
          <a:lstStyle>
            <a:lvl1pPr algn="l">
              <a:defRPr sz="2000" b="1">
                <a:solidFill>
                  <a:srgbClr val="CC05ED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F905-4DEB-4B65-886B-6A6E16957F3D}" type="datetimeFigureOut">
              <a:rPr lang="zh-CN" altLang="en-US" smtClean="0"/>
              <a:pPr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E240-3BBF-4E38-9BB6-66C558315D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F905-4DEB-4B65-886B-6A6E16957F3D}" type="datetimeFigureOut">
              <a:rPr lang="zh-CN" altLang="en-US" smtClean="0"/>
              <a:pPr/>
              <a:t>2022/5/27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E240-3BBF-4E38-9BB6-66C558315D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F905-4DEB-4B65-886B-6A6E16957F3D}" type="datetimeFigureOut">
              <a:rPr lang="zh-CN" altLang="en-US" smtClean="0"/>
              <a:pPr/>
              <a:t>2022/5/27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E240-3BBF-4E38-9BB6-66C558315D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F905-4DEB-4B65-886B-6A6E16957F3D}" type="datetimeFigureOut">
              <a:rPr lang="zh-CN" altLang="en-US" smtClean="0"/>
              <a:pPr/>
              <a:t>2022/5/27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E240-3BBF-4E38-9BB6-66C558315D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F905-4DEB-4B65-886B-6A6E16957F3D}" type="datetimeFigureOut">
              <a:rPr lang="zh-CN" altLang="en-US" smtClean="0"/>
              <a:pPr/>
              <a:t>2022/5/27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E240-3BBF-4E38-9BB6-66C558315D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8F905-4DEB-4B65-886B-6A6E16957F3D}" type="datetimeFigureOut">
              <a:rPr lang="zh-CN" altLang="en-US" smtClean="0"/>
              <a:pPr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DE240-3BBF-4E38-9BB6-66C558315D8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Mz1_log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812360" y="3723878"/>
            <a:ext cx="864096" cy="8640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4" r:id="rId3"/>
    <p:sldLayoutId id="2147483650" r:id="rId4"/>
    <p:sldLayoutId id="2147483651" r:id="rId5"/>
    <p:sldLayoutId id="2147483652" r:id="rId6"/>
    <p:sldLayoutId id="2147483653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43558"/>
            <a:ext cx="7772400" cy="185678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逆向工程 </a:t>
            </a:r>
            <a:r>
              <a:rPr lang="en-US" altLang="zh-CN" dirty="0" smtClean="0"/>
              <a:t>less-1</a:t>
            </a:r>
            <a:br>
              <a:rPr lang="en-US" altLang="zh-CN" dirty="0" smtClean="0"/>
            </a:br>
            <a:r>
              <a:rPr lang="zh-CN" altLang="en-US" smtClean="0"/>
              <a:t>课程介绍和基础</a:t>
            </a:r>
            <a:r>
              <a:rPr lang="zh-CN" altLang="en-US" smtClean="0"/>
              <a:t>概</a:t>
            </a:r>
            <a:r>
              <a:rPr lang="zh-CN" altLang="en-US" smtClean="0"/>
              <a:t>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bilibili@Mz1</a:t>
            </a:r>
            <a:r>
              <a:rPr lang="zh-CN" altLang="en-US" dirty="0" smtClean="0"/>
              <a:t>不是黑帽子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</Words>
  <Application>Microsoft Office PowerPoint</Application>
  <PresentationFormat>全屏显示(16:9)</PresentationFormat>
  <Paragraphs>2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逆向工程 less-1 课程介绍和基础概要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thinkpad</dc:creator>
  <cp:lastModifiedBy>thinkpad</cp:lastModifiedBy>
  <cp:revision>15</cp:revision>
  <dcterms:created xsi:type="dcterms:W3CDTF">2021-08-22T06:23:22Z</dcterms:created>
  <dcterms:modified xsi:type="dcterms:W3CDTF">2022-05-27T07:59:37Z</dcterms:modified>
</cp:coreProperties>
</file>