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5ED"/>
    <a:srgbClr val="CC66FF"/>
    <a:srgbClr val="CA08B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66FF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7544" y="339502"/>
            <a:ext cx="8280920" cy="44644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3608" y="0"/>
            <a:ext cx="2088232" cy="156363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043608" y="4659982"/>
            <a:ext cx="2016224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91880" y="1707654"/>
            <a:ext cx="5544616" cy="1152128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rgbClr val="CC05ED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1560" y="0"/>
            <a:ext cx="72008" cy="771550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27584" y="339502"/>
            <a:ext cx="3312368" cy="425054"/>
          </a:xfrm>
        </p:spPr>
        <p:txBody>
          <a:bodyPr anchor="b"/>
          <a:lstStyle>
            <a:lvl1pPr algn="l">
              <a:defRPr sz="2000" b="1">
                <a:solidFill>
                  <a:srgbClr val="CC05ED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Mz1_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812360" y="3723878"/>
            <a:ext cx="864096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8567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逆向工程 </a:t>
            </a:r>
            <a:r>
              <a:rPr lang="en-US" altLang="zh-CN" dirty="0" smtClean="0"/>
              <a:t>less-1</a:t>
            </a:r>
            <a:br>
              <a:rPr lang="en-US" altLang="zh-CN" dirty="0" smtClean="0"/>
            </a:br>
            <a:r>
              <a:rPr lang="zh-CN" altLang="en-US" dirty="0" smtClean="0"/>
              <a:t>课程介绍和基础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bilibili@Mz1</a:t>
            </a:r>
            <a:r>
              <a:rPr lang="zh-CN" altLang="en-US" dirty="0" smtClean="0"/>
              <a:t>不是黑帽</a:t>
            </a:r>
            <a:r>
              <a:rPr lang="zh-CN" altLang="en-US" dirty="0" smtClean="0"/>
              <a:t>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779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全屏显示(16:9)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逆向工程 less-1 课程介绍和基础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17</cp:revision>
  <dcterms:created xsi:type="dcterms:W3CDTF">2021-08-22T06:23:22Z</dcterms:created>
  <dcterms:modified xsi:type="dcterms:W3CDTF">2022-05-27T08:01:14Z</dcterms:modified>
</cp:coreProperties>
</file>