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74"/>
  </p:sldMasterIdLst>
  <p:sldIdLst>
    <p:sldId id="256" r:id="rId275"/>
    <p:sldId id="257" r:id="rId276"/>
    <p:sldId id="276" r:id="rId277"/>
    <p:sldId id="275" r:id="rId278"/>
    <p:sldId id="273" r:id="rId279"/>
    <p:sldId id="265" r:id="rId280"/>
    <p:sldId id="274" r:id="rId281"/>
    <p:sldId id="264" r:id="rId282"/>
    <p:sldId id="258" r:id="rId283"/>
    <p:sldId id="269" r:id="rId284"/>
    <p:sldId id="270" r:id="rId285"/>
    <p:sldId id="271" r:id="rId286"/>
    <p:sldId id="272" r:id="rId287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jana Krajcar @ Racunarstvo" initials="MK@R" lastIdx="6" clrIdx="0">
    <p:extLst>
      <p:ext uri="{19B8F6BF-5375-455C-9EA6-DF929625EA0E}">
        <p15:presenceInfo xmlns:p15="http://schemas.microsoft.com/office/powerpoint/2012/main" userId="Mirjana Krajcar @ Racunarst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268" Type="http://schemas.openxmlformats.org/officeDocument/2006/relationships/customXml" Target="../customXml/item268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279" Type="http://schemas.openxmlformats.org/officeDocument/2006/relationships/slide" Target="slides/slide5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viewProps" Target="viewProps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48" Type="http://schemas.openxmlformats.org/officeDocument/2006/relationships/customXml" Target="../customXml/item248.xml"/><Relationship Id="rId269" Type="http://schemas.openxmlformats.org/officeDocument/2006/relationships/customXml" Target="../customXml/item269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280" Type="http://schemas.openxmlformats.org/officeDocument/2006/relationships/slide" Target="slides/slide6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291" Type="http://schemas.openxmlformats.org/officeDocument/2006/relationships/theme" Target="theme/theme1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81" Type="http://schemas.openxmlformats.org/officeDocument/2006/relationships/slide" Target="slides/slide7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250" Type="http://schemas.openxmlformats.org/officeDocument/2006/relationships/customXml" Target="../customXml/item250.xml"/><Relationship Id="rId271" Type="http://schemas.openxmlformats.org/officeDocument/2006/relationships/customXml" Target="../customXml/item271.xml"/><Relationship Id="rId292" Type="http://schemas.openxmlformats.org/officeDocument/2006/relationships/tableStyles" Target="tableStyles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240" Type="http://schemas.openxmlformats.org/officeDocument/2006/relationships/customXml" Target="../customXml/item240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slide" Target="slides/slide8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283" Type="http://schemas.openxmlformats.org/officeDocument/2006/relationships/slide" Target="slides/slide9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slide" Target="slides/slide10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slideMaster" Target="slideMasters/slideMaster1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slide" Target="slides/slide11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slide" Target="slides/slide1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slide" Target="slides/slide12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slide" Target="slides/slide2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slide" Target="slides/slide13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slide" Target="slides/slide3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ommentAuthors" Target="commentAuthors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slide" Target="slides/slide4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289" Type="http://schemas.openxmlformats.org/officeDocument/2006/relationships/presProps" Target="presProps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258" Type="http://schemas.openxmlformats.org/officeDocument/2006/relationships/customXml" Target="../customXml/item258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07T23:34:08.452" idx="1">
    <p:pos x="10" y="10"/>
    <p:text>Kao korisnik ne razumijem kako ćete dodavati mjerne jedinice u kombinaciji s njigovim kalorijskim vrijednostima. Također mi se čini da je ova izvedba s uređivanjem pojedinog retka kada imate n mjernih jedinica, malo nepraktična</p:text>
    <p:extLst>
      <p:ext uri="{C676402C-5697-4E1C-873F-D02D1690AC5C}">
        <p15:threadingInfo xmlns:p15="http://schemas.microsoft.com/office/powerpoint/2012/main" timeZoneBias="-120"/>
      </p:ext>
    </p:extLst>
  </p:cm>
  <p:cm authorId="1" dt="2019-05-28T06:52:26.915" idx="5">
    <p:pos x="10" y="146"/>
    <p:text>Vidim da ste pročitali komentar i an temelju njega prebacili Vezu između namirnica i mjernih jedinica na ovaj ekran. Meni je to, kao korisniku i dalje malo zbunjujuće. Ono što bih voljela vijediti kada uređujem nemu namirnicu  je mogućnost da uredm njezin nazi, tip namirnice, te da vidim isljučivo njezine mjerne jedinice.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19-05-28T06:50:32.471" idx="4">
    <p:pos x="146" y="14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1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267.xml"/><Relationship Id="rId7" Type="http://schemas.openxmlformats.org/officeDocument/2006/relationships/customXml" Target="../../customXml/item184.xml"/><Relationship Id="rId12" Type="http://schemas.openxmlformats.org/officeDocument/2006/relationships/image" Target="../media/image2.png"/><Relationship Id="rId2" Type="http://schemas.openxmlformats.org/officeDocument/2006/relationships/customXml" Target="../../customXml/item258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146.xml"/><Relationship Id="rId6" Type="http://schemas.openxmlformats.org/officeDocument/2006/relationships/customXml" Target="../../customXml/item42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104.xml"/><Relationship Id="rId15" Type="http://schemas.openxmlformats.org/officeDocument/2006/relationships/image" Target="../media/image5.png"/><Relationship Id="rId10" Type="http://schemas.openxmlformats.org/officeDocument/2006/relationships/slideMaster" Target="../slideMasters/slideMaster1.xml"/><Relationship Id="rId4" Type="http://schemas.openxmlformats.org/officeDocument/2006/relationships/customXml" Target="../../customXml/item170.xml"/><Relationship Id="rId9" Type="http://schemas.openxmlformats.org/officeDocument/2006/relationships/customXml" Target="../../customXml/item100.xml"/><Relationship Id="rId1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65.xml"/><Relationship Id="rId7" Type="http://schemas.openxmlformats.org/officeDocument/2006/relationships/image" Target="../media/image2.png"/><Relationship Id="rId2" Type="http://schemas.openxmlformats.org/officeDocument/2006/relationships/customXml" Target="../../customXml/item200.xml"/><Relationship Id="rId1" Type="http://schemas.openxmlformats.org/officeDocument/2006/relationships/customXml" Target="../../customXml/item108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Master" Target="../slideMasters/slideMaster1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11.xml"/><Relationship Id="rId9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customXml" Target="../../customXml/item55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138.xml"/><Relationship Id="rId6" Type="http://schemas.openxmlformats.org/officeDocument/2006/relationships/slideMaster" Target="../slideMasters/slideMaster1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52.xml"/><Relationship Id="rId10" Type="http://schemas.openxmlformats.org/officeDocument/2006/relationships/image" Target="../media/image4.png"/><Relationship Id="rId4" Type="http://schemas.openxmlformats.org/officeDocument/2006/relationships/customXml" Target="../../customXml/item241.xml"/><Relationship Id="rId9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3.xml"/><Relationship Id="rId13" Type="http://schemas.openxmlformats.org/officeDocument/2006/relationships/image" Target="../media/image4.png"/><Relationship Id="rId3" Type="http://schemas.openxmlformats.org/officeDocument/2006/relationships/customXml" Target="../../customXml/item202.xml"/><Relationship Id="rId7" Type="http://schemas.openxmlformats.org/officeDocument/2006/relationships/customXml" Target="../../customXml/item189.xml"/><Relationship Id="rId12" Type="http://schemas.openxmlformats.org/officeDocument/2006/relationships/image" Target="../media/image3.png"/><Relationship Id="rId2" Type="http://schemas.openxmlformats.org/officeDocument/2006/relationships/customXml" Target="../../customXml/item149.xml"/><Relationship Id="rId1" Type="http://schemas.openxmlformats.org/officeDocument/2006/relationships/customXml" Target="../../customXml/item117.xml"/><Relationship Id="rId6" Type="http://schemas.openxmlformats.org/officeDocument/2006/relationships/customXml" Target="../../customXml/item159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63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8.xml"/><Relationship Id="rId9" Type="http://schemas.openxmlformats.org/officeDocument/2006/relationships/slideMaster" Target="../slideMasters/slideMaster1.xml"/><Relationship Id="rId1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163.xml"/><Relationship Id="rId7" Type="http://schemas.openxmlformats.org/officeDocument/2006/relationships/image" Target="../media/image2.png"/><Relationship Id="rId2" Type="http://schemas.openxmlformats.org/officeDocument/2006/relationships/customXml" Target="../../customXml/item250.xml"/><Relationship Id="rId1" Type="http://schemas.openxmlformats.org/officeDocument/2006/relationships/customXml" Target="../../customXml/item223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Master" Target="../slideMasters/slideMaster1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140.xml"/><Relationship Id="rId9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../customXml/item102.xml"/><Relationship Id="rId7" Type="http://schemas.openxmlformats.org/officeDocument/2006/relationships/image" Target="../media/image3.png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20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Uredite stil naslova matrice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94AA-D3BF-4C47-89EF-D104EAE387CF}" type="datetimeFigureOut">
              <a:rPr lang="hr-HR" smtClean="0"/>
              <a:t>2.7.2019.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E993-EC72-4735-AAA0-D81F895C7B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5076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ebBrowser"/>
          <p:cNvGrpSpPr/>
          <p:nvPr userDrawn="1"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" name="X"/>
                <p:cNvGrpSpPr/>
                <p:nvPr>
                  <p:custDataLst>
                    <p:custData r:id="rId8"/>
                  </p:custDataLst>
                </p:nvPr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0" name="Straight Connector 16"/>
                  <p:cNvCxnSpPr/>
                  <p:nvPr>
                    <p:custDataLst>
                      <p:custData r:id="rId9"/>
                    </p:custDataLst>
                  </p:nvPr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41" name="Image"/>
          <p:cNvGrpSpPr/>
          <p:nvPr userDrawn="1">
            <p:custDataLst>
              <p:custData r:id="rId2"/>
            </p:custDataLst>
          </p:nvPr>
        </p:nvGrpSpPr>
        <p:grpSpPr>
          <a:xfrm>
            <a:off x="210713" y="905236"/>
            <a:ext cx="649607" cy="649607"/>
            <a:chOff x="4037608" y="2896991"/>
            <a:chExt cx="1059255" cy="1059255"/>
          </a:xfrm>
        </p:grpSpPr>
        <p:sp>
          <p:nvSpPr>
            <p:cNvPr id="42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3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44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45" name="Content"/>
          <p:cNvSpPr txBox="1"/>
          <p:nvPr userDrawn="1">
            <p:custDataLst>
              <p:custData r:id="rId3"/>
            </p:custDataLst>
          </p:nvPr>
        </p:nvSpPr>
        <p:spPr>
          <a:xfrm>
            <a:off x="948436" y="981630"/>
            <a:ext cx="2570268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hr-HR" sz="2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Food</a:t>
            </a:r>
            <a:r>
              <a:rPr lang="hr-HR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majstor</a:t>
            </a:r>
            <a:endParaRPr lang="en-US" sz="24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6" name="Group"/>
          <p:cNvGrpSpPr/>
          <p:nvPr userDrawn="1">
            <p:custDataLst>
              <p:custData r:id="rId4"/>
            </p:custDataLst>
          </p:nvPr>
        </p:nvGrpSpPr>
        <p:grpSpPr>
          <a:xfrm>
            <a:off x="2430462" y="1467054"/>
            <a:ext cx="8242437" cy="4227690"/>
            <a:chOff x="3168650" y="2419758"/>
            <a:chExt cx="2616200" cy="1326742"/>
          </a:xfrm>
        </p:grpSpPr>
        <p:sp useBgFill="1">
          <p:nvSpPr>
            <p:cNvPr id="47" name="Container"/>
            <p:cNvSpPr>
              <a:spLocks/>
            </p:cNvSpPr>
            <p:nvPr/>
          </p:nvSpPr>
          <p:spPr>
            <a:xfrm>
              <a:off x="3168650" y="2465464"/>
              <a:ext cx="2616200" cy="1281036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48" name="Content"/>
            <p:cNvSpPr txBox="1">
              <a:spLocks/>
            </p:cNvSpPr>
            <p:nvPr/>
          </p:nvSpPr>
          <p:spPr>
            <a:xfrm>
              <a:off x="3215510" y="2419758"/>
              <a:ext cx="139636" cy="86928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9" name="Content"/>
          <p:cNvSpPr/>
          <p:nvPr userDrawn="1">
            <p:custDataLst>
              <p:custData r:id="rId5"/>
            </p:custDataLst>
          </p:nvPr>
        </p:nvSpPr>
        <p:spPr>
          <a:xfrm>
            <a:off x="2430462" y="612457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Spremi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 userDrawn="1">
            <p:custDataLst>
              <p:custData r:id="rId6"/>
            </p:custDataLst>
          </p:nvPr>
        </p:nvSpPr>
        <p:spPr>
          <a:xfrm>
            <a:off x="4424830" y="612457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Odustani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2" name="FileMenu">
            <a:extLst>
              <a:ext uri="{FF2B5EF4-FFF2-40B4-BE49-F238E27FC236}">
                <a16:creationId xmlns:a16="http://schemas.microsoft.com/office/drawing/2014/main" id="{C198FF46-851E-4C65-9D7A-5D1C47976062}"/>
              </a:ext>
            </a:extLst>
          </p:cNvPr>
          <p:cNvGrpSpPr/>
          <p:nvPr userDrawn="1">
            <p:custDataLst>
              <p:custData r:id="rId7"/>
            </p:custDataLst>
          </p:nvPr>
        </p:nvGrpSpPr>
        <p:grpSpPr>
          <a:xfrm>
            <a:off x="108797" y="1813023"/>
            <a:ext cx="2031288" cy="1582540"/>
            <a:chOff x="3951265" y="2460940"/>
            <a:chExt cx="1388835" cy="1582540"/>
          </a:xfrm>
        </p:grpSpPr>
        <p:grpSp>
          <p:nvGrpSpPr>
            <p:cNvPr id="53" name="Group 2">
              <a:extLst>
                <a:ext uri="{FF2B5EF4-FFF2-40B4-BE49-F238E27FC236}">
                  <a16:creationId xmlns:a16="http://schemas.microsoft.com/office/drawing/2014/main" id="{A6221992-B3C4-45CC-B8AE-16EF3C76E3C4}"/>
                </a:ext>
              </a:extLst>
            </p:cNvPr>
            <p:cNvGrpSpPr/>
            <p:nvPr/>
          </p:nvGrpSpPr>
          <p:grpSpPr>
            <a:xfrm>
              <a:off x="3951265" y="2689012"/>
              <a:ext cx="1388835" cy="1354468"/>
              <a:chOff x="144465" y="3547390"/>
              <a:chExt cx="1388835" cy="1665960"/>
            </a:xfrm>
          </p:grpSpPr>
          <p:sp>
            <p:nvSpPr>
              <p:cNvPr id="56" name="Background">
                <a:extLst>
                  <a:ext uri="{FF2B5EF4-FFF2-40B4-BE49-F238E27FC236}">
                    <a16:creationId xmlns:a16="http://schemas.microsoft.com/office/drawing/2014/main" id="{DAD3A585-803E-4708-852A-BD6F73068B7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4465" y="3547930"/>
                <a:ext cx="1388835" cy="166542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57" name="MenuLine">
                <a:extLst>
                  <a:ext uri="{FF2B5EF4-FFF2-40B4-BE49-F238E27FC236}">
                    <a16:creationId xmlns:a16="http://schemas.microsoft.com/office/drawing/2014/main" id="{E493C286-9184-4D40-B3FF-119A1A012F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72" y="3547390"/>
                <a:ext cx="0" cy="1665960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54" name="MenuText">
              <a:extLst>
                <a:ext uri="{FF2B5EF4-FFF2-40B4-BE49-F238E27FC236}">
                  <a16:creationId xmlns:a16="http://schemas.microsoft.com/office/drawing/2014/main" id="{299B1D86-CE4A-4562-B283-71292909C2DC}"/>
                </a:ext>
              </a:extLst>
            </p:cNvPr>
            <p:cNvSpPr txBox="1">
              <a:spLocks/>
            </p:cNvSpPr>
            <p:nvPr/>
          </p:nvSpPr>
          <p:spPr>
            <a:xfrm>
              <a:off x="4152092" y="2689010"/>
              <a:ext cx="1188007" cy="13544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hr-HR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Jelovnik</a:t>
              </a:r>
            </a:p>
            <a:p>
              <a:r>
                <a:rPr lang="hr-HR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Osobni podaci</a:t>
              </a:r>
            </a:p>
            <a:p>
              <a:endParaRPr lang="hr-HR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hr-HR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Odjava</a:t>
              </a:r>
            </a:p>
          </p:txBody>
        </p:sp>
        <p:sp>
          <p:nvSpPr>
            <p:cNvPr id="55" name="FileText">
              <a:extLst>
                <a:ext uri="{FF2B5EF4-FFF2-40B4-BE49-F238E27FC236}">
                  <a16:creationId xmlns:a16="http://schemas.microsoft.com/office/drawing/2014/main" id="{352AF910-1278-469B-98C2-1363D24036D2}"/>
                </a:ext>
              </a:extLst>
            </p:cNvPr>
            <p:cNvSpPr>
              <a:spLocks/>
            </p:cNvSpPr>
            <p:nvPr/>
          </p:nvSpPr>
          <p:spPr>
            <a:xfrm>
              <a:off x="3951265" y="2460940"/>
              <a:ext cx="517476" cy="2286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853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ebBrowser"/>
          <p:cNvGrpSpPr/>
          <p:nvPr userDrawn="1"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41" name="Image"/>
          <p:cNvGrpSpPr/>
          <p:nvPr userDrawn="1">
            <p:custDataLst>
              <p:custData r:id="rId2"/>
            </p:custDataLst>
          </p:nvPr>
        </p:nvGrpSpPr>
        <p:grpSpPr>
          <a:xfrm>
            <a:off x="210713" y="905236"/>
            <a:ext cx="649607" cy="649607"/>
            <a:chOff x="4037608" y="2896991"/>
            <a:chExt cx="1059255" cy="1059255"/>
          </a:xfrm>
        </p:grpSpPr>
        <p:sp>
          <p:nvSpPr>
            <p:cNvPr id="42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3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44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45" name="Content"/>
          <p:cNvSpPr txBox="1"/>
          <p:nvPr userDrawn="1">
            <p:custDataLst>
              <p:custData r:id="rId3"/>
            </p:custDataLst>
          </p:nvPr>
        </p:nvSpPr>
        <p:spPr>
          <a:xfrm>
            <a:off x="948436" y="981630"/>
            <a:ext cx="2570268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hr-HR" sz="2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Food</a:t>
            </a:r>
            <a:r>
              <a:rPr lang="hr-HR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majstor</a:t>
            </a:r>
            <a:endParaRPr lang="en-US" sz="24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6" name="FileMenu">
            <a:extLst>
              <a:ext uri="{FF2B5EF4-FFF2-40B4-BE49-F238E27FC236}">
                <a16:creationId xmlns:a16="http://schemas.microsoft.com/office/drawing/2014/main" id="{045A8F67-6AC8-4828-B6FF-EAAAF87D37C8}"/>
              </a:ext>
            </a:extLst>
          </p:cNvPr>
          <p:cNvGrpSpPr/>
          <p:nvPr userDrawn="1">
            <p:custDataLst>
              <p:custData r:id="rId4"/>
            </p:custDataLst>
          </p:nvPr>
        </p:nvGrpSpPr>
        <p:grpSpPr>
          <a:xfrm>
            <a:off x="108796" y="1813023"/>
            <a:ext cx="2244259" cy="1582540"/>
            <a:chOff x="3951265" y="2460940"/>
            <a:chExt cx="1388835" cy="1582540"/>
          </a:xfrm>
        </p:grpSpPr>
        <p:grpSp>
          <p:nvGrpSpPr>
            <p:cNvPr id="47" name="Group 2">
              <a:extLst>
                <a:ext uri="{FF2B5EF4-FFF2-40B4-BE49-F238E27FC236}">
                  <a16:creationId xmlns:a16="http://schemas.microsoft.com/office/drawing/2014/main" id="{B111B187-F316-4700-9121-5D1A59064D2D}"/>
                </a:ext>
              </a:extLst>
            </p:cNvPr>
            <p:cNvGrpSpPr/>
            <p:nvPr/>
          </p:nvGrpSpPr>
          <p:grpSpPr>
            <a:xfrm>
              <a:off x="3951265" y="2689012"/>
              <a:ext cx="1388835" cy="1354468"/>
              <a:chOff x="144465" y="3547390"/>
              <a:chExt cx="1388835" cy="1665960"/>
            </a:xfrm>
          </p:grpSpPr>
          <p:sp>
            <p:nvSpPr>
              <p:cNvPr id="50" name="Background">
                <a:extLst>
                  <a:ext uri="{FF2B5EF4-FFF2-40B4-BE49-F238E27FC236}">
                    <a16:creationId xmlns:a16="http://schemas.microsoft.com/office/drawing/2014/main" id="{79B6B627-8DAA-4133-9A95-373A65731D3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4465" y="3547930"/>
                <a:ext cx="1388835" cy="166542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51" name="MenuLine">
                <a:extLst>
                  <a:ext uri="{FF2B5EF4-FFF2-40B4-BE49-F238E27FC236}">
                    <a16:creationId xmlns:a16="http://schemas.microsoft.com/office/drawing/2014/main" id="{14EBB8F8-9516-40E3-B1ED-8EFD5F4CBE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72" y="3547390"/>
                <a:ext cx="0" cy="1665960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48" name="MenuText">
              <a:extLst>
                <a:ext uri="{FF2B5EF4-FFF2-40B4-BE49-F238E27FC236}">
                  <a16:creationId xmlns:a16="http://schemas.microsoft.com/office/drawing/2014/main" id="{0BBF3899-5520-4A61-A8B8-032B48128B8B}"/>
                </a:ext>
              </a:extLst>
            </p:cNvPr>
            <p:cNvSpPr txBox="1">
              <a:spLocks/>
            </p:cNvSpPr>
            <p:nvPr/>
          </p:nvSpPr>
          <p:spPr>
            <a:xfrm>
              <a:off x="4152092" y="2689010"/>
              <a:ext cx="1188007" cy="13544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hr-HR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Namirnice</a:t>
              </a:r>
            </a:p>
            <a:p>
              <a:r>
                <a:rPr lang="hr-HR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Mjerne jedinice</a:t>
              </a:r>
              <a:endParaRPr lang="hr-HR" sz="1200" baseline="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hr-HR" sz="1200" baseline="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Kombinacije</a:t>
              </a:r>
            </a:p>
            <a:p>
              <a:r>
                <a:rPr lang="hr-HR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Nazivi</a:t>
              </a:r>
              <a:r>
                <a:rPr lang="hr-HR" sz="1200" baseline="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obroka</a:t>
              </a:r>
              <a:endParaRPr lang="hr-HR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hr-HR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Posjetitelji</a:t>
              </a:r>
            </a:p>
            <a:p>
              <a:endParaRPr lang="hr-HR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hr-HR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Odjava</a:t>
              </a:r>
            </a:p>
          </p:txBody>
        </p:sp>
        <p:sp>
          <p:nvSpPr>
            <p:cNvPr id="49" name="FileText">
              <a:extLst>
                <a:ext uri="{FF2B5EF4-FFF2-40B4-BE49-F238E27FC236}">
                  <a16:creationId xmlns:a16="http://schemas.microsoft.com/office/drawing/2014/main" id="{EF82ACAE-E87E-426A-BAE3-A1DAFBD6110B}"/>
                </a:ext>
              </a:extLst>
            </p:cNvPr>
            <p:cNvSpPr>
              <a:spLocks/>
            </p:cNvSpPr>
            <p:nvPr/>
          </p:nvSpPr>
          <p:spPr>
            <a:xfrm>
              <a:off x="3951265" y="2460940"/>
              <a:ext cx="517476" cy="2286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4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ebBrowser"/>
          <p:cNvGrpSpPr/>
          <p:nvPr userDrawn="1"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41" name="Image"/>
          <p:cNvGrpSpPr/>
          <p:nvPr userDrawn="1">
            <p:custDataLst>
              <p:custData r:id="rId2"/>
            </p:custDataLst>
          </p:nvPr>
        </p:nvGrpSpPr>
        <p:grpSpPr>
          <a:xfrm>
            <a:off x="210713" y="905236"/>
            <a:ext cx="649607" cy="649607"/>
            <a:chOff x="4037608" y="2896991"/>
            <a:chExt cx="1059255" cy="1059255"/>
          </a:xfrm>
        </p:grpSpPr>
        <p:sp>
          <p:nvSpPr>
            <p:cNvPr id="42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3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44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45" name="Content"/>
          <p:cNvSpPr txBox="1"/>
          <p:nvPr userDrawn="1">
            <p:custDataLst>
              <p:custData r:id="rId3"/>
            </p:custDataLst>
          </p:nvPr>
        </p:nvSpPr>
        <p:spPr>
          <a:xfrm>
            <a:off x="948436" y="981630"/>
            <a:ext cx="2570268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hr-HR" sz="2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Food</a:t>
            </a:r>
            <a:r>
              <a:rPr lang="hr-HR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majstor</a:t>
            </a:r>
            <a:endParaRPr lang="en-US" sz="24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46" name="Table"/>
          <p:cNvGraphicFramePr>
            <a:graphicFrameLocks noGrp="1"/>
          </p:cNvGraphicFramePr>
          <p:nvPr userDrawn="1"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3912619236"/>
              </p:ext>
            </p:extLst>
          </p:nvPr>
        </p:nvGraphicFramePr>
        <p:xfrm>
          <a:off x="2650576" y="2041093"/>
          <a:ext cx="6726881" cy="23003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86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7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7908">
                  <a:extLst>
                    <a:ext uri="{9D8B030D-6E8A-4147-A177-3AD203B41FA5}">
                      <a16:colId xmlns:a16="http://schemas.microsoft.com/office/drawing/2014/main" val="2657382491"/>
                    </a:ext>
                  </a:extLst>
                </a:gridCol>
              </a:tblGrid>
              <a:tr h="23003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3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3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03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03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03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03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03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03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0335977"/>
                  </a:ext>
                </a:extLst>
              </a:tr>
              <a:tr h="23003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098768"/>
                  </a:ext>
                </a:extLst>
              </a:tr>
            </a:tbl>
          </a:graphicData>
        </a:graphic>
      </p:graphicFrame>
      <p:grpSp>
        <p:nvGrpSpPr>
          <p:cNvPr id="47" name="FileMenu">
            <a:extLst>
              <a:ext uri="{FF2B5EF4-FFF2-40B4-BE49-F238E27FC236}">
                <a16:creationId xmlns:a16="http://schemas.microsoft.com/office/drawing/2014/main" id="{24918C91-6550-4E22-85CE-BCAEBC9E5253}"/>
              </a:ext>
            </a:extLst>
          </p:cNvPr>
          <p:cNvGrpSpPr/>
          <p:nvPr userDrawn="1">
            <p:custDataLst>
              <p:custData r:id="rId5"/>
            </p:custDataLst>
          </p:nvPr>
        </p:nvGrpSpPr>
        <p:grpSpPr>
          <a:xfrm>
            <a:off x="108796" y="1813023"/>
            <a:ext cx="2244259" cy="1582540"/>
            <a:chOff x="3951265" y="2460940"/>
            <a:chExt cx="1388835" cy="1582540"/>
          </a:xfrm>
        </p:grpSpPr>
        <p:grpSp>
          <p:nvGrpSpPr>
            <p:cNvPr id="48" name="Group 2">
              <a:extLst>
                <a:ext uri="{FF2B5EF4-FFF2-40B4-BE49-F238E27FC236}">
                  <a16:creationId xmlns:a16="http://schemas.microsoft.com/office/drawing/2014/main" id="{EDF0D7BD-3959-422F-8BDC-9EFA26356160}"/>
                </a:ext>
              </a:extLst>
            </p:cNvPr>
            <p:cNvGrpSpPr/>
            <p:nvPr/>
          </p:nvGrpSpPr>
          <p:grpSpPr>
            <a:xfrm>
              <a:off x="3951265" y="2689012"/>
              <a:ext cx="1388835" cy="1354468"/>
              <a:chOff x="144465" y="3547390"/>
              <a:chExt cx="1388835" cy="1665960"/>
            </a:xfrm>
          </p:grpSpPr>
          <p:sp>
            <p:nvSpPr>
              <p:cNvPr id="51" name="Background">
                <a:extLst>
                  <a:ext uri="{FF2B5EF4-FFF2-40B4-BE49-F238E27FC236}">
                    <a16:creationId xmlns:a16="http://schemas.microsoft.com/office/drawing/2014/main" id="{975566F5-405E-444D-BCDF-3E17BED5967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4465" y="3547930"/>
                <a:ext cx="1388835" cy="166542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52" name="MenuLine">
                <a:extLst>
                  <a:ext uri="{FF2B5EF4-FFF2-40B4-BE49-F238E27FC236}">
                    <a16:creationId xmlns:a16="http://schemas.microsoft.com/office/drawing/2014/main" id="{708F69BB-BEC8-43C1-93B5-108B8562DE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72" y="3547390"/>
                <a:ext cx="0" cy="1665960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49" name="MenuText">
              <a:extLst>
                <a:ext uri="{FF2B5EF4-FFF2-40B4-BE49-F238E27FC236}">
                  <a16:creationId xmlns:a16="http://schemas.microsoft.com/office/drawing/2014/main" id="{42C5FF74-E20B-4DA0-AA0D-F5A31E7E8C53}"/>
                </a:ext>
              </a:extLst>
            </p:cNvPr>
            <p:cNvSpPr txBox="1">
              <a:spLocks/>
            </p:cNvSpPr>
            <p:nvPr/>
          </p:nvSpPr>
          <p:spPr>
            <a:xfrm>
              <a:off x="4152092" y="2689010"/>
              <a:ext cx="1188007" cy="13544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hr-HR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Namirnice</a:t>
              </a:r>
            </a:p>
            <a:p>
              <a:r>
                <a:rPr lang="hr-HR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Mjerne jedinice</a:t>
              </a:r>
            </a:p>
            <a:p>
              <a:r>
                <a:rPr lang="hr-HR" sz="1200" baseline="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Kombinacije</a:t>
              </a:r>
            </a:p>
            <a:p>
              <a:r>
                <a:rPr lang="hr-HR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Nazivi</a:t>
              </a:r>
              <a:r>
                <a:rPr lang="hr-HR" sz="1200" baseline="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obroka</a:t>
              </a:r>
              <a:endParaRPr lang="hr-HR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hr-HR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Posjetitelji</a:t>
              </a:r>
            </a:p>
            <a:p>
              <a:endParaRPr lang="hr-HR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hr-HR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Odjava</a:t>
              </a:r>
            </a:p>
          </p:txBody>
        </p:sp>
        <p:sp>
          <p:nvSpPr>
            <p:cNvPr id="50" name="FileText">
              <a:extLst>
                <a:ext uri="{FF2B5EF4-FFF2-40B4-BE49-F238E27FC236}">
                  <a16:creationId xmlns:a16="http://schemas.microsoft.com/office/drawing/2014/main" id="{2D9A68F5-84B0-4A4D-88C3-F9C269CD0F06}"/>
                </a:ext>
              </a:extLst>
            </p:cNvPr>
            <p:cNvSpPr>
              <a:spLocks/>
            </p:cNvSpPr>
            <p:nvPr/>
          </p:nvSpPr>
          <p:spPr>
            <a:xfrm>
              <a:off x="3951265" y="2460940"/>
              <a:ext cx="517476" cy="2286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797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ebBrowser"/>
          <p:cNvGrpSpPr/>
          <p:nvPr userDrawn="1"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41" name="Image"/>
          <p:cNvGrpSpPr/>
          <p:nvPr userDrawn="1">
            <p:custDataLst>
              <p:custData r:id="rId2"/>
            </p:custDataLst>
          </p:nvPr>
        </p:nvGrpSpPr>
        <p:grpSpPr>
          <a:xfrm>
            <a:off x="210713" y="905236"/>
            <a:ext cx="649607" cy="649607"/>
            <a:chOff x="4037608" y="2896991"/>
            <a:chExt cx="1059255" cy="1059255"/>
          </a:xfrm>
        </p:grpSpPr>
        <p:sp>
          <p:nvSpPr>
            <p:cNvPr id="42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3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44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45" name="Content"/>
          <p:cNvSpPr txBox="1"/>
          <p:nvPr userDrawn="1">
            <p:custDataLst>
              <p:custData r:id="rId3"/>
            </p:custDataLst>
          </p:nvPr>
        </p:nvSpPr>
        <p:spPr>
          <a:xfrm>
            <a:off x="948436" y="981630"/>
            <a:ext cx="2570268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hr-HR" sz="2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Food</a:t>
            </a:r>
            <a:r>
              <a:rPr lang="hr-HR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majstor</a:t>
            </a:r>
            <a:endParaRPr lang="en-US" sz="24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6" name="Group"/>
          <p:cNvGrpSpPr/>
          <p:nvPr userDrawn="1">
            <p:custDataLst>
              <p:custData r:id="rId4"/>
            </p:custDataLst>
          </p:nvPr>
        </p:nvGrpSpPr>
        <p:grpSpPr>
          <a:xfrm>
            <a:off x="2430462" y="1467054"/>
            <a:ext cx="8242437" cy="4227690"/>
            <a:chOff x="3168650" y="2419758"/>
            <a:chExt cx="2616200" cy="1326742"/>
          </a:xfrm>
        </p:grpSpPr>
        <p:sp useBgFill="1">
          <p:nvSpPr>
            <p:cNvPr id="47" name="Container"/>
            <p:cNvSpPr>
              <a:spLocks/>
            </p:cNvSpPr>
            <p:nvPr/>
          </p:nvSpPr>
          <p:spPr>
            <a:xfrm>
              <a:off x="3168650" y="2465464"/>
              <a:ext cx="2616200" cy="1281036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48" name="Content"/>
            <p:cNvSpPr txBox="1">
              <a:spLocks/>
            </p:cNvSpPr>
            <p:nvPr/>
          </p:nvSpPr>
          <p:spPr>
            <a:xfrm>
              <a:off x="3215510" y="2419758"/>
              <a:ext cx="139636" cy="86928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9" name="Content"/>
          <p:cNvSpPr/>
          <p:nvPr userDrawn="1">
            <p:custDataLst>
              <p:custData r:id="rId5"/>
            </p:custDataLst>
          </p:nvPr>
        </p:nvSpPr>
        <p:spPr>
          <a:xfrm>
            <a:off x="2430462" y="612457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Spremi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 userDrawn="1">
            <p:custDataLst>
              <p:custData r:id="rId6"/>
            </p:custDataLst>
          </p:nvPr>
        </p:nvSpPr>
        <p:spPr>
          <a:xfrm>
            <a:off x="4536599" y="613087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Obriši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 userDrawn="1">
            <p:custDataLst>
              <p:custData r:id="rId7"/>
            </p:custDataLst>
          </p:nvPr>
        </p:nvSpPr>
        <p:spPr>
          <a:xfrm>
            <a:off x="6642737" y="612457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Odustani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8" name="FileMenu">
            <a:extLst>
              <a:ext uri="{FF2B5EF4-FFF2-40B4-BE49-F238E27FC236}">
                <a16:creationId xmlns:a16="http://schemas.microsoft.com/office/drawing/2014/main" id="{11E5CFEE-E38A-4C72-86B0-02832C810104}"/>
              </a:ext>
            </a:extLst>
          </p:cNvPr>
          <p:cNvGrpSpPr/>
          <p:nvPr userDrawn="1">
            <p:custDataLst>
              <p:custData r:id="rId8"/>
            </p:custDataLst>
          </p:nvPr>
        </p:nvGrpSpPr>
        <p:grpSpPr>
          <a:xfrm>
            <a:off x="108796" y="1813023"/>
            <a:ext cx="2244259" cy="1582540"/>
            <a:chOff x="3951265" y="2460940"/>
            <a:chExt cx="1388835" cy="1582540"/>
          </a:xfrm>
        </p:grpSpPr>
        <p:grpSp>
          <p:nvGrpSpPr>
            <p:cNvPr id="59" name="Group 2">
              <a:extLst>
                <a:ext uri="{FF2B5EF4-FFF2-40B4-BE49-F238E27FC236}">
                  <a16:creationId xmlns:a16="http://schemas.microsoft.com/office/drawing/2014/main" id="{CF44D22C-371A-4CD5-B170-87BBAF9EB0A5}"/>
                </a:ext>
              </a:extLst>
            </p:cNvPr>
            <p:cNvGrpSpPr/>
            <p:nvPr/>
          </p:nvGrpSpPr>
          <p:grpSpPr>
            <a:xfrm>
              <a:off x="3951265" y="2689012"/>
              <a:ext cx="1388835" cy="1354468"/>
              <a:chOff x="144465" y="3547390"/>
              <a:chExt cx="1388835" cy="1665960"/>
            </a:xfrm>
          </p:grpSpPr>
          <p:sp>
            <p:nvSpPr>
              <p:cNvPr id="62" name="Background">
                <a:extLst>
                  <a:ext uri="{FF2B5EF4-FFF2-40B4-BE49-F238E27FC236}">
                    <a16:creationId xmlns:a16="http://schemas.microsoft.com/office/drawing/2014/main" id="{76FCE2AC-184F-47C2-95D6-CF7A5638E6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4465" y="3547930"/>
                <a:ext cx="1388835" cy="166542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63" name="MenuLine">
                <a:extLst>
                  <a:ext uri="{FF2B5EF4-FFF2-40B4-BE49-F238E27FC236}">
                    <a16:creationId xmlns:a16="http://schemas.microsoft.com/office/drawing/2014/main" id="{C629BD3C-1860-4FD9-B147-A5E8AE4563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72" y="3547390"/>
                <a:ext cx="0" cy="1665960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60" name="MenuText">
              <a:extLst>
                <a:ext uri="{FF2B5EF4-FFF2-40B4-BE49-F238E27FC236}">
                  <a16:creationId xmlns:a16="http://schemas.microsoft.com/office/drawing/2014/main" id="{7015409F-2F11-4DDE-8CD3-9709F1D96121}"/>
                </a:ext>
              </a:extLst>
            </p:cNvPr>
            <p:cNvSpPr txBox="1">
              <a:spLocks/>
            </p:cNvSpPr>
            <p:nvPr/>
          </p:nvSpPr>
          <p:spPr>
            <a:xfrm>
              <a:off x="4152092" y="2689010"/>
              <a:ext cx="1188007" cy="13544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hr-HR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Namirnice</a:t>
              </a:r>
            </a:p>
            <a:p>
              <a:r>
                <a:rPr lang="hr-HR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Mjerne jedinice</a:t>
              </a:r>
            </a:p>
            <a:p>
              <a:r>
                <a:rPr lang="hr-HR" sz="1200" baseline="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Kombinacije</a:t>
              </a:r>
            </a:p>
            <a:p>
              <a:r>
                <a:rPr lang="hr-HR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Nazivi</a:t>
              </a:r>
              <a:r>
                <a:rPr lang="hr-HR" sz="1200" baseline="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obroka</a:t>
              </a:r>
              <a:endParaRPr lang="hr-HR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hr-HR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Posjetitelji</a:t>
              </a:r>
            </a:p>
            <a:p>
              <a:endParaRPr lang="hr-HR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hr-HR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Odjava</a:t>
              </a:r>
            </a:p>
          </p:txBody>
        </p:sp>
        <p:sp>
          <p:nvSpPr>
            <p:cNvPr id="61" name="FileText">
              <a:extLst>
                <a:ext uri="{FF2B5EF4-FFF2-40B4-BE49-F238E27FC236}">
                  <a16:creationId xmlns:a16="http://schemas.microsoft.com/office/drawing/2014/main" id="{2C97A941-E701-4215-ACD6-78C3EBF000ED}"/>
                </a:ext>
              </a:extLst>
            </p:cNvPr>
            <p:cNvSpPr>
              <a:spLocks/>
            </p:cNvSpPr>
            <p:nvPr/>
          </p:nvSpPr>
          <p:spPr>
            <a:xfrm>
              <a:off x="3951265" y="2460940"/>
              <a:ext cx="517476" cy="2286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1964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Uredite stil naslova matrice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94AA-D3BF-4C47-89EF-D104EAE387CF}" type="datetimeFigureOut">
              <a:rPr lang="hr-HR" smtClean="0"/>
              <a:t>2.7.2019.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E993-EC72-4735-AAA0-D81F895C7B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31555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Uredite stil naslova matrice</a:t>
            </a:r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94AA-D3BF-4C47-89EF-D104EAE387CF}" type="datetimeFigureOut">
              <a:rPr lang="hr-HR" smtClean="0"/>
              <a:t>2.7.2019.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E993-EC72-4735-AAA0-D81F895C7B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2487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94AA-D3BF-4C47-89EF-D104EAE387CF}" type="datetimeFigureOut">
              <a:rPr lang="hr-HR" smtClean="0"/>
              <a:t>2.7.2019.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E993-EC72-4735-AAA0-D81F895C7B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571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Uredite stil naslova matrice</a:t>
            </a:r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94AA-D3BF-4C47-89EF-D104EAE387CF}" type="datetimeFigureOut">
              <a:rPr lang="hr-HR" smtClean="0"/>
              <a:t>2.7.2019.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E993-EC72-4735-AAA0-D81F895C7B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6602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94AA-D3BF-4C47-89EF-D104EAE387CF}" type="datetimeFigureOut">
              <a:rPr lang="hr-HR" smtClean="0"/>
              <a:t>2.7.2019.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E993-EC72-4735-AAA0-D81F895C7B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5976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Uredite stil naslova matrice</a:t>
            </a:r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94AA-D3BF-4C47-89EF-D104EAE387CF}" type="datetimeFigureOut">
              <a:rPr lang="hr-HR" smtClean="0"/>
              <a:t>2.7.2019.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E993-EC72-4735-AAA0-D81F895C7B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7647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94AA-D3BF-4C47-89EF-D104EAE387CF}" type="datetimeFigureOut">
              <a:rPr lang="hr-HR" smtClean="0"/>
              <a:t>2.7.2019.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E993-EC72-4735-AAA0-D81F895C7B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5212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Uredite stil naslova matrice</a:t>
            </a:r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94AA-D3BF-4C47-89EF-D104EAE387CF}" type="datetimeFigureOut">
              <a:rPr lang="hr-HR" smtClean="0"/>
              <a:t>2.7.2019.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E993-EC72-4735-AAA0-D81F895C7B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6849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94AA-D3BF-4C47-89EF-D104EAE387CF}" type="datetimeFigureOut">
              <a:rPr lang="hr-HR" smtClean="0"/>
              <a:t>2.7.2019.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E993-EC72-4735-AAA0-D81F895C7B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6561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94AA-D3BF-4C47-89EF-D104EAE387CF}" type="datetimeFigureOut">
              <a:rPr lang="hr-HR" smtClean="0"/>
              <a:t>2.7.2019.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E993-EC72-4735-AAA0-D81F895C7B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7741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ebBrowser"/>
          <p:cNvGrpSpPr/>
          <p:nvPr userDrawn="1"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41" name="Image"/>
          <p:cNvGrpSpPr/>
          <p:nvPr userDrawn="1">
            <p:custDataLst>
              <p:custData r:id="rId2"/>
            </p:custDataLst>
          </p:nvPr>
        </p:nvGrpSpPr>
        <p:grpSpPr>
          <a:xfrm>
            <a:off x="210713" y="905236"/>
            <a:ext cx="649607" cy="649607"/>
            <a:chOff x="4037608" y="2896991"/>
            <a:chExt cx="1059255" cy="1059255"/>
          </a:xfrm>
        </p:grpSpPr>
        <p:sp>
          <p:nvSpPr>
            <p:cNvPr id="42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3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44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45" name="Content"/>
          <p:cNvSpPr txBox="1"/>
          <p:nvPr userDrawn="1">
            <p:custDataLst>
              <p:custData r:id="rId3"/>
            </p:custDataLst>
          </p:nvPr>
        </p:nvSpPr>
        <p:spPr>
          <a:xfrm>
            <a:off x="948436" y="981630"/>
            <a:ext cx="2570268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hr-HR" sz="2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Food</a:t>
            </a:r>
            <a:r>
              <a:rPr lang="hr-HR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majstor</a:t>
            </a:r>
            <a:endParaRPr lang="en-US" sz="24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6" name="FileMenu">
            <a:extLst>
              <a:ext uri="{FF2B5EF4-FFF2-40B4-BE49-F238E27FC236}">
                <a16:creationId xmlns:a16="http://schemas.microsoft.com/office/drawing/2014/main" id="{045A8F67-6AC8-4828-B6FF-EAAAF87D37C8}"/>
              </a:ext>
            </a:extLst>
          </p:cNvPr>
          <p:cNvGrpSpPr/>
          <p:nvPr userDrawn="1">
            <p:custDataLst>
              <p:custData r:id="rId4"/>
            </p:custDataLst>
          </p:nvPr>
        </p:nvGrpSpPr>
        <p:grpSpPr>
          <a:xfrm>
            <a:off x="108797" y="1813023"/>
            <a:ext cx="2031288" cy="1582540"/>
            <a:chOff x="3951265" y="2460940"/>
            <a:chExt cx="1388835" cy="1582540"/>
          </a:xfrm>
        </p:grpSpPr>
        <p:grpSp>
          <p:nvGrpSpPr>
            <p:cNvPr id="47" name="Group 2">
              <a:extLst>
                <a:ext uri="{FF2B5EF4-FFF2-40B4-BE49-F238E27FC236}">
                  <a16:creationId xmlns:a16="http://schemas.microsoft.com/office/drawing/2014/main" id="{B111B187-F316-4700-9121-5D1A59064D2D}"/>
                </a:ext>
              </a:extLst>
            </p:cNvPr>
            <p:cNvGrpSpPr/>
            <p:nvPr/>
          </p:nvGrpSpPr>
          <p:grpSpPr>
            <a:xfrm>
              <a:off x="3951265" y="2689012"/>
              <a:ext cx="1388835" cy="1354468"/>
              <a:chOff x="144465" y="3547390"/>
              <a:chExt cx="1388835" cy="1665960"/>
            </a:xfrm>
          </p:grpSpPr>
          <p:sp>
            <p:nvSpPr>
              <p:cNvPr id="50" name="Background">
                <a:extLst>
                  <a:ext uri="{FF2B5EF4-FFF2-40B4-BE49-F238E27FC236}">
                    <a16:creationId xmlns:a16="http://schemas.microsoft.com/office/drawing/2014/main" id="{79B6B627-8DAA-4133-9A95-373A65731D3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4465" y="3547930"/>
                <a:ext cx="1388835" cy="166542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51" name="MenuLine">
                <a:extLst>
                  <a:ext uri="{FF2B5EF4-FFF2-40B4-BE49-F238E27FC236}">
                    <a16:creationId xmlns:a16="http://schemas.microsoft.com/office/drawing/2014/main" id="{14EBB8F8-9516-40E3-B1ED-8EFD5F4CBE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72" y="3547390"/>
                <a:ext cx="0" cy="1665960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48" name="MenuText">
              <a:extLst>
                <a:ext uri="{FF2B5EF4-FFF2-40B4-BE49-F238E27FC236}">
                  <a16:creationId xmlns:a16="http://schemas.microsoft.com/office/drawing/2014/main" id="{0BBF3899-5520-4A61-A8B8-032B48128B8B}"/>
                </a:ext>
              </a:extLst>
            </p:cNvPr>
            <p:cNvSpPr txBox="1">
              <a:spLocks/>
            </p:cNvSpPr>
            <p:nvPr/>
          </p:nvSpPr>
          <p:spPr>
            <a:xfrm>
              <a:off x="4152092" y="2689010"/>
              <a:ext cx="1188007" cy="13544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hr-HR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Jelovnik</a:t>
              </a:r>
            </a:p>
            <a:p>
              <a:r>
                <a:rPr lang="hr-HR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Osobni podaci</a:t>
              </a:r>
            </a:p>
            <a:p>
              <a:endParaRPr lang="hr-HR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hr-HR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Odjava</a:t>
              </a:r>
            </a:p>
          </p:txBody>
        </p:sp>
        <p:sp>
          <p:nvSpPr>
            <p:cNvPr id="49" name="FileText">
              <a:extLst>
                <a:ext uri="{FF2B5EF4-FFF2-40B4-BE49-F238E27FC236}">
                  <a16:creationId xmlns:a16="http://schemas.microsoft.com/office/drawing/2014/main" id="{EF82ACAE-E87E-426A-BAE3-A1DAFBD6110B}"/>
                </a:ext>
              </a:extLst>
            </p:cNvPr>
            <p:cNvSpPr>
              <a:spLocks/>
            </p:cNvSpPr>
            <p:nvPr/>
          </p:nvSpPr>
          <p:spPr>
            <a:xfrm>
              <a:off x="3951265" y="2460940"/>
              <a:ext cx="517476" cy="2286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432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ebBrowser"/>
          <p:cNvGrpSpPr/>
          <p:nvPr userDrawn="1"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41" name="Image"/>
          <p:cNvGrpSpPr/>
          <p:nvPr userDrawn="1">
            <p:custDataLst>
              <p:custData r:id="rId2"/>
            </p:custDataLst>
          </p:nvPr>
        </p:nvGrpSpPr>
        <p:grpSpPr>
          <a:xfrm>
            <a:off x="210713" y="905236"/>
            <a:ext cx="649607" cy="649607"/>
            <a:chOff x="4037608" y="2896991"/>
            <a:chExt cx="1059255" cy="1059255"/>
          </a:xfrm>
        </p:grpSpPr>
        <p:sp>
          <p:nvSpPr>
            <p:cNvPr id="42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3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44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45" name="Content"/>
          <p:cNvSpPr txBox="1"/>
          <p:nvPr userDrawn="1">
            <p:custDataLst>
              <p:custData r:id="rId3"/>
            </p:custDataLst>
          </p:nvPr>
        </p:nvSpPr>
        <p:spPr>
          <a:xfrm>
            <a:off x="948436" y="981630"/>
            <a:ext cx="2570268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hr-HR" sz="2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Food</a:t>
            </a:r>
            <a:r>
              <a:rPr lang="hr-HR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majstor</a:t>
            </a:r>
            <a:endParaRPr lang="en-US" sz="24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8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Uredite stil naslova matrice</a:t>
            </a:r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94AA-D3BF-4C47-89EF-D104EAE387CF}" type="datetimeFigureOut">
              <a:rPr lang="hr-HR" smtClean="0"/>
              <a:t>2.7.2019.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8E993-EC72-4735-AAA0-D81F895C7B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5883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3" r:id="rId8"/>
    <p:sldLayoutId id="2147483665" r:id="rId9"/>
    <p:sldLayoutId id="2147483664" r:id="rId10"/>
    <p:sldLayoutId id="2147483660" r:id="rId11"/>
    <p:sldLayoutId id="2147483661" r:id="rId12"/>
    <p:sldLayoutId id="2147483662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9.xml"/><Relationship Id="rId13" Type="http://schemas.openxmlformats.org/officeDocument/2006/relationships/customXml" Target="../../customXml/item69.xml"/><Relationship Id="rId3" Type="http://schemas.openxmlformats.org/officeDocument/2006/relationships/customXml" Target="../../customXml/item187.xml"/><Relationship Id="rId7" Type="http://schemas.openxmlformats.org/officeDocument/2006/relationships/customXml" Target="../../customXml/item9.xml"/><Relationship Id="rId12" Type="http://schemas.openxmlformats.org/officeDocument/2006/relationships/customXml" Target="../../customXml/item161.xml"/><Relationship Id="rId2" Type="http://schemas.openxmlformats.org/officeDocument/2006/relationships/customXml" Target="../../customXml/item171.xml"/><Relationship Id="rId1" Type="http://schemas.openxmlformats.org/officeDocument/2006/relationships/customXml" Target="../../customXml/item262.xml"/><Relationship Id="rId6" Type="http://schemas.openxmlformats.org/officeDocument/2006/relationships/customXml" Target="../../customXml/item249.xml"/><Relationship Id="rId11" Type="http://schemas.openxmlformats.org/officeDocument/2006/relationships/customXml" Target="../../customXml/item263.xml"/><Relationship Id="rId5" Type="http://schemas.openxmlformats.org/officeDocument/2006/relationships/customXml" Target="../../customXml/item31.xml"/><Relationship Id="rId15" Type="http://schemas.openxmlformats.org/officeDocument/2006/relationships/image" Target="../media/image7.png"/><Relationship Id="rId10" Type="http://schemas.openxmlformats.org/officeDocument/2006/relationships/customXml" Target="../../customXml/item215.xml"/><Relationship Id="rId4" Type="http://schemas.openxmlformats.org/officeDocument/2006/relationships/customXml" Target="../../customXml/item253.xml"/><Relationship Id="rId9" Type="http://schemas.openxmlformats.org/officeDocument/2006/relationships/customXml" Target="../../customXml/item126.xml"/><Relationship Id="rId14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customXml" Target="../../customXml/item180.xml"/><Relationship Id="rId7" Type="http://schemas.openxmlformats.org/officeDocument/2006/relationships/customXml" Target="../../customXml/item236.xml"/><Relationship Id="rId2" Type="http://schemas.openxmlformats.org/officeDocument/2006/relationships/customXml" Target="../../customXml/item26.xml"/><Relationship Id="rId1" Type="http://schemas.openxmlformats.org/officeDocument/2006/relationships/customXml" Target="../../customXml/item195.xml"/><Relationship Id="rId6" Type="http://schemas.openxmlformats.org/officeDocument/2006/relationships/customXml" Target="../../customXml/item44.xml"/><Relationship Id="rId5" Type="http://schemas.openxmlformats.org/officeDocument/2006/relationships/customXml" Target="../../customXml/item73.xml"/><Relationship Id="rId4" Type="http://schemas.openxmlformats.org/officeDocument/2006/relationships/customXml" Target="../../customXml/item7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0.xml"/><Relationship Id="rId13" Type="http://schemas.openxmlformats.org/officeDocument/2006/relationships/customXml" Target="../../customXml/item135.xml"/><Relationship Id="rId18" Type="http://schemas.openxmlformats.org/officeDocument/2006/relationships/customXml" Target="../../customXml/item7.xml"/><Relationship Id="rId3" Type="http://schemas.openxmlformats.org/officeDocument/2006/relationships/customXml" Target="../../customXml/item260.xml"/><Relationship Id="rId21" Type="http://schemas.openxmlformats.org/officeDocument/2006/relationships/customXml" Target="../../customXml/item201.xml"/><Relationship Id="rId7" Type="http://schemas.openxmlformats.org/officeDocument/2006/relationships/customXml" Target="../../customXml/item84.xml"/><Relationship Id="rId12" Type="http://schemas.openxmlformats.org/officeDocument/2006/relationships/customXml" Target="../../customXml/item273.xml"/><Relationship Id="rId17" Type="http://schemas.openxmlformats.org/officeDocument/2006/relationships/customXml" Target="../../customXml/item222.xml"/><Relationship Id="rId25" Type="http://schemas.openxmlformats.org/officeDocument/2006/relationships/image" Target="../media/image8.png"/><Relationship Id="rId2" Type="http://schemas.openxmlformats.org/officeDocument/2006/relationships/customXml" Target="../../customXml/item166.xml"/><Relationship Id="rId16" Type="http://schemas.openxmlformats.org/officeDocument/2006/relationships/customXml" Target="../../customXml/item192.xml"/><Relationship Id="rId20" Type="http://schemas.openxmlformats.org/officeDocument/2006/relationships/customXml" Target="../../customXml/item191.xml"/><Relationship Id="rId1" Type="http://schemas.openxmlformats.org/officeDocument/2006/relationships/customXml" Target="../../customXml/item134.xml"/><Relationship Id="rId6" Type="http://schemas.openxmlformats.org/officeDocument/2006/relationships/customXml" Target="../../customXml/item2.xml"/><Relationship Id="rId11" Type="http://schemas.openxmlformats.org/officeDocument/2006/relationships/customXml" Target="../../customXml/item147.xml"/><Relationship Id="rId24" Type="http://schemas.openxmlformats.org/officeDocument/2006/relationships/slideLayout" Target="../slideLayouts/slideLayout10.xml"/><Relationship Id="rId5" Type="http://schemas.openxmlformats.org/officeDocument/2006/relationships/customXml" Target="../../customXml/item266.xml"/><Relationship Id="rId15" Type="http://schemas.openxmlformats.org/officeDocument/2006/relationships/customXml" Target="../../customXml/item219.xml"/><Relationship Id="rId23" Type="http://schemas.openxmlformats.org/officeDocument/2006/relationships/customXml" Target="../../customXml/item154.xml"/><Relationship Id="rId10" Type="http://schemas.openxmlformats.org/officeDocument/2006/relationships/customXml" Target="../../customXml/item145.xml"/><Relationship Id="rId19" Type="http://schemas.openxmlformats.org/officeDocument/2006/relationships/customXml" Target="../../customXml/item1.xml"/><Relationship Id="rId4" Type="http://schemas.openxmlformats.org/officeDocument/2006/relationships/customXml" Target="../../customXml/item259.xml"/><Relationship Id="rId9" Type="http://schemas.openxmlformats.org/officeDocument/2006/relationships/customXml" Target="../../customXml/item133.xml"/><Relationship Id="rId14" Type="http://schemas.openxmlformats.org/officeDocument/2006/relationships/customXml" Target="../../customXml/item151.xml"/><Relationship Id="rId22" Type="http://schemas.openxmlformats.org/officeDocument/2006/relationships/customXml" Target="../../customXml/item15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57.xml"/><Relationship Id="rId13" Type="http://schemas.openxmlformats.org/officeDocument/2006/relationships/customXml" Target="../../customXml/item29.xml"/><Relationship Id="rId18" Type="http://schemas.openxmlformats.org/officeDocument/2006/relationships/customXml" Target="../../customXml/item87.xml"/><Relationship Id="rId26" Type="http://schemas.openxmlformats.org/officeDocument/2006/relationships/customXml" Target="../../customXml/item261.xml"/><Relationship Id="rId3" Type="http://schemas.openxmlformats.org/officeDocument/2006/relationships/customXml" Target="../../customXml/item199.xml"/><Relationship Id="rId21" Type="http://schemas.openxmlformats.org/officeDocument/2006/relationships/customXml" Target="../../customXml/item130.xml"/><Relationship Id="rId7" Type="http://schemas.openxmlformats.org/officeDocument/2006/relationships/customXml" Target="../../customXml/item89.xml"/><Relationship Id="rId12" Type="http://schemas.openxmlformats.org/officeDocument/2006/relationships/customXml" Target="../../customXml/item95.xml"/><Relationship Id="rId17" Type="http://schemas.openxmlformats.org/officeDocument/2006/relationships/customXml" Target="../../customXml/item131.xml"/><Relationship Id="rId25" Type="http://schemas.openxmlformats.org/officeDocument/2006/relationships/customXml" Target="../../customXml/item59.xml"/><Relationship Id="rId2" Type="http://schemas.openxmlformats.org/officeDocument/2006/relationships/customXml" Target="../../customXml/item92.xml"/><Relationship Id="rId16" Type="http://schemas.openxmlformats.org/officeDocument/2006/relationships/customXml" Target="../../customXml/item23.xml"/><Relationship Id="rId20" Type="http://schemas.openxmlformats.org/officeDocument/2006/relationships/customXml" Target="../../customXml/item88.xml"/><Relationship Id="rId1" Type="http://schemas.openxmlformats.org/officeDocument/2006/relationships/customXml" Target="../../customXml/item203.xml"/><Relationship Id="rId6" Type="http://schemas.openxmlformats.org/officeDocument/2006/relationships/customXml" Target="../../customXml/item74.xml"/><Relationship Id="rId11" Type="http://schemas.openxmlformats.org/officeDocument/2006/relationships/customXml" Target="../../customXml/item244.xml"/><Relationship Id="rId24" Type="http://schemas.openxmlformats.org/officeDocument/2006/relationships/customXml" Target="../../customXml/item142.xml"/><Relationship Id="rId5" Type="http://schemas.openxmlformats.org/officeDocument/2006/relationships/customXml" Target="../../customXml/item153.xml"/><Relationship Id="rId15" Type="http://schemas.openxmlformats.org/officeDocument/2006/relationships/customXml" Target="../../customXml/item17.xml"/><Relationship Id="rId23" Type="http://schemas.openxmlformats.org/officeDocument/2006/relationships/customXml" Target="../../customXml/item3.xml"/><Relationship Id="rId28" Type="http://schemas.openxmlformats.org/officeDocument/2006/relationships/image" Target="../media/image8.png"/><Relationship Id="rId10" Type="http://schemas.openxmlformats.org/officeDocument/2006/relationships/customXml" Target="../../customXml/item22.xml"/><Relationship Id="rId19" Type="http://schemas.openxmlformats.org/officeDocument/2006/relationships/customXml" Target="../../customXml/item25.xml"/><Relationship Id="rId4" Type="http://schemas.openxmlformats.org/officeDocument/2006/relationships/customXml" Target="../../customXml/item85.xml"/><Relationship Id="rId9" Type="http://schemas.openxmlformats.org/officeDocument/2006/relationships/customXml" Target="../../customXml/item136.xml"/><Relationship Id="rId14" Type="http://schemas.openxmlformats.org/officeDocument/2006/relationships/customXml" Target="../../customXml/item116.xml"/><Relationship Id="rId22" Type="http://schemas.openxmlformats.org/officeDocument/2006/relationships/customXml" Target="../../customXml/item188.xml"/><Relationship Id="rId27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57.xml"/><Relationship Id="rId7" Type="http://schemas.openxmlformats.org/officeDocument/2006/relationships/slideLayout" Target="../slideLayouts/slideLayout9.xml"/><Relationship Id="rId2" Type="http://schemas.openxmlformats.org/officeDocument/2006/relationships/customXml" Target="../../customXml/item76.xml"/><Relationship Id="rId1" Type="http://schemas.openxmlformats.org/officeDocument/2006/relationships/customXml" Target="../../customXml/item248.xml"/><Relationship Id="rId6" Type="http://schemas.openxmlformats.org/officeDocument/2006/relationships/customXml" Target="../../customXml/item66.xml"/><Relationship Id="rId5" Type="http://schemas.openxmlformats.org/officeDocument/2006/relationships/customXml" Target="../../customXml/item14.xml"/><Relationship Id="rId4" Type="http://schemas.openxmlformats.org/officeDocument/2006/relationships/customXml" Target="../../customXml/item1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customXml" Target="../../customXml/item206.xml"/><Relationship Id="rId1" Type="http://schemas.openxmlformats.org/officeDocument/2006/relationships/customXml" Target="../../customXml/item123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6.xml"/><Relationship Id="rId13" Type="http://schemas.openxmlformats.org/officeDocument/2006/relationships/customXml" Target="../../customXml/item122.xml"/><Relationship Id="rId18" Type="http://schemas.openxmlformats.org/officeDocument/2006/relationships/slideLayout" Target="../slideLayouts/slideLayout12.xml"/><Relationship Id="rId3" Type="http://schemas.openxmlformats.org/officeDocument/2006/relationships/customXml" Target="../../customXml/item173.xml"/><Relationship Id="rId7" Type="http://schemas.openxmlformats.org/officeDocument/2006/relationships/customXml" Target="../../customXml/item162.xml"/><Relationship Id="rId12" Type="http://schemas.openxmlformats.org/officeDocument/2006/relationships/customXml" Target="../../customXml/item231.xml"/><Relationship Id="rId17" Type="http://schemas.openxmlformats.org/officeDocument/2006/relationships/customXml" Target="../../customXml/item111.xml"/><Relationship Id="rId2" Type="http://schemas.openxmlformats.org/officeDocument/2006/relationships/customXml" Target="../../customXml/item225.xml"/><Relationship Id="rId16" Type="http://schemas.openxmlformats.org/officeDocument/2006/relationships/customXml" Target="../../customXml/item54.xml"/><Relationship Id="rId1" Type="http://schemas.openxmlformats.org/officeDocument/2006/relationships/customXml" Target="../../customXml/item175.xml"/><Relationship Id="rId6" Type="http://schemas.openxmlformats.org/officeDocument/2006/relationships/customXml" Target="../../customXml/item127.xml"/><Relationship Id="rId11" Type="http://schemas.openxmlformats.org/officeDocument/2006/relationships/customXml" Target="../../customXml/item45.xml"/><Relationship Id="rId5" Type="http://schemas.openxmlformats.org/officeDocument/2006/relationships/customXml" Target="../../customXml/item213.xml"/><Relationship Id="rId15" Type="http://schemas.openxmlformats.org/officeDocument/2006/relationships/customXml" Target="../../customXml/item48.xml"/><Relationship Id="rId10" Type="http://schemas.openxmlformats.org/officeDocument/2006/relationships/customXml" Target="../../customXml/item24.xml"/><Relationship Id="rId4" Type="http://schemas.openxmlformats.org/officeDocument/2006/relationships/customXml" Target="../../customXml/item143.xml"/><Relationship Id="rId9" Type="http://schemas.openxmlformats.org/officeDocument/2006/relationships/customXml" Target="../../customXml/item176.xml"/><Relationship Id="rId14" Type="http://schemas.openxmlformats.org/officeDocument/2006/relationships/customXml" Target="../../customXml/item1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29.xml"/><Relationship Id="rId13" Type="http://schemas.openxmlformats.org/officeDocument/2006/relationships/customXml" Target="../../customXml/item196.xml"/><Relationship Id="rId3" Type="http://schemas.openxmlformats.org/officeDocument/2006/relationships/customXml" Target="../../customXml/item238.xml"/><Relationship Id="rId7" Type="http://schemas.openxmlformats.org/officeDocument/2006/relationships/customXml" Target="../../customXml/item121.xml"/><Relationship Id="rId12" Type="http://schemas.openxmlformats.org/officeDocument/2006/relationships/customXml" Target="../../customXml/item10.xml"/><Relationship Id="rId2" Type="http://schemas.openxmlformats.org/officeDocument/2006/relationships/customXml" Target="../../customXml/item245.xml"/><Relationship Id="rId1" Type="http://schemas.openxmlformats.org/officeDocument/2006/relationships/customXml" Target="../../customXml/item96.xml"/><Relationship Id="rId6" Type="http://schemas.openxmlformats.org/officeDocument/2006/relationships/customXml" Target="../../customXml/item106.xml"/><Relationship Id="rId11" Type="http://schemas.openxmlformats.org/officeDocument/2006/relationships/customXml" Target="../../customXml/item207.xml"/><Relationship Id="rId5" Type="http://schemas.openxmlformats.org/officeDocument/2006/relationships/customXml" Target="../../customXml/item235.xml"/><Relationship Id="rId10" Type="http://schemas.openxmlformats.org/officeDocument/2006/relationships/customXml" Target="../../customXml/item224.xml"/><Relationship Id="rId4" Type="http://schemas.openxmlformats.org/officeDocument/2006/relationships/customXml" Target="../../customXml/item46.xml"/><Relationship Id="rId9" Type="http://schemas.openxmlformats.org/officeDocument/2006/relationships/customXml" Target="../../customXml/item41.xml"/><Relationship Id="rId14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5.xml"/><Relationship Id="rId13" Type="http://schemas.openxmlformats.org/officeDocument/2006/relationships/customXml" Target="../../customXml/item243.xml"/><Relationship Id="rId3" Type="http://schemas.openxmlformats.org/officeDocument/2006/relationships/customXml" Target="../../customXml/item128.xml"/><Relationship Id="rId7" Type="http://schemas.openxmlformats.org/officeDocument/2006/relationships/customXml" Target="../../customXml/item218.xml"/><Relationship Id="rId12" Type="http://schemas.openxmlformats.org/officeDocument/2006/relationships/customXml" Target="../../customXml/item216.xml"/><Relationship Id="rId2" Type="http://schemas.openxmlformats.org/officeDocument/2006/relationships/customXml" Target="../../customXml/item141.xml"/><Relationship Id="rId1" Type="http://schemas.openxmlformats.org/officeDocument/2006/relationships/customXml" Target="../../customXml/item227.xml"/><Relationship Id="rId6" Type="http://schemas.openxmlformats.org/officeDocument/2006/relationships/customXml" Target="../../customXml/item51.xml"/><Relationship Id="rId11" Type="http://schemas.openxmlformats.org/officeDocument/2006/relationships/customXml" Target="../../customXml/item105.xml"/><Relationship Id="rId5" Type="http://schemas.openxmlformats.org/officeDocument/2006/relationships/customXml" Target="../../customXml/item233.xml"/><Relationship Id="rId15" Type="http://schemas.openxmlformats.org/officeDocument/2006/relationships/slideLayout" Target="../slideLayouts/slideLayout12.xml"/><Relationship Id="rId10" Type="http://schemas.openxmlformats.org/officeDocument/2006/relationships/customXml" Target="../../customXml/item91.xml"/><Relationship Id="rId4" Type="http://schemas.openxmlformats.org/officeDocument/2006/relationships/customXml" Target="../../customXml/item193.xml"/><Relationship Id="rId9" Type="http://schemas.openxmlformats.org/officeDocument/2006/relationships/customXml" Target="../../customXml/item70.xml"/><Relationship Id="rId14" Type="http://schemas.openxmlformats.org/officeDocument/2006/relationships/customXml" Target="../../customXml/item6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ustomXml" Target="../../customXml/item270.xml"/><Relationship Id="rId1" Type="http://schemas.openxmlformats.org/officeDocument/2006/relationships/customXml" Target="../../customXml/item2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/>
              <a:t>Food</a:t>
            </a:r>
            <a:r>
              <a:rPr lang="hr-HR" dirty="0"/>
              <a:t> majstor</a:t>
            </a:r>
          </a:p>
        </p:txBody>
      </p:sp>
    </p:spTree>
    <p:extLst>
      <p:ext uri="{BB962C8B-B14F-4D97-AF65-F5344CB8AC3E}">
        <p14:creationId xmlns:p14="http://schemas.microsoft.com/office/powerpoint/2010/main" val="1644312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">
            <a:extLst>
              <a:ext uri="{FF2B5EF4-FFF2-40B4-BE49-F238E27FC236}">
                <a16:creationId xmlns:a16="http://schemas.microsoft.com/office/drawing/2014/main" id="{443401D9-6168-4A7B-991B-C0CAD1EC732E}"/>
              </a:ext>
            </a:extLst>
          </p:cNvPr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427758865"/>
              </p:ext>
            </p:extLst>
          </p:nvPr>
        </p:nvGraphicFramePr>
        <p:xfrm>
          <a:off x="2432026" y="2452446"/>
          <a:ext cx="8702699" cy="2631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11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1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8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0315">
                  <a:extLst>
                    <a:ext uri="{9D8B030D-6E8A-4147-A177-3AD203B41FA5}">
                      <a16:colId xmlns:a16="http://schemas.microsoft.com/office/drawing/2014/main" val="1830504261"/>
                    </a:ext>
                  </a:extLst>
                </a:gridCol>
                <a:gridCol w="1067568">
                  <a:extLst>
                    <a:ext uri="{9D8B030D-6E8A-4147-A177-3AD203B41FA5}">
                      <a16:colId xmlns:a16="http://schemas.microsoft.com/office/drawing/2014/main" val="318866211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189864438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15025450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25353004"/>
                    </a:ext>
                  </a:extLst>
                </a:gridCol>
              </a:tblGrid>
              <a:tr h="386157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Rb.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Obrok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Namirnica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gram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Komad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Žlica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Šnita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Šalica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05">
                <a:tc rowSpan="3"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1.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Doručak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Namirnica </a:t>
                      </a:r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bjel</a:t>
                      </a:r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0.5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205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Namirnica mast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941837"/>
                  </a:ext>
                </a:extLst>
              </a:tr>
              <a:tr h="184205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Namirnica </a:t>
                      </a:r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uglj</a:t>
                      </a:r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913051"/>
                  </a:ext>
                </a:extLst>
              </a:tr>
              <a:tr h="184205">
                <a:tc rowSpan="3"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2.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Ručak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Namirnica </a:t>
                      </a:r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bjel</a:t>
                      </a:r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205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Namirnica mast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090096"/>
                  </a:ext>
                </a:extLst>
              </a:tr>
              <a:tr h="184205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Namirnica </a:t>
                      </a:r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uglj</a:t>
                      </a:r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1530325"/>
                  </a:ext>
                </a:extLst>
              </a:tr>
              <a:tr h="184205">
                <a:tc rowSpan="3"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Večera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Namirnica </a:t>
                      </a:r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bjel</a:t>
                      </a:r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0.7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205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Namirnica mast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0.3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860585"/>
                  </a:ext>
                </a:extLst>
              </a:tr>
              <a:tr h="184205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Namirnica </a:t>
                      </a:r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uglj</a:t>
                      </a:r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746135"/>
                  </a:ext>
                </a:extLst>
              </a:tr>
            </a:tbl>
          </a:graphicData>
        </a:graphic>
      </p:graphicFrame>
      <p:sp>
        <p:nvSpPr>
          <p:cNvPr id="3" name="Content">
            <a:extLst>
              <a:ext uri="{FF2B5EF4-FFF2-40B4-BE49-F238E27FC236}">
                <a16:creationId xmlns:a16="http://schemas.microsoft.com/office/drawing/2014/main" id="{79B2D423-1CEC-45FA-B508-A9040E219FF9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2831832" y="1936039"/>
            <a:ext cx="100130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Broj obroka: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D1E016CC-51A6-4306-BDC9-F46CA2C9F78E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5062244" y="1936039"/>
            <a:ext cx="6767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Datum: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07B0DA59-5621-4247-B1B9-FA53B53C56B2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739031" y="1937155"/>
            <a:ext cx="904959" cy="2297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(Danas)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7EAE151D-E5A8-44BC-924D-2D28CE7B8BF1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432026" y="5369781"/>
            <a:ext cx="1106592" cy="30961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200" dirty="0">
                <a:latin typeface="Segoe UI" pitchFamily="34" charset="0"/>
                <a:cs typeface="Segoe UI" pitchFamily="34" charset="0"/>
              </a:rPr>
              <a:t>Generiraj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55F0D838-4F91-41DC-9145-9D0316F8AC33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432026" y="5810162"/>
            <a:ext cx="1106592" cy="30961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200" dirty="0">
                <a:latin typeface="Segoe UI" pitchFamily="34" charset="0"/>
                <a:cs typeface="Segoe UI" pitchFamily="34" charset="0"/>
              </a:rPr>
              <a:t>Spremi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0" name="DropdownBox">
            <a:extLst>
              <a:ext uri="{FF2B5EF4-FFF2-40B4-BE49-F238E27FC236}">
                <a16:creationId xmlns:a16="http://schemas.microsoft.com/office/drawing/2014/main" id="{D5E6325F-266E-496E-BD69-093664689D99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3833132" y="1936039"/>
            <a:ext cx="744314" cy="270222"/>
            <a:chOff x="4016824" y="3329200"/>
            <a:chExt cx="1097652" cy="228600"/>
          </a:xfrm>
        </p:grpSpPr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61C6EBDA-D761-4998-B7E2-1D8D9E6B4E67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hr-HR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3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DownArrow">
              <a:extLst>
                <a:ext uri="{FF2B5EF4-FFF2-40B4-BE49-F238E27FC236}">
                  <a16:creationId xmlns:a16="http://schemas.microsoft.com/office/drawing/2014/main" id="{7F07EE0E-F259-4049-9638-62F0674C4F0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9" name="CheckBoxChecked">
            <a:extLst>
              <a:ext uri="{FF2B5EF4-FFF2-40B4-BE49-F238E27FC236}">
                <a16:creationId xmlns:a16="http://schemas.microsoft.com/office/drawing/2014/main" id="{CB55A818-EAA0-4489-9BF2-9DB0D510F3FC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4031896" y="3189135"/>
            <a:ext cx="212928" cy="209909"/>
            <a:chOff x="4317072" y="3344359"/>
            <a:chExt cx="182880" cy="182880"/>
          </a:xfrm>
        </p:grpSpPr>
        <p:sp>
          <p:nvSpPr>
            <p:cNvPr id="20" name="CheckBox">
              <a:extLst>
                <a:ext uri="{FF2B5EF4-FFF2-40B4-BE49-F238E27FC236}">
                  <a16:creationId xmlns:a16="http://schemas.microsoft.com/office/drawing/2014/main" id="{A3BB6FB0-B0C6-443D-8E9D-1F02BD20319D}"/>
                </a:ext>
              </a:extLst>
            </p:cNvPr>
            <p:cNvSpPr/>
            <p:nvPr/>
          </p:nvSpPr>
          <p:spPr>
            <a:xfrm>
              <a:off x="4354474" y="3380115"/>
              <a:ext cx="106714" cy="10414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A7919DC4-22FB-459B-9A47-C7FD2ADF00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CheckBox">
            <a:extLst>
              <a:ext uri="{FF2B5EF4-FFF2-40B4-BE49-F238E27FC236}">
                <a16:creationId xmlns:a16="http://schemas.microsoft.com/office/drawing/2014/main" id="{7937C8D1-A80C-454A-8658-5176DE037489}"/>
              </a:ext>
            </a:extLst>
          </p:cNvPr>
          <p:cNvSpPr/>
          <p:nvPr/>
        </p:nvSpPr>
        <p:spPr>
          <a:xfrm>
            <a:off x="4070696" y="3937653"/>
            <a:ext cx="124248" cy="119533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CheckBoxChecked">
            <a:extLst>
              <a:ext uri="{FF2B5EF4-FFF2-40B4-BE49-F238E27FC236}">
                <a16:creationId xmlns:a16="http://schemas.microsoft.com/office/drawing/2014/main" id="{27EC2F4F-3DF7-491F-9BB8-BBA1BE54A3E4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5969842" y="3165811"/>
            <a:ext cx="212928" cy="209909"/>
            <a:chOff x="4317072" y="3344359"/>
            <a:chExt cx="182880" cy="182880"/>
          </a:xfrm>
        </p:grpSpPr>
        <p:sp>
          <p:nvSpPr>
            <p:cNvPr id="26" name="CheckBox">
              <a:extLst>
                <a:ext uri="{FF2B5EF4-FFF2-40B4-BE49-F238E27FC236}">
                  <a16:creationId xmlns:a16="http://schemas.microsoft.com/office/drawing/2014/main" id="{4AEE93B5-23C9-427C-A534-156A147100F3}"/>
                </a:ext>
              </a:extLst>
            </p:cNvPr>
            <p:cNvSpPr/>
            <p:nvPr/>
          </p:nvSpPr>
          <p:spPr>
            <a:xfrm>
              <a:off x="4354474" y="3380115"/>
              <a:ext cx="106714" cy="10414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7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1F8B64F9-9F8D-4A1B-831F-0CEB8F4EB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CheckBox">
            <a:extLst>
              <a:ext uri="{FF2B5EF4-FFF2-40B4-BE49-F238E27FC236}">
                <a16:creationId xmlns:a16="http://schemas.microsoft.com/office/drawing/2014/main" id="{8B9163A2-BC5C-42FA-B837-9A88FAF60FD9}"/>
              </a:ext>
            </a:extLst>
          </p:cNvPr>
          <p:cNvSpPr/>
          <p:nvPr/>
        </p:nvSpPr>
        <p:spPr>
          <a:xfrm>
            <a:off x="6019373" y="3930615"/>
            <a:ext cx="124248" cy="119533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CheckBoxChecked">
            <a:extLst>
              <a:ext uri="{FF2B5EF4-FFF2-40B4-BE49-F238E27FC236}">
                <a16:creationId xmlns:a16="http://schemas.microsoft.com/office/drawing/2014/main" id="{1F9925CD-2F1E-433A-A917-058579542544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5983334" y="3398065"/>
            <a:ext cx="212928" cy="209909"/>
            <a:chOff x="4317072" y="3344359"/>
            <a:chExt cx="182880" cy="182880"/>
          </a:xfrm>
        </p:grpSpPr>
        <p:sp>
          <p:nvSpPr>
            <p:cNvPr id="32" name="CheckBox">
              <a:extLst>
                <a:ext uri="{FF2B5EF4-FFF2-40B4-BE49-F238E27FC236}">
                  <a16:creationId xmlns:a16="http://schemas.microsoft.com/office/drawing/2014/main" id="{B18F8E06-A488-4E68-BBBC-E42046102AF7}"/>
                </a:ext>
              </a:extLst>
            </p:cNvPr>
            <p:cNvSpPr/>
            <p:nvPr/>
          </p:nvSpPr>
          <p:spPr>
            <a:xfrm>
              <a:off x="4354474" y="3380115"/>
              <a:ext cx="106714" cy="10414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3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268C9050-B582-4746-81FD-F9392DF08A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CheckBoxChecked">
            <a:extLst>
              <a:ext uri="{FF2B5EF4-FFF2-40B4-BE49-F238E27FC236}">
                <a16:creationId xmlns:a16="http://schemas.microsoft.com/office/drawing/2014/main" id="{343F353F-DDFC-46CF-A935-4C05169C8F94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5979573" y="4121817"/>
            <a:ext cx="212928" cy="209909"/>
            <a:chOff x="4317072" y="3344359"/>
            <a:chExt cx="182880" cy="182880"/>
          </a:xfrm>
        </p:grpSpPr>
        <p:sp>
          <p:nvSpPr>
            <p:cNvPr id="35" name="CheckBox">
              <a:extLst>
                <a:ext uri="{FF2B5EF4-FFF2-40B4-BE49-F238E27FC236}">
                  <a16:creationId xmlns:a16="http://schemas.microsoft.com/office/drawing/2014/main" id="{65624ADF-D379-4579-838F-D3C35E56695C}"/>
                </a:ext>
              </a:extLst>
            </p:cNvPr>
            <p:cNvSpPr/>
            <p:nvPr/>
          </p:nvSpPr>
          <p:spPr>
            <a:xfrm>
              <a:off x="4354474" y="3380115"/>
              <a:ext cx="106714" cy="10414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33035108-AFD2-40F5-BE96-F5E13375BD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CheckBoxChecked">
            <a:extLst>
              <a:ext uri="{FF2B5EF4-FFF2-40B4-BE49-F238E27FC236}">
                <a16:creationId xmlns:a16="http://schemas.microsoft.com/office/drawing/2014/main" id="{4E43A8D9-77CC-4DFB-9B9C-2D941B671905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5983334" y="2916295"/>
            <a:ext cx="212928" cy="209909"/>
            <a:chOff x="4317072" y="3344359"/>
            <a:chExt cx="182880" cy="182880"/>
          </a:xfrm>
        </p:grpSpPr>
        <p:sp>
          <p:nvSpPr>
            <p:cNvPr id="38" name="CheckBox">
              <a:extLst>
                <a:ext uri="{FF2B5EF4-FFF2-40B4-BE49-F238E27FC236}">
                  <a16:creationId xmlns:a16="http://schemas.microsoft.com/office/drawing/2014/main" id="{679A9732-F131-43F1-97BA-115E82281F82}"/>
                </a:ext>
              </a:extLst>
            </p:cNvPr>
            <p:cNvSpPr/>
            <p:nvPr/>
          </p:nvSpPr>
          <p:spPr>
            <a:xfrm>
              <a:off x="4354474" y="3380115"/>
              <a:ext cx="106714" cy="10414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9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C7C5B8BA-4E95-4054-9854-B390808820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CheckBoxChecked">
            <a:extLst>
              <a:ext uri="{FF2B5EF4-FFF2-40B4-BE49-F238E27FC236}">
                <a16:creationId xmlns:a16="http://schemas.microsoft.com/office/drawing/2014/main" id="{A71F8903-C364-4802-A43A-942C7E6DEF8A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5969845" y="3640047"/>
            <a:ext cx="212928" cy="209909"/>
            <a:chOff x="4317072" y="3344359"/>
            <a:chExt cx="182880" cy="182880"/>
          </a:xfrm>
        </p:grpSpPr>
        <p:sp>
          <p:nvSpPr>
            <p:cNvPr id="41" name="CheckBox">
              <a:extLst>
                <a:ext uri="{FF2B5EF4-FFF2-40B4-BE49-F238E27FC236}">
                  <a16:creationId xmlns:a16="http://schemas.microsoft.com/office/drawing/2014/main" id="{96BD3D78-26BB-4157-B0C8-1FF8C3FC5ABB}"/>
                </a:ext>
              </a:extLst>
            </p:cNvPr>
            <p:cNvSpPr/>
            <p:nvPr/>
          </p:nvSpPr>
          <p:spPr>
            <a:xfrm>
              <a:off x="4354474" y="3380115"/>
              <a:ext cx="106714" cy="10414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2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31448568-41E4-444F-8D6B-000DBD6581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CheckBox">
            <a:extLst>
              <a:ext uri="{FF2B5EF4-FFF2-40B4-BE49-F238E27FC236}">
                <a16:creationId xmlns:a16="http://schemas.microsoft.com/office/drawing/2014/main" id="{E81AD78F-18A1-4CD2-846A-101247B5B222}"/>
              </a:ext>
            </a:extLst>
          </p:cNvPr>
          <p:cNvSpPr/>
          <p:nvPr/>
        </p:nvSpPr>
        <p:spPr>
          <a:xfrm>
            <a:off x="6029336" y="4661901"/>
            <a:ext cx="124248" cy="119533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CheckBox">
            <a:extLst>
              <a:ext uri="{FF2B5EF4-FFF2-40B4-BE49-F238E27FC236}">
                <a16:creationId xmlns:a16="http://schemas.microsoft.com/office/drawing/2014/main" id="{CC66B7BF-DEC2-45BB-BAF3-83279BE8244D}"/>
              </a:ext>
            </a:extLst>
          </p:cNvPr>
          <p:cNvSpPr/>
          <p:nvPr/>
        </p:nvSpPr>
        <p:spPr>
          <a:xfrm>
            <a:off x="6033100" y="4894155"/>
            <a:ext cx="124248" cy="119533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CheckBox">
            <a:extLst>
              <a:ext uri="{FF2B5EF4-FFF2-40B4-BE49-F238E27FC236}">
                <a16:creationId xmlns:a16="http://schemas.microsoft.com/office/drawing/2014/main" id="{8A7C02C8-026D-4994-8AF7-CC6447701E0A}"/>
              </a:ext>
            </a:extLst>
          </p:cNvPr>
          <p:cNvSpPr/>
          <p:nvPr/>
        </p:nvSpPr>
        <p:spPr>
          <a:xfrm>
            <a:off x="6023372" y="4412385"/>
            <a:ext cx="124248" cy="119533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CheckBox">
            <a:extLst>
              <a:ext uri="{FF2B5EF4-FFF2-40B4-BE49-F238E27FC236}">
                <a16:creationId xmlns:a16="http://schemas.microsoft.com/office/drawing/2014/main" id="{AE19F55A-8C5A-4E29-9B71-A8E083FF9F68}"/>
              </a:ext>
            </a:extLst>
          </p:cNvPr>
          <p:cNvSpPr/>
          <p:nvPr/>
        </p:nvSpPr>
        <p:spPr>
          <a:xfrm>
            <a:off x="4070696" y="4645119"/>
            <a:ext cx="124248" cy="119533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ravokutnik 3">
            <a:extLst>
              <a:ext uri="{FF2B5EF4-FFF2-40B4-BE49-F238E27FC236}">
                <a16:creationId xmlns:a16="http://schemas.microsoft.com/office/drawing/2014/main" id="{97F548E4-FE80-40BD-AC7D-6E92B77CB0DB}"/>
              </a:ext>
            </a:extLst>
          </p:cNvPr>
          <p:cNvSpPr/>
          <p:nvPr/>
        </p:nvSpPr>
        <p:spPr>
          <a:xfrm>
            <a:off x="4115676" y="3976361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6" name="Pravokutnik 55">
            <a:extLst>
              <a:ext uri="{FF2B5EF4-FFF2-40B4-BE49-F238E27FC236}">
                <a16:creationId xmlns:a16="http://schemas.microsoft.com/office/drawing/2014/main" id="{4F3895D6-1867-422D-B2FB-A5473145B3AC}"/>
              </a:ext>
            </a:extLst>
          </p:cNvPr>
          <p:cNvSpPr/>
          <p:nvPr/>
        </p:nvSpPr>
        <p:spPr>
          <a:xfrm>
            <a:off x="4383920" y="906247"/>
            <a:ext cx="5616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/>
              <a:t>Generiranje i pregled jelovnika</a:t>
            </a:r>
          </a:p>
        </p:txBody>
      </p:sp>
    </p:spTree>
    <p:extLst>
      <p:ext uri="{BB962C8B-B14F-4D97-AF65-F5344CB8AC3E}">
        <p14:creationId xmlns:p14="http://schemas.microsoft.com/office/powerpoint/2010/main" val="176182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">
            <a:extLst>
              <a:ext uri="{FF2B5EF4-FFF2-40B4-BE49-F238E27FC236}">
                <a16:creationId xmlns:a16="http://schemas.microsoft.com/office/drawing/2014/main" id="{BAE7E576-5DEA-48CE-B7C7-38AA016DB3E5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634902" y="1943602"/>
            <a:ext cx="3693263" cy="2651652"/>
            <a:chOff x="3168650" y="2481966"/>
            <a:chExt cx="2616200" cy="1264534"/>
          </a:xfrm>
        </p:grpSpPr>
        <p:sp useBgFill="1">
          <p:nvSpPr>
            <p:cNvPr id="10" name="Container">
              <a:extLst>
                <a:ext uri="{FF2B5EF4-FFF2-40B4-BE49-F238E27FC236}">
                  <a16:creationId xmlns:a16="http://schemas.microsoft.com/office/drawing/2014/main" id="{0EF96481-8027-45CE-BD3E-4FCFED045AB1}"/>
                </a:ext>
              </a:extLst>
            </p:cNvPr>
            <p:cNvSpPr/>
            <p:nvPr/>
          </p:nvSpPr>
          <p:spPr>
            <a:xfrm>
              <a:off x="3168650" y="2565400"/>
              <a:ext cx="2616200" cy="1181100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11" name="Content">
              <a:extLst>
                <a:ext uri="{FF2B5EF4-FFF2-40B4-BE49-F238E27FC236}">
                  <a16:creationId xmlns:a16="http://schemas.microsoft.com/office/drawing/2014/main" id="{9BAE0274-B67E-41EC-BF05-7A9EE7BD1B4C}"/>
                </a:ext>
              </a:extLst>
            </p:cNvPr>
            <p:cNvSpPr txBox="1"/>
            <p:nvPr/>
          </p:nvSpPr>
          <p:spPr>
            <a:xfrm>
              <a:off x="3329337" y="2481966"/>
              <a:ext cx="443398" cy="13209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hr-HR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Prijava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Content">
            <a:extLst>
              <a:ext uri="{FF2B5EF4-FFF2-40B4-BE49-F238E27FC236}">
                <a16:creationId xmlns:a16="http://schemas.microsoft.com/office/drawing/2014/main" id="{C27DA0E2-1C90-49CA-B647-436D2308A67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310753" y="256400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8413AC7F-EAB4-4D5D-AEF4-DEECF446BF91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497367" y="2573971"/>
            <a:ext cx="58221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98BDCB60-3B20-4D83-9A3B-886D89B9845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310753" y="304082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33938B38-ACEF-4025-8FBF-915595442CE8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4351494" y="3039712"/>
            <a:ext cx="72808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Lozinka: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30A99C37-608E-41FE-9A32-31CA9AD192A1}"/>
              </a:ext>
            </a:extLst>
          </p:cNvPr>
          <p:cNvSpPr/>
          <p:nvPr/>
        </p:nvSpPr>
        <p:spPr>
          <a:xfrm>
            <a:off x="4383920" y="906247"/>
            <a:ext cx="5616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/>
              <a:t>Login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82150F0C-5959-4E2C-BA3D-67D762CD9850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367508" y="363250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Prijava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9A01FA81-7238-4E19-B514-9415F6DD80E1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67508" y="410932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Registracija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72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avokutnik 7">
            <a:extLst>
              <a:ext uri="{FF2B5EF4-FFF2-40B4-BE49-F238E27FC236}">
                <a16:creationId xmlns:a16="http://schemas.microsoft.com/office/drawing/2014/main" id="{687A5C91-5D42-4717-B586-3C6202325A77}"/>
              </a:ext>
            </a:extLst>
          </p:cNvPr>
          <p:cNvSpPr/>
          <p:nvPr/>
        </p:nvSpPr>
        <p:spPr>
          <a:xfrm>
            <a:off x="4383920" y="906247"/>
            <a:ext cx="5616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/>
              <a:t>Profil – pregledavanje i uređivanje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AD75EFA9-1F1E-4A4C-B708-FDEDD107B823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316321" y="2058521"/>
            <a:ext cx="145464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Ime: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29EEB80D-BCD4-4A13-8EA5-0BC87A390BFF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253204" y="2040797"/>
            <a:ext cx="1759627" cy="25078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hr-HR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Pero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6C5C3C15-2044-4A04-90E8-BAAE6A68E5B0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316321" y="2596801"/>
            <a:ext cx="145464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 adresa: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E64153DB-1C05-4414-A3C9-1E72AA999BB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253204" y="2576845"/>
            <a:ext cx="1759627" cy="25078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hr-HR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pperic@gmail.com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52BFD3DD-CA72-4DF5-8653-E0517CDE84FB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316321" y="3846079"/>
            <a:ext cx="145464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Visina (cm):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02B26F9C-60BF-49BF-965D-AF59BA033C8F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253204" y="3826123"/>
            <a:ext cx="1759627" cy="25078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180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22FE7CC3-BBA1-4987-89C9-05CD97959C70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3316321" y="2327661"/>
            <a:ext cx="145464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Prezime: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327F545B-D9F5-4E0F-8143-C5F03B7925DA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5253204" y="2307705"/>
            <a:ext cx="1759627" cy="25078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hr-HR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Perić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A45FFC80-610F-46DC-ABBC-4CCC147B5E66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3316321" y="2863709"/>
            <a:ext cx="145464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Lozinka: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C61FF135-9A1A-4701-A073-482551F83477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3075112" y="1764454"/>
            <a:ext cx="1220102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Identifikacija: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8E3E9594-1C89-4DD6-9972-07FA9BDC899B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3075112" y="3556984"/>
            <a:ext cx="1220103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Osobni podaci: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E65ED6A8-25AB-42FD-BD56-68A4AD784227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3316321" y="4111617"/>
            <a:ext cx="145464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Težina (kg)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FF3A58E7-0BE4-4695-9E4A-05ED165EE637}"/>
              </a:ext>
            </a:extLst>
          </p:cNvPr>
          <p:cNvSpPr/>
          <p:nvPr>
            <p:custDataLst>
              <p:custData r:id="rId13"/>
              <p:custData r:id="rId14"/>
            </p:custDataLst>
          </p:nvPr>
        </p:nvSpPr>
        <p:spPr>
          <a:xfrm>
            <a:off x="5253204" y="4091661"/>
            <a:ext cx="1759627" cy="25078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hr-HR" sz="1200" dirty="0">
                <a:latin typeface="Segoe UI" pitchFamily="34" charset="0"/>
                <a:cs typeface="Segoe UI" pitchFamily="34" charset="0"/>
              </a:rPr>
              <a:t>90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71BAB189-A401-425A-B5B4-B8EB3769F418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3316321" y="4371384"/>
            <a:ext cx="145464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Datum rođenja: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1C367E69-9C5E-4B25-972E-D79F64087E9E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3316321" y="4630454"/>
            <a:ext cx="145464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Spol:</a:t>
            </a:r>
          </a:p>
        </p:txBody>
      </p:sp>
      <p:grpSp>
        <p:nvGrpSpPr>
          <p:cNvPr id="25" name="DropdownBox">
            <a:extLst>
              <a:ext uri="{FF2B5EF4-FFF2-40B4-BE49-F238E27FC236}">
                <a16:creationId xmlns:a16="http://schemas.microsoft.com/office/drawing/2014/main" id="{39AD42C1-D922-4E9E-AB7C-34CFEDF66FED}"/>
              </a:ext>
            </a:extLst>
          </p:cNvPr>
          <p:cNvGrpSpPr/>
          <p:nvPr>
            <p:custDataLst>
              <p:custData r:id="rId17"/>
            </p:custDataLst>
          </p:nvPr>
        </p:nvGrpSpPr>
        <p:grpSpPr>
          <a:xfrm>
            <a:off x="5253204" y="4635422"/>
            <a:ext cx="1759627" cy="253236"/>
            <a:chOff x="4016824" y="3329200"/>
            <a:chExt cx="1097652" cy="228600"/>
          </a:xfrm>
        </p:grpSpPr>
        <p:sp>
          <p:nvSpPr>
            <p:cNvPr id="26" name="Content">
              <a:extLst>
                <a:ext uri="{FF2B5EF4-FFF2-40B4-BE49-F238E27FC236}">
                  <a16:creationId xmlns:a16="http://schemas.microsoft.com/office/drawing/2014/main" id="{BF2803F8-CA16-4DFA-A8FA-171C0954A140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hr-HR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Muški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DownArrow">
              <a:extLst>
                <a:ext uri="{FF2B5EF4-FFF2-40B4-BE49-F238E27FC236}">
                  <a16:creationId xmlns:a16="http://schemas.microsoft.com/office/drawing/2014/main" id="{F9E28E3A-FD65-4DCA-A434-F37CEEB3FE6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8" name="DatePicker">
            <a:extLst>
              <a:ext uri="{FF2B5EF4-FFF2-40B4-BE49-F238E27FC236}">
                <a16:creationId xmlns:a16="http://schemas.microsoft.com/office/drawing/2014/main" id="{FE7FC267-DFCA-4F16-95F4-F0E5380F19D3}"/>
              </a:ext>
            </a:extLst>
          </p:cNvPr>
          <p:cNvGrpSpPr/>
          <p:nvPr>
            <p:custDataLst>
              <p:custData r:id="rId18"/>
            </p:custDataLst>
          </p:nvPr>
        </p:nvGrpSpPr>
        <p:grpSpPr>
          <a:xfrm>
            <a:off x="5253204" y="4362425"/>
            <a:ext cx="1759627" cy="250787"/>
            <a:chOff x="3790801" y="3347719"/>
            <a:chExt cx="969299" cy="228600"/>
          </a:xfrm>
        </p:grpSpPr>
        <p:sp>
          <p:nvSpPr>
            <p:cNvPr id="29" name="Content">
              <a:extLst>
                <a:ext uri="{FF2B5EF4-FFF2-40B4-BE49-F238E27FC236}">
                  <a16:creationId xmlns:a16="http://schemas.microsoft.com/office/drawing/2014/main" id="{0E1526C5-8401-4DEF-B904-0B1076FF98A0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</a:t>
              </a:r>
              <a:r>
                <a:rPr lang="hr-HR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07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/ </a:t>
              </a:r>
              <a:r>
                <a:rPr lang="hr-HR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02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/ </a:t>
              </a:r>
              <a:r>
                <a:rPr lang="hr-HR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1985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</a:p>
          </p:txBody>
        </p:sp>
        <p:pic>
          <p:nvPicPr>
            <p:cNvPr id="30" name="Icon" descr="C:\Users\t-dantay\Documents\First24\calendar1.png">
              <a:extLst>
                <a:ext uri="{FF2B5EF4-FFF2-40B4-BE49-F238E27FC236}">
                  <a16:creationId xmlns:a16="http://schemas.microsoft.com/office/drawing/2014/main" id="{3B66E099-229A-42C0-ACC3-2CA5DAAF80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Content">
            <a:extLst>
              <a:ext uri="{FF2B5EF4-FFF2-40B4-BE49-F238E27FC236}">
                <a16:creationId xmlns:a16="http://schemas.microsoft.com/office/drawing/2014/main" id="{977DB9AC-842E-41DE-B337-AB94D82AF291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3316321" y="4921534"/>
            <a:ext cx="145464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Tip dijabetesa:</a:t>
            </a:r>
          </a:p>
        </p:txBody>
      </p:sp>
      <p:grpSp>
        <p:nvGrpSpPr>
          <p:cNvPr id="32" name="DropdownBox">
            <a:extLst>
              <a:ext uri="{FF2B5EF4-FFF2-40B4-BE49-F238E27FC236}">
                <a16:creationId xmlns:a16="http://schemas.microsoft.com/office/drawing/2014/main" id="{559A0756-6652-4F47-86F2-663D9998024E}"/>
              </a:ext>
            </a:extLst>
          </p:cNvPr>
          <p:cNvGrpSpPr/>
          <p:nvPr>
            <p:custDataLst>
              <p:custData r:id="rId20"/>
            </p:custDataLst>
          </p:nvPr>
        </p:nvGrpSpPr>
        <p:grpSpPr>
          <a:xfrm>
            <a:off x="5253204" y="4914334"/>
            <a:ext cx="1759627" cy="253236"/>
            <a:chOff x="4016824" y="3329200"/>
            <a:chExt cx="1097652" cy="228600"/>
          </a:xfrm>
        </p:grpSpPr>
        <p:sp>
          <p:nvSpPr>
            <p:cNvPr id="33" name="Content">
              <a:extLst>
                <a:ext uri="{FF2B5EF4-FFF2-40B4-BE49-F238E27FC236}">
                  <a16:creationId xmlns:a16="http://schemas.microsoft.com/office/drawing/2014/main" id="{042233B3-ABD5-4FAF-8D5D-F3A6EE4F0CFB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hr-HR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Tip 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DownArrow">
              <a:extLst>
                <a:ext uri="{FF2B5EF4-FFF2-40B4-BE49-F238E27FC236}">
                  <a16:creationId xmlns:a16="http://schemas.microsoft.com/office/drawing/2014/main" id="{7821E52F-ADB8-475F-A6BA-0842AB2B72E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5" name="Content">
            <a:extLst>
              <a:ext uri="{FF2B5EF4-FFF2-40B4-BE49-F238E27FC236}">
                <a16:creationId xmlns:a16="http://schemas.microsoft.com/office/drawing/2014/main" id="{77E193E3-68F9-4B78-9F44-0F00DBF61E3A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3316321" y="5181414"/>
            <a:ext cx="1883911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Razina fizičke aktivnosti:</a:t>
            </a:r>
          </a:p>
        </p:txBody>
      </p:sp>
      <p:grpSp>
        <p:nvGrpSpPr>
          <p:cNvPr id="36" name="DropdownBox">
            <a:extLst>
              <a:ext uri="{FF2B5EF4-FFF2-40B4-BE49-F238E27FC236}">
                <a16:creationId xmlns:a16="http://schemas.microsoft.com/office/drawing/2014/main" id="{C4C11BC9-81FC-4870-A569-4906D4ACA685}"/>
              </a:ext>
            </a:extLst>
          </p:cNvPr>
          <p:cNvGrpSpPr/>
          <p:nvPr>
            <p:custDataLst>
              <p:custData r:id="rId22"/>
            </p:custDataLst>
          </p:nvPr>
        </p:nvGrpSpPr>
        <p:grpSpPr>
          <a:xfrm>
            <a:off x="5253204" y="5181414"/>
            <a:ext cx="1759627" cy="253236"/>
            <a:chOff x="4016824" y="3329200"/>
            <a:chExt cx="1097652" cy="228600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D68706A3-E210-40A3-BB91-B1CF3C385A1E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hr-HR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Umjereno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DownArrow">
              <a:extLst>
                <a:ext uri="{FF2B5EF4-FFF2-40B4-BE49-F238E27FC236}">
                  <a16:creationId xmlns:a16="http://schemas.microsoft.com/office/drawing/2014/main" id="{C1D307C1-FBF4-4EA6-834A-54424686193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0" name="Content">
            <a:extLst>
              <a:ext uri="{FF2B5EF4-FFF2-40B4-BE49-F238E27FC236}">
                <a16:creationId xmlns:a16="http://schemas.microsoft.com/office/drawing/2014/main" id="{6820840B-0B1F-40B5-9E38-533E5D2C7388}"/>
              </a:ext>
            </a:extLst>
          </p:cNvPr>
          <p:cNvSpPr/>
          <p:nvPr>
            <p:custDataLst>
              <p:custData r:id="rId23"/>
            </p:custDataLst>
          </p:nvPr>
        </p:nvSpPr>
        <p:spPr>
          <a:xfrm>
            <a:off x="5253204" y="2863709"/>
            <a:ext cx="1759627" cy="25078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hr-HR" sz="1200" dirty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***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49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">
            <a:extLst>
              <a:ext uri="{FF2B5EF4-FFF2-40B4-BE49-F238E27FC236}">
                <a16:creationId xmlns:a16="http://schemas.microsoft.com/office/drawing/2014/main" id="{B8645130-16B7-4658-9EDB-AC594E18376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015574" y="1458764"/>
            <a:ext cx="5061609" cy="4942113"/>
            <a:chOff x="3168650" y="2527162"/>
            <a:chExt cx="2616200" cy="1219338"/>
          </a:xfrm>
        </p:grpSpPr>
        <p:sp useBgFill="1">
          <p:nvSpPr>
            <p:cNvPr id="38" name="Container">
              <a:extLst>
                <a:ext uri="{FF2B5EF4-FFF2-40B4-BE49-F238E27FC236}">
                  <a16:creationId xmlns:a16="http://schemas.microsoft.com/office/drawing/2014/main" id="{6C713C1C-11BE-4D82-9B0C-349A37738E5F}"/>
                </a:ext>
              </a:extLst>
            </p:cNvPr>
            <p:cNvSpPr/>
            <p:nvPr/>
          </p:nvSpPr>
          <p:spPr>
            <a:xfrm>
              <a:off x="3168650" y="2565400"/>
              <a:ext cx="2616200" cy="1181100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39" name="Content">
              <a:extLst>
                <a:ext uri="{FF2B5EF4-FFF2-40B4-BE49-F238E27FC236}">
                  <a16:creationId xmlns:a16="http://schemas.microsoft.com/office/drawing/2014/main" id="{5D2206FA-82DE-441B-A2BF-A11A1A59699B}"/>
                </a:ext>
              </a:extLst>
            </p:cNvPr>
            <p:cNvSpPr txBox="1"/>
            <p:nvPr/>
          </p:nvSpPr>
          <p:spPr>
            <a:xfrm>
              <a:off x="3329336" y="2527162"/>
              <a:ext cx="546572" cy="6834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hr-HR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Registracija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Pravokutnik 1">
            <a:extLst>
              <a:ext uri="{FF2B5EF4-FFF2-40B4-BE49-F238E27FC236}">
                <a16:creationId xmlns:a16="http://schemas.microsoft.com/office/drawing/2014/main" id="{36E03277-2F14-43A8-9069-20D2E0E9A40A}"/>
              </a:ext>
            </a:extLst>
          </p:cNvPr>
          <p:cNvSpPr/>
          <p:nvPr/>
        </p:nvSpPr>
        <p:spPr>
          <a:xfrm>
            <a:off x="4383920" y="906247"/>
            <a:ext cx="5616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/>
              <a:t>Registracija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C739B802-8C6A-4C10-A1F0-99B52012700B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735421" y="2096621"/>
            <a:ext cx="145464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Ime: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5B8656DA-CB43-4FE0-B432-E3B2E2294374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672304" y="2078897"/>
            <a:ext cx="1759627" cy="25078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1CB2A156-F30A-4CDF-80A1-225D48331688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735421" y="2634901"/>
            <a:ext cx="145464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 adresa: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738F124-1DF0-4681-9A32-DBC6D4C3CA78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672304" y="2614945"/>
            <a:ext cx="1759627" cy="25078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9EABDB58-964B-4B14-8091-01AE4CA983AA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735421" y="3884179"/>
            <a:ext cx="145464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Visina (cm):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72480E3C-0118-4A70-9A06-EF6A65A8B476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672304" y="3864223"/>
            <a:ext cx="1759627" cy="25078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78E89833-C0B3-402D-807B-15B396A03DCF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3735421" y="2365761"/>
            <a:ext cx="145464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Prezime: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2B2D5650-5B98-448B-B3C2-5CF4202AFC90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5672304" y="2345805"/>
            <a:ext cx="1759627" cy="25078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70FAA8D8-B116-4176-9178-E3D0ED4C219B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3735421" y="2901809"/>
            <a:ext cx="145464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Lozinka: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F2F550F1-2319-4F0B-89AD-DC5AA22C16B8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5672304" y="2881853"/>
            <a:ext cx="1759627" cy="25078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0E0C9931-B45C-4E2D-88AA-9BD116E79F0C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3494212" y="1802554"/>
            <a:ext cx="1220102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Identifikacija: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B5DB3AE2-2064-44F8-B0AE-DE973581199F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3494212" y="3595084"/>
            <a:ext cx="1220103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Osobni podaci: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FDD65590-F898-450D-9D04-558AE68BCE4A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3735421" y="4149717"/>
            <a:ext cx="145464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Težina (kg)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ED27BDF7-05AD-48F0-B70B-9C76E90DF3E8}"/>
              </a:ext>
            </a:extLst>
          </p:cNvPr>
          <p:cNvSpPr/>
          <p:nvPr>
            <p:custDataLst>
              <p:custData r:id="rId15"/>
              <p:custData r:id="rId16"/>
            </p:custDataLst>
          </p:nvPr>
        </p:nvSpPr>
        <p:spPr>
          <a:xfrm>
            <a:off x="5672304" y="4129761"/>
            <a:ext cx="1759627" cy="25078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61EA2E80-D5D5-49E4-9280-C7D430FF10C5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3735421" y="4409484"/>
            <a:ext cx="145464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Datum rođenja: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434BE018-DAAD-4A4D-A1FE-A862BE030E72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3735421" y="4668554"/>
            <a:ext cx="145464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Spol:</a:t>
            </a:r>
          </a:p>
        </p:txBody>
      </p:sp>
      <p:grpSp>
        <p:nvGrpSpPr>
          <p:cNvPr id="21" name="DropdownBox">
            <a:extLst>
              <a:ext uri="{FF2B5EF4-FFF2-40B4-BE49-F238E27FC236}">
                <a16:creationId xmlns:a16="http://schemas.microsoft.com/office/drawing/2014/main" id="{BC4795E7-0D7F-43A6-9687-0E9ECD2664F6}"/>
              </a:ext>
            </a:extLst>
          </p:cNvPr>
          <p:cNvGrpSpPr/>
          <p:nvPr>
            <p:custDataLst>
              <p:custData r:id="rId19"/>
            </p:custDataLst>
          </p:nvPr>
        </p:nvGrpSpPr>
        <p:grpSpPr>
          <a:xfrm>
            <a:off x="5672304" y="4673522"/>
            <a:ext cx="1759627" cy="253236"/>
            <a:chOff x="4016824" y="3329200"/>
            <a:chExt cx="1097652" cy="228600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EE08C7B3-D2E9-4D83-88CA-14ED80B6D09F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hr-HR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Odaberite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DownArrow">
              <a:extLst>
                <a:ext uri="{FF2B5EF4-FFF2-40B4-BE49-F238E27FC236}">
                  <a16:creationId xmlns:a16="http://schemas.microsoft.com/office/drawing/2014/main" id="{E83A0001-CEF6-4B51-81B3-269344DFBA5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4" name="DatePicker">
            <a:extLst>
              <a:ext uri="{FF2B5EF4-FFF2-40B4-BE49-F238E27FC236}">
                <a16:creationId xmlns:a16="http://schemas.microsoft.com/office/drawing/2014/main" id="{5E0C6FA4-2E37-4D4F-A8F1-E0FB906BEEF7}"/>
              </a:ext>
            </a:extLst>
          </p:cNvPr>
          <p:cNvGrpSpPr/>
          <p:nvPr>
            <p:custDataLst>
              <p:custData r:id="rId20"/>
            </p:custDataLst>
          </p:nvPr>
        </p:nvGrpSpPr>
        <p:grpSpPr>
          <a:xfrm>
            <a:off x="5672304" y="4400525"/>
            <a:ext cx="1759627" cy="250787"/>
            <a:chOff x="3790801" y="3347719"/>
            <a:chExt cx="969299" cy="228600"/>
          </a:xfrm>
        </p:grpSpPr>
        <p:sp>
          <p:nvSpPr>
            <p:cNvPr id="25" name="Content">
              <a:extLst>
                <a:ext uri="{FF2B5EF4-FFF2-40B4-BE49-F238E27FC236}">
                  <a16:creationId xmlns:a16="http://schemas.microsoft.com/office/drawing/2014/main" id="{7B63A1DF-98A1-4F38-8AE1-EA7ED57C91D0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26" name="Icon" descr="C:\Users\t-dantay\Documents\First24\calendar1.png">
              <a:extLst>
                <a:ext uri="{FF2B5EF4-FFF2-40B4-BE49-F238E27FC236}">
                  <a16:creationId xmlns:a16="http://schemas.microsoft.com/office/drawing/2014/main" id="{3C2F0765-277D-4FD3-A203-17A3923B55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Content">
            <a:extLst>
              <a:ext uri="{FF2B5EF4-FFF2-40B4-BE49-F238E27FC236}">
                <a16:creationId xmlns:a16="http://schemas.microsoft.com/office/drawing/2014/main" id="{2E6B5571-5223-42FE-B9BB-7C2200F9CBD4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3735421" y="4959634"/>
            <a:ext cx="145464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Tip dijabetesa:</a:t>
            </a:r>
          </a:p>
        </p:txBody>
      </p:sp>
      <p:grpSp>
        <p:nvGrpSpPr>
          <p:cNvPr id="28" name="DropdownBox">
            <a:extLst>
              <a:ext uri="{FF2B5EF4-FFF2-40B4-BE49-F238E27FC236}">
                <a16:creationId xmlns:a16="http://schemas.microsoft.com/office/drawing/2014/main" id="{988CA8EE-BF59-4E6E-BDB6-508096BB7249}"/>
              </a:ext>
            </a:extLst>
          </p:cNvPr>
          <p:cNvGrpSpPr/>
          <p:nvPr>
            <p:custDataLst>
              <p:custData r:id="rId22"/>
            </p:custDataLst>
          </p:nvPr>
        </p:nvGrpSpPr>
        <p:grpSpPr>
          <a:xfrm>
            <a:off x="5672304" y="4952434"/>
            <a:ext cx="1759627" cy="253236"/>
            <a:chOff x="4016824" y="3329200"/>
            <a:chExt cx="1097652" cy="228600"/>
          </a:xfrm>
        </p:grpSpPr>
        <p:sp>
          <p:nvSpPr>
            <p:cNvPr id="29" name="Content">
              <a:extLst>
                <a:ext uri="{FF2B5EF4-FFF2-40B4-BE49-F238E27FC236}">
                  <a16:creationId xmlns:a16="http://schemas.microsoft.com/office/drawing/2014/main" id="{CEECB4CA-4C61-487F-BF11-2475399858C0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hr-HR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Odaberite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DownArrow">
              <a:extLst>
                <a:ext uri="{FF2B5EF4-FFF2-40B4-BE49-F238E27FC236}">
                  <a16:creationId xmlns:a16="http://schemas.microsoft.com/office/drawing/2014/main" id="{A16DD181-6B75-40A1-B866-04894A1E23F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1" name="Content">
            <a:extLst>
              <a:ext uri="{FF2B5EF4-FFF2-40B4-BE49-F238E27FC236}">
                <a16:creationId xmlns:a16="http://schemas.microsoft.com/office/drawing/2014/main" id="{398F2D82-14D0-4EFE-9303-8860426E0011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3735421" y="5219514"/>
            <a:ext cx="1883911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Razina fizičke aktivnosti:</a:t>
            </a:r>
          </a:p>
        </p:txBody>
      </p:sp>
      <p:grpSp>
        <p:nvGrpSpPr>
          <p:cNvPr id="32" name="DropdownBox">
            <a:extLst>
              <a:ext uri="{FF2B5EF4-FFF2-40B4-BE49-F238E27FC236}">
                <a16:creationId xmlns:a16="http://schemas.microsoft.com/office/drawing/2014/main" id="{F50E4BBA-8FB3-4CD4-9D01-ABFA8558FB0C}"/>
              </a:ext>
            </a:extLst>
          </p:cNvPr>
          <p:cNvGrpSpPr/>
          <p:nvPr>
            <p:custDataLst>
              <p:custData r:id="rId24"/>
            </p:custDataLst>
          </p:nvPr>
        </p:nvGrpSpPr>
        <p:grpSpPr>
          <a:xfrm>
            <a:off x="5672304" y="5219514"/>
            <a:ext cx="1759627" cy="253236"/>
            <a:chOff x="4016824" y="3329200"/>
            <a:chExt cx="1097652" cy="228600"/>
          </a:xfrm>
        </p:grpSpPr>
        <p:sp>
          <p:nvSpPr>
            <p:cNvPr id="33" name="Content">
              <a:extLst>
                <a:ext uri="{FF2B5EF4-FFF2-40B4-BE49-F238E27FC236}">
                  <a16:creationId xmlns:a16="http://schemas.microsoft.com/office/drawing/2014/main" id="{D3482546-0003-45ED-954F-C94B53A7E88B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hr-HR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Odaberite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DownArrow">
              <a:extLst>
                <a:ext uri="{FF2B5EF4-FFF2-40B4-BE49-F238E27FC236}">
                  <a16:creationId xmlns:a16="http://schemas.microsoft.com/office/drawing/2014/main" id="{D9AAA29E-47FB-4FFF-A611-5892A53994A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5" name="Content">
            <a:extLst>
              <a:ext uri="{FF2B5EF4-FFF2-40B4-BE49-F238E27FC236}">
                <a16:creationId xmlns:a16="http://schemas.microsoft.com/office/drawing/2014/main" id="{888A3592-7798-4B19-8100-A58D844F79D7}"/>
              </a:ext>
            </a:extLst>
          </p:cNvPr>
          <p:cNvSpPr/>
          <p:nvPr>
            <p:custDataLst>
              <p:custData r:id="rId25"/>
            </p:custDataLst>
          </p:nvPr>
        </p:nvSpPr>
        <p:spPr>
          <a:xfrm>
            <a:off x="5753163" y="5837452"/>
            <a:ext cx="1612306" cy="33474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Prihvati</a:t>
            </a: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2889FF1C-524E-4271-AE66-3550752F0F95}"/>
              </a:ext>
            </a:extLst>
          </p:cNvPr>
          <p:cNvSpPr/>
          <p:nvPr>
            <p:custDataLst>
              <p:custData r:id="rId26"/>
            </p:custDataLst>
          </p:nvPr>
        </p:nvSpPr>
        <p:spPr>
          <a:xfrm>
            <a:off x="4161519" y="5836516"/>
            <a:ext cx="1105590" cy="33474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Odustani</a:t>
            </a:r>
          </a:p>
        </p:txBody>
      </p:sp>
    </p:spTree>
    <p:extLst>
      <p:ext uri="{BB962C8B-B14F-4D97-AF65-F5344CB8AC3E}">
        <p14:creationId xmlns:p14="http://schemas.microsoft.com/office/powerpoint/2010/main" val="74376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Popis ekrana </a:t>
            </a:r>
            <a:r>
              <a:rPr lang="hr-HR" dirty="0" err="1"/>
              <a:t>admin</a:t>
            </a:r>
            <a:r>
              <a:rPr lang="hr-HR" dirty="0"/>
              <a:t> web site-a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4473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dirty="0"/>
              <a:t>1. Prijava na sustav</a:t>
            </a:r>
          </a:p>
          <a:p>
            <a:pPr marL="0" indent="0">
              <a:buNone/>
            </a:pPr>
            <a:r>
              <a:rPr lang="hr-HR" dirty="0"/>
              <a:t>2. Namirnice</a:t>
            </a:r>
          </a:p>
          <a:p>
            <a:pPr marL="971550" lvl="1" indent="-514350">
              <a:buFont typeface="+mj-lt"/>
              <a:buAutoNum type="arabicPeriod"/>
            </a:pPr>
            <a:r>
              <a:rPr lang="hr-HR" dirty="0"/>
              <a:t>Pregled i unos</a:t>
            </a:r>
          </a:p>
          <a:p>
            <a:pPr marL="0" indent="0">
              <a:buNone/>
            </a:pPr>
            <a:r>
              <a:rPr lang="hr-HR" dirty="0"/>
              <a:t>3. Mjerne jedinice</a:t>
            </a:r>
          </a:p>
          <a:p>
            <a:pPr marL="971550" lvl="1" indent="-514350">
              <a:buFont typeface="+mj-lt"/>
              <a:buAutoNum type="arabicPeriod"/>
            </a:pPr>
            <a:r>
              <a:rPr lang="hr-HR" dirty="0"/>
              <a:t>Pregled i unos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4A146308-D151-429A-9B12-44B19FAFE620}"/>
              </a:ext>
            </a:extLst>
          </p:cNvPr>
          <p:cNvSpPr txBox="1">
            <a:spLocks/>
          </p:cNvSpPr>
          <p:nvPr/>
        </p:nvSpPr>
        <p:spPr>
          <a:xfrm>
            <a:off x="6096000" y="1825624"/>
            <a:ext cx="5257800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dirty="0"/>
              <a:t>4. Kombinacije</a:t>
            </a:r>
          </a:p>
          <a:p>
            <a:pPr marL="971550" lvl="1" indent="-514350">
              <a:buFont typeface="+mj-lt"/>
              <a:buAutoNum type="arabicPeriod"/>
            </a:pPr>
            <a:r>
              <a:rPr lang="hr-HR" dirty="0"/>
              <a:t>Pregled i unos</a:t>
            </a:r>
          </a:p>
          <a:p>
            <a:pPr marL="0" indent="0">
              <a:buNone/>
            </a:pPr>
            <a:r>
              <a:rPr lang="hr-HR" dirty="0"/>
              <a:t>5. Nazivi obroka</a:t>
            </a:r>
          </a:p>
          <a:p>
            <a:pPr marL="971550" lvl="1" indent="-514350">
              <a:buFont typeface="+mj-lt"/>
              <a:buAutoNum type="arabicPeriod"/>
            </a:pPr>
            <a:r>
              <a:rPr lang="hr-HR" dirty="0"/>
              <a:t>Pregled i unos</a:t>
            </a:r>
          </a:p>
          <a:p>
            <a:pPr marL="0" indent="0">
              <a:buNone/>
            </a:pPr>
            <a:r>
              <a:rPr lang="hr-HR" dirty="0"/>
              <a:t>6. Posjetitelji</a:t>
            </a:r>
          </a:p>
          <a:p>
            <a:pPr marL="971550" lvl="1" indent="-514350">
              <a:buFont typeface="+mj-lt"/>
              <a:buAutoNum type="arabicPeriod"/>
            </a:pPr>
            <a:r>
              <a:rPr lang="hr-HR" dirty="0"/>
              <a:t>Pregled i </a:t>
            </a:r>
            <a:r>
              <a:rPr lang="hr-HR" dirty="0" err="1"/>
              <a:t>export</a:t>
            </a:r>
            <a:endParaRPr lang="hr-HR" dirty="0"/>
          </a:p>
          <a:p>
            <a:pPr marL="971550" lvl="1" indent="-514350">
              <a:buFont typeface="+mj-lt"/>
              <a:buAutoNum type="arabicPeriod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315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">
            <a:extLst>
              <a:ext uri="{FF2B5EF4-FFF2-40B4-BE49-F238E27FC236}">
                <a16:creationId xmlns:a16="http://schemas.microsoft.com/office/drawing/2014/main" id="{BAE7E576-5DEA-48CE-B7C7-38AA016DB3E5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634902" y="1943602"/>
            <a:ext cx="3693263" cy="2651652"/>
            <a:chOff x="3168650" y="2481966"/>
            <a:chExt cx="2616200" cy="1264534"/>
          </a:xfrm>
        </p:grpSpPr>
        <p:sp useBgFill="1">
          <p:nvSpPr>
            <p:cNvPr id="10" name="Container">
              <a:extLst>
                <a:ext uri="{FF2B5EF4-FFF2-40B4-BE49-F238E27FC236}">
                  <a16:creationId xmlns:a16="http://schemas.microsoft.com/office/drawing/2014/main" id="{0EF96481-8027-45CE-BD3E-4FCFED045AB1}"/>
                </a:ext>
              </a:extLst>
            </p:cNvPr>
            <p:cNvSpPr/>
            <p:nvPr/>
          </p:nvSpPr>
          <p:spPr>
            <a:xfrm>
              <a:off x="3168650" y="2565400"/>
              <a:ext cx="2616200" cy="1181100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11" name="Content">
              <a:extLst>
                <a:ext uri="{FF2B5EF4-FFF2-40B4-BE49-F238E27FC236}">
                  <a16:creationId xmlns:a16="http://schemas.microsoft.com/office/drawing/2014/main" id="{9BAE0274-B67E-41EC-BF05-7A9EE7BD1B4C}"/>
                </a:ext>
              </a:extLst>
            </p:cNvPr>
            <p:cNvSpPr txBox="1"/>
            <p:nvPr/>
          </p:nvSpPr>
          <p:spPr>
            <a:xfrm>
              <a:off x="3329337" y="2481966"/>
              <a:ext cx="443398" cy="13209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hr-HR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Prijava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Content">
            <a:extLst>
              <a:ext uri="{FF2B5EF4-FFF2-40B4-BE49-F238E27FC236}">
                <a16:creationId xmlns:a16="http://schemas.microsoft.com/office/drawing/2014/main" id="{C27DA0E2-1C90-49CA-B647-436D2308A67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343179" y="275937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8413AC7F-EAB4-4D5D-AEF4-DEECF446BF91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529793" y="2769341"/>
            <a:ext cx="58221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98BDCB60-3B20-4D83-9A3B-886D89B9845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343179" y="323619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33938B38-ACEF-4025-8FBF-915595442CE8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4383920" y="3235082"/>
            <a:ext cx="72808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Lozinka: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30A99C37-608E-41FE-9A32-31CA9AD192A1}"/>
              </a:ext>
            </a:extLst>
          </p:cNvPr>
          <p:cNvSpPr/>
          <p:nvPr/>
        </p:nvSpPr>
        <p:spPr>
          <a:xfrm>
            <a:off x="4383920" y="906247"/>
            <a:ext cx="5616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/>
              <a:t>Login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82150F0C-5959-4E2C-BA3D-67D762CD9850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399934" y="382787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Prijava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66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">
            <a:extLst>
              <a:ext uri="{FF2B5EF4-FFF2-40B4-BE49-F238E27FC236}">
                <a16:creationId xmlns:a16="http://schemas.microsoft.com/office/drawing/2014/main" id="{661A9AB1-F75F-48CD-BB48-F21D75675E50}"/>
              </a:ext>
            </a:extLst>
          </p:cNvPr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2944405344"/>
              </p:ext>
            </p:extLst>
          </p:nvPr>
        </p:nvGraphicFramePr>
        <p:xfrm>
          <a:off x="2988969" y="1593103"/>
          <a:ext cx="7013772" cy="215484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60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667">
                  <a:extLst>
                    <a:ext uri="{9D8B030D-6E8A-4147-A177-3AD203B41FA5}">
                      <a16:colId xmlns:a16="http://schemas.microsoft.com/office/drawing/2014/main" val="3930543251"/>
                    </a:ext>
                  </a:extLst>
                </a:gridCol>
                <a:gridCol w="1172065">
                  <a:extLst>
                    <a:ext uri="{9D8B030D-6E8A-4147-A177-3AD203B41FA5}">
                      <a16:colId xmlns:a16="http://schemas.microsoft.com/office/drawing/2014/main" val="1451680578"/>
                    </a:ext>
                  </a:extLst>
                </a:gridCol>
                <a:gridCol w="1172065">
                  <a:extLst>
                    <a:ext uri="{9D8B030D-6E8A-4147-A177-3AD203B41FA5}">
                      <a16:colId xmlns:a16="http://schemas.microsoft.com/office/drawing/2014/main" val="4162855564"/>
                    </a:ext>
                  </a:extLst>
                </a:gridCol>
              </a:tblGrid>
              <a:tr h="2958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Segoe UI" pitchFamily="34" charset="0"/>
                          <a:cs typeface="Segoe UI" panose="020B0502040204020203" pitchFamily="34" charset="0"/>
                        </a:rPr>
                        <a:t>Naziv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Segoe UI" pitchFamily="34" charset="0"/>
                          <a:cs typeface="Segoe UI" panose="020B0502040204020203" pitchFamily="34" charset="0"/>
                        </a:rPr>
                        <a:t>Kalorijska vrijednost po gramu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Tip namirnice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8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Segoe UI" pitchFamily="34" charset="0"/>
                          <a:cs typeface="Segoe UI" panose="020B0502040204020203" pitchFamily="34" charset="0"/>
                        </a:rPr>
                        <a:t>Kruh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(decimalni broj)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(Ugljikohidrat)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Uredi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Označi</a:t>
                      </a:r>
                      <a:endParaRPr lang="en-US" sz="120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Ukloni</a:t>
                      </a:r>
                      <a:endParaRPr lang="en-US" sz="120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8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Segoe UI" pitchFamily="34" charset="0"/>
                          <a:cs typeface="Segoe UI" panose="020B0502040204020203" pitchFamily="34" charset="0"/>
                        </a:rPr>
                        <a:t>Maslinovo ulje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(decimalni broj)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(Masti)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Označi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Ukloni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872">
                <a:tc>
                  <a:txBody>
                    <a:bodyPr/>
                    <a:lstStyle/>
                    <a:p>
                      <a:pPr algn="ctr"/>
                      <a:r>
                        <a:rPr lang="hr-HR" sz="12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Jaje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(decimalni broj)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(Bjelančevine)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Označi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Ukloni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872">
                <a:tc>
                  <a:txBody>
                    <a:bodyPr/>
                    <a:lstStyle/>
                    <a:p>
                      <a:pPr algn="ctr"/>
                      <a:r>
                        <a:rPr lang="hr-HR" sz="12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2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2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8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Segoe UI" pitchFamily="34" charset="0"/>
                          <a:cs typeface="Segoe UI" panose="020B0502040204020203" pitchFamily="34" charset="0"/>
                        </a:rPr>
                        <a:t>Naziv nove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err="1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Segoe UI" pitchFamily="34" charset="0"/>
                          <a:cs typeface="Segoe UI" panose="020B0502040204020203" pitchFamily="34" charset="0"/>
                        </a:rPr>
                        <a:t>kal.vr</a:t>
                      </a:r>
                      <a:r>
                        <a:rPr lang="hr-HR" sz="12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Segoe UI" pitchFamily="34" charset="0"/>
                          <a:cs typeface="Segoe UI" panose="020B0502040204020203" pitchFamily="34" charset="0"/>
                        </a:rPr>
                        <a:t>./g nove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Odaberi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Segoe UI" pitchFamily="34" charset="0"/>
                          <a:cs typeface="Segoe UI" panose="020B0502040204020203" pitchFamily="34" charset="0"/>
                        </a:rPr>
                        <a:t>Dodaj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Pravokutnik 3">
            <a:extLst>
              <a:ext uri="{FF2B5EF4-FFF2-40B4-BE49-F238E27FC236}">
                <a16:creationId xmlns:a16="http://schemas.microsoft.com/office/drawing/2014/main" id="{1BCDD3BD-1E08-4089-9779-A9F6344C28E4}"/>
              </a:ext>
            </a:extLst>
          </p:cNvPr>
          <p:cNvSpPr/>
          <p:nvPr/>
        </p:nvSpPr>
        <p:spPr>
          <a:xfrm>
            <a:off x="4383921" y="906247"/>
            <a:ext cx="49059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/>
              <a:t>Namirnice – pregled i unos</a:t>
            </a:r>
          </a:p>
        </p:txBody>
      </p:sp>
      <p:sp>
        <p:nvSpPr>
          <p:cNvPr id="32" name="DownArrow">
            <a:extLst>
              <a:ext uri="{FF2B5EF4-FFF2-40B4-BE49-F238E27FC236}">
                <a16:creationId xmlns:a16="http://schemas.microsoft.com/office/drawing/2014/main" id="{FB7AD711-4626-43C8-BF23-30DC1337987B}"/>
              </a:ext>
            </a:extLst>
          </p:cNvPr>
          <p:cNvSpPr>
            <a:spLocks noChangeAspect="1"/>
          </p:cNvSpPr>
          <p:nvPr/>
        </p:nvSpPr>
        <p:spPr>
          <a:xfrm rot="10800000">
            <a:off x="6405363" y="3558195"/>
            <a:ext cx="180982" cy="108551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/>
          <a:p>
            <a:pPr algn="ctr"/>
            <a:endParaRPr lang="en-US" sz="2400" dirty="0"/>
          </a:p>
        </p:txBody>
      </p:sp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53985787-F160-4FA6-91E7-90F1CF07612D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94573808"/>
              </p:ext>
            </p:extLst>
          </p:nvPr>
        </p:nvGraphicFramePr>
        <p:xfrm>
          <a:off x="2988969" y="4432755"/>
          <a:ext cx="4729820" cy="13802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20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667">
                  <a:extLst>
                    <a:ext uri="{9D8B030D-6E8A-4147-A177-3AD203B41FA5}">
                      <a16:colId xmlns:a16="http://schemas.microsoft.com/office/drawing/2014/main" val="3930543251"/>
                    </a:ext>
                  </a:extLst>
                </a:gridCol>
                <a:gridCol w="1172065">
                  <a:extLst>
                    <a:ext uri="{9D8B030D-6E8A-4147-A177-3AD203B41FA5}">
                      <a16:colId xmlns:a16="http://schemas.microsoft.com/office/drawing/2014/main" val="1081073563"/>
                    </a:ext>
                  </a:extLst>
                </a:gridCol>
              </a:tblGrid>
              <a:tr h="2958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Segoe UI" pitchFamily="34" charset="0"/>
                          <a:cs typeface="Segoe UI" panose="020B0502040204020203" pitchFamily="34" charset="0"/>
                        </a:rPr>
                        <a:t>Mjerna jedinica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Težina u gramima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872">
                <a:tc>
                  <a:txBody>
                    <a:bodyPr/>
                    <a:lstStyle/>
                    <a:p>
                      <a:pPr algn="ctr"/>
                      <a:r>
                        <a:rPr lang="hr-HR" sz="12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Šnita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70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Uredi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Ukloni</a:t>
                      </a:r>
                      <a:endParaRPr lang="en-US" sz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872">
                <a:tc>
                  <a:txBody>
                    <a:bodyPr/>
                    <a:lstStyle/>
                    <a:p>
                      <a:pPr algn="ctr"/>
                      <a:r>
                        <a:rPr lang="hr-HR" sz="12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8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Segoe UI" pitchFamily="34" charset="0"/>
                          <a:cs typeface="Segoe UI" panose="020B0502040204020203" pitchFamily="34" charset="0"/>
                        </a:rPr>
                        <a:t>(Naziv mjerne jedinice)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(iznos)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Segoe UI" pitchFamily="34" charset="0"/>
                          <a:cs typeface="Segoe UI" panose="020B0502040204020203" pitchFamily="34" charset="0"/>
                        </a:rPr>
                        <a:t>Dodaj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Pravokutnik 5">
            <a:extLst>
              <a:ext uri="{FF2B5EF4-FFF2-40B4-BE49-F238E27FC236}">
                <a16:creationId xmlns:a16="http://schemas.microsoft.com/office/drawing/2014/main" id="{F84C4AE4-27B8-41A3-BDB8-6BB513845739}"/>
              </a:ext>
            </a:extLst>
          </p:cNvPr>
          <p:cNvSpPr/>
          <p:nvPr/>
        </p:nvSpPr>
        <p:spPr>
          <a:xfrm>
            <a:off x="2988969" y="4063423"/>
            <a:ext cx="49059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/>
              <a:t>Prikaz mjernih jedinica za namirnicu Kruh:</a:t>
            </a:r>
          </a:p>
        </p:txBody>
      </p:sp>
    </p:spTree>
    <p:extLst>
      <p:ext uri="{BB962C8B-B14F-4D97-AF65-F5344CB8AC3E}">
        <p14:creationId xmlns:p14="http://schemas.microsoft.com/office/powerpoint/2010/main" val="158603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>
            <a:extLst>
              <a:ext uri="{FF2B5EF4-FFF2-40B4-BE49-F238E27FC236}">
                <a16:creationId xmlns:a16="http://schemas.microsoft.com/office/drawing/2014/main" id="{0643F736-A12B-46DA-AC99-EF3943CF5478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4878262" y="2273573"/>
            <a:ext cx="54970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Uredi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1CA87391-D0EF-43D8-9AC1-7B2BCC5E01AA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173821" y="2273573"/>
            <a:ext cx="66511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Komad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76A36EFD-0F0A-4C37-B717-ACDD2411CCEF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204655" y="2497343"/>
            <a:ext cx="52129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Šnita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BECCA44F-3C24-4E0C-AAF9-535B31E3EA17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681403" y="4114767"/>
            <a:ext cx="163256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Naziv nove namirnice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5D6C7675-3242-45C5-8C51-5C2A5FC1231C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167786" y="2046272"/>
            <a:ext cx="5902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Naziv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819BEEBD-0CFE-4F30-A963-25B6C69B1764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186220" y="2736037"/>
            <a:ext cx="56778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Šalica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03B3851D-C13F-4F33-852B-9A0366C3B25A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3199044" y="2974731"/>
            <a:ext cx="49564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Žlica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5E013EBF-207D-4DF9-B046-31A1D2746E71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3316865" y="3186308"/>
            <a:ext cx="29687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…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E6E5B28B-BB7E-4259-B150-8B4BFD5D8BDE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6540443" y="2480734"/>
            <a:ext cx="64152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Označi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B551523A-DB5C-4BCF-8DBA-07C79C2D9557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6519671" y="2273573"/>
            <a:ext cx="64152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Označi</a:t>
            </a:r>
            <a:endParaRPr lang="en-US" sz="1200" dirty="0">
              <a:solidFill>
                <a:srgbClr val="FF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831AEEE7-DF5F-41D7-A3FF-79D0D87E0D47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6530057" y="2711566"/>
            <a:ext cx="64152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Označi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Content">
            <a:extLst>
              <a:ext uri="{FF2B5EF4-FFF2-40B4-BE49-F238E27FC236}">
                <a16:creationId xmlns:a16="http://schemas.microsoft.com/office/drawing/2014/main" id="{0AFB4A63-4284-40CE-B1EC-8498134A48AB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6540443" y="2942398"/>
            <a:ext cx="64152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Označi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Pravokutnik 35">
            <a:extLst>
              <a:ext uri="{FF2B5EF4-FFF2-40B4-BE49-F238E27FC236}">
                <a16:creationId xmlns:a16="http://schemas.microsoft.com/office/drawing/2014/main" id="{4F888E2B-3CD6-47A2-8561-379B33C103E8}"/>
              </a:ext>
            </a:extLst>
          </p:cNvPr>
          <p:cNvSpPr/>
          <p:nvPr/>
        </p:nvSpPr>
        <p:spPr>
          <a:xfrm>
            <a:off x="4383921" y="906247"/>
            <a:ext cx="49059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/>
              <a:t>Mjerne jedinice – pregled i unos</a:t>
            </a: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3C28C8B2-B025-424B-8D09-0629532CD1B8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8189623" y="2273573"/>
            <a:ext cx="61747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Ukloni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7632EF3A-7A98-475E-A7D4-D9C29D52F5C4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8179237" y="2480734"/>
            <a:ext cx="61747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Ukloni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4263C92F-B9EA-45E0-9F07-EB0CB1F2C740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8168850" y="2719689"/>
            <a:ext cx="61747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Ukloni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8A33F9BB-4B3D-4BC9-B992-B8D685C89DD9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8179236" y="2942398"/>
            <a:ext cx="61747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Ukloni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C416B389-4705-4CAB-A1BD-F8132351DAF0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4839341" y="4107560"/>
            <a:ext cx="58862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Dodaj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745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">
            <a:extLst>
              <a:ext uri="{FF2B5EF4-FFF2-40B4-BE49-F238E27FC236}">
                <a16:creationId xmlns:a16="http://schemas.microsoft.com/office/drawing/2014/main" id="{26D2BD62-320D-4FD0-8332-C6D7BCB8436B}"/>
              </a:ext>
            </a:extLst>
          </p:cNvPr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295846048"/>
              </p:ext>
            </p:extLst>
          </p:nvPr>
        </p:nvGraphicFramePr>
        <p:xfrm>
          <a:off x="2831832" y="2484172"/>
          <a:ext cx="7283806" cy="172479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46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553">
                  <a:extLst>
                    <a:ext uri="{9D8B030D-6E8A-4147-A177-3AD203B41FA5}">
                      <a16:colId xmlns:a16="http://schemas.microsoft.com/office/drawing/2014/main" val="2704889308"/>
                    </a:ext>
                  </a:extLst>
                </a:gridCol>
                <a:gridCol w="2198927">
                  <a:extLst>
                    <a:ext uri="{9D8B030D-6E8A-4147-A177-3AD203B41FA5}">
                      <a16:colId xmlns:a16="http://schemas.microsoft.com/office/drawing/2014/main" val="1830504261"/>
                    </a:ext>
                  </a:extLst>
                </a:gridCol>
              </a:tblGrid>
              <a:tr h="548146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Rb.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Obrok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% masti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% </a:t>
                      </a:r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uglj</a:t>
                      </a:r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% </a:t>
                      </a:r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bjel</a:t>
                      </a:r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Omjer kilokalorija (∑ = 100)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216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1.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50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50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216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2.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216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3.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70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DropdownBox">
            <a:extLst>
              <a:ext uri="{FF2B5EF4-FFF2-40B4-BE49-F238E27FC236}">
                <a16:creationId xmlns:a16="http://schemas.microsoft.com/office/drawing/2014/main" id="{82F6CCB0-780E-4D0A-81F4-DC5CBCA93883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412312" y="3101832"/>
            <a:ext cx="1915268" cy="242111"/>
            <a:chOff x="4016824" y="3315898"/>
            <a:chExt cx="1097652" cy="228600"/>
          </a:xfrm>
        </p:grpSpPr>
        <p:sp>
          <p:nvSpPr>
            <p:cNvPr id="5" name="Content">
              <a:extLst>
                <a:ext uri="{FF2B5EF4-FFF2-40B4-BE49-F238E27FC236}">
                  <a16:creationId xmlns:a16="http://schemas.microsoft.com/office/drawing/2014/main" id="{ACEB1865-2048-4C53-B9AE-58911F1D0BD4}"/>
                </a:ext>
              </a:extLst>
            </p:cNvPr>
            <p:cNvSpPr/>
            <p:nvPr/>
          </p:nvSpPr>
          <p:spPr>
            <a:xfrm>
              <a:off x="4016824" y="3315898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hr-HR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Doručak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DownArrow">
              <a:extLst>
                <a:ext uri="{FF2B5EF4-FFF2-40B4-BE49-F238E27FC236}">
                  <a16:creationId xmlns:a16="http://schemas.microsoft.com/office/drawing/2014/main" id="{79C73CB2-2CC8-4668-990C-37999D1938B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7" name="DropdownBox">
            <a:extLst>
              <a:ext uri="{FF2B5EF4-FFF2-40B4-BE49-F238E27FC236}">
                <a16:creationId xmlns:a16="http://schemas.microsoft.com/office/drawing/2014/main" id="{4AF7AE7A-4DDA-49D9-81FD-E4429149D112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3412312" y="3501417"/>
            <a:ext cx="1915268" cy="242111"/>
            <a:chOff x="4016824" y="3315898"/>
            <a:chExt cx="1097652" cy="228600"/>
          </a:xfrm>
        </p:grpSpPr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CA65C59C-B645-4CC8-8C16-90B95789C800}"/>
                </a:ext>
              </a:extLst>
            </p:cNvPr>
            <p:cNvSpPr/>
            <p:nvPr/>
          </p:nvSpPr>
          <p:spPr>
            <a:xfrm>
              <a:off x="4016824" y="3315898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hr-HR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Ručak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DownArrow">
              <a:extLst>
                <a:ext uri="{FF2B5EF4-FFF2-40B4-BE49-F238E27FC236}">
                  <a16:creationId xmlns:a16="http://schemas.microsoft.com/office/drawing/2014/main" id="{790E71F2-CEB1-47DB-939E-3249294057B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0" name="DropdownBox">
            <a:extLst>
              <a:ext uri="{FF2B5EF4-FFF2-40B4-BE49-F238E27FC236}">
                <a16:creationId xmlns:a16="http://schemas.microsoft.com/office/drawing/2014/main" id="{F7752E31-7CF2-4372-A130-055DA878C8DC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3412312" y="3901003"/>
            <a:ext cx="1915268" cy="242111"/>
            <a:chOff x="4016824" y="3315898"/>
            <a:chExt cx="1097652" cy="228600"/>
          </a:xfrm>
        </p:grpSpPr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E67132ED-AF90-4118-A542-E5D8D3B81C50}"/>
                </a:ext>
              </a:extLst>
            </p:cNvPr>
            <p:cNvSpPr/>
            <p:nvPr/>
          </p:nvSpPr>
          <p:spPr>
            <a:xfrm>
              <a:off x="4016824" y="3315898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hr-HR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Večera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DownArrow">
              <a:extLst>
                <a:ext uri="{FF2B5EF4-FFF2-40B4-BE49-F238E27FC236}">
                  <a16:creationId xmlns:a16="http://schemas.microsoft.com/office/drawing/2014/main" id="{D65A8E59-2795-435D-878F-8D0FB4BE2F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3" name="Content">
            <a:extLst>
              <a:ext uri="{FF2B5EF4-FFF2-40B4-BE49-F238E27FC236}">
                <a16:creationId xmlns:a16="http://schemas.microsoft.com/office/drawing/2014/main" id="{9A2294D2-3F2C-4489-99A8-D46B2D87133C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2831832" y="1936039"/>
            <a:ext cx="100130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Broj obroka: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707B92D0-4B25-41B4-97F7-0096A418A0F2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33133" y="1937155"/>
            <a:ext cx="550788" cy="2297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hr-HR" sz="1200" dirty="0">
                <a:latin typeface="Segoe UI" pitchFamily="34" charset="0"/>
                <a:cs typeface="Segoe UI" pitchFamily="34" charset="0"/>
              </a:rPr>
              <a:t>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FEB2F785-B95C-4D09-9386-940A840F99A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2831832" y="5195283"/>
            <a:ext cx="86664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Vrijedi od: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793B6D27-B2D8-4229-BB05-98E711CC9AD5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3633293" y="5195283"/>
            <a:ext cx="550788" cy="2297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Datum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C7AB1C41-882D-4DAB-9647-A9BEAD3690FC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2831832" y="5511468"/>
            <a:ext cx="86664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Vrijedi do: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2A927C29-ED09-4011-9E61-7A85B6FB8CEE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3633293" y="5512584"/>
            <a:ext cx="550788" cy="2297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hr-HR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1A1EDDBC-8D9B-4E11-AADF-86AD3719C99F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4739238" y="5477418"/>
            <a:ext cx="1032002" cy="2989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Onemogući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Pravokutnik 20">
            <a:extLst>
              <a:ext uri="{FF2B5EF4-FFF2-40B4-BE49-F238E27FC236}">
                <a16:creationId xmlns:a16="http://schemas.microsoft.com/office/drawing/2014/main" id="{0A2E9BA9-D0F2-427B-A71B-3D74EF3FF510}"/>
              </a:ext>
            </a:extLst>
          </p:cNvPr>
          <p:cNvSpPr/>
          <p:nvPr/>
        </p:nvSpPr>
        <p:spPr>
          <a:xfrm>
            <a:off x="4383920" y="906247"/>
            <a:ext cx="5616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/>
              <a:t>Kombinacije – pregled i unos</a:t>
            </a: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E9D30DC8-D4FD-4585-A425-82B0A8F81DD1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8968031" y="5477418"/>
            <a:ext cx="1032002" cy="2989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Spremi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316D8C1A-5815-467C-A93D-5451AA996415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7416104" y="5477418"/>
            <a:ext cx="1032002" cy="2989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Odustani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4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/>
          <p:cNvSpPr/>
          <p:nvPr/>
        </p:nvSpPr>
        <p:spPr>
          <a:xfrm>
            <a:off x="4383921" y="906247"/>
            <a:ext cx="49059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/>
              <a:t>Nazivi obroka – pregled i unos</a:t>
            </a: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1CA87391-D0EF-43D8-9AC1-7B2BCC5E01AA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133256" y="2273573"/>
            <a:ext cx="74732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Doručak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76A36EFD-0F0A-4C37-B717-ACDD2411CCEF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212606" y="2497343"/>
            <a:ext cx="58862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Ručak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190728A9-A95D-4887-B1D2-077C263D1421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190195" y="2714051"/>
            <a:ext cx="633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Večera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AE827B32-C044-4BDB-BFBB-BBE0F3EB4C7C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704746" y="4111237"/>
            <a:ext cx="1535997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Novi naziv obroka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22565F62-94F8-43BB-922B-08F5C0245BE4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4871544" y="2273573"/>
            <a:ext cx="54970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Uredi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2A9A0ABE-6C75-4151-A7C8-BBDBAAFC0E84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6546198" y="2255662"/>
            <a:ext cx="64152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Označi</a:t>
            </a:r>
            <a:endParaRPr lang="en-US" sz="1200" dirty="0">
              <a:solidFill>
                <a:srgbClr val="FF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6A0C1279-B4BA-436B-A810-12D5A4E538FC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6546198" y="2482963"/>
            <a:ext cx="64152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Označi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50B2B83C-6DE8-4EE3-B055-D875A2059BF5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6556584" y="2713795"/>
            <a:ext cx="64152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Označi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07B59C6D-0309-4F36-BD7D-01E64F5FBDE7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3243841" y="2034362"/>
            <a:ext cx="729717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Naziv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3DA74A00-D6E2-4067-B76F-5243F0D73D6C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3358479" y="2937821"/>
            <a:ext cx="29687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…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3CD81E22-A023-4DC8-9F9C-5AC30C213022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8228831" y="2261704"/>
            <a:ext cx="61747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Ukloni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8C16958B-9F6D-456B-AC0B-B88D766DEA27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8218444" y="2500659"/>
            <a:ext cx="61747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Ukloni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02AEDECA-1D56-4331-B2E8-01DBFFF4ED09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8228830" y="2723368"/>
            <a:ext cx="61747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Ukloni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AED679CA-4279-4B08-954F-72DF5161666B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4593099" y="411123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Dodaj</a:t>
            </a:r>
          </a:p>
        </p:txBody>
      </p:sp>
    </p:spTree>
    <p:extLst>
      <p:ext uri="{BB962C8B-B14F-4D97-AF65-F5344CB8AC3E}">
        <p14:creationId xmlns:p14="http://schemas.microsoft.com/office/powerpoint/2010/main" val="107536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/>
          <p:cNvSpPr/>
          <p:nvPr/>
        </p:nvSpPr>
        <p:spPr>
          <a:xfrm>
            <a:off x="4383921" y="906247"/>
            <a:ext cx="49059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/>
              <a:t>Posjetitelji – pregled i </a:t>
            </a:r>
            <a:r>
              <a:rPr lang="hr-HR" dirty="0" err="1"/>
              <a:t>export</a:t>
            </a:r>
            <a:endParaRPr lang="hr-HR" dirty="0"/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6F7618EC-2B61-4A59-A051-12552E2839C1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607012" y="1598750"/>
            <a:ext cx="1643975" cy="2308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Export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23" name="Table">
            <a:extLst>
              <a:ext uri="{FF2B5EF4-FFF2-40B4-BE49-F238E27FC236}">
                <a16:creationId xmlns:a16="http://schemas.microsoft.com/office/drawing/2014/main" id="{198C8F1F-D546-47EC-9963-C748236B1B11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1381466713"/>
              </p:ext>
            </p:extLst>
          </p:nvPr>
        </p:nvGraphicFramePr>
        <p:xfrm>
          <a:off x="2607012" y="1984368"/>
          <a:ext cx="8219874" cy="249103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12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1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302">
                  <a:extLst>
                    <a:ext uri="{9D8B030D-6E8A-4147-A177-3AD203B41FA5}">
                      <a16:colId xmlns:a16="http://schemas.microsoft.com/office/drawing/2014/main" val="1474084625"/>
                    </a:ext>
                  </a:extLst>
                </a:gridCol>
                <a:gridCol w="1196502">
                  <a:extLst>
                    <a:ext uri="{9D8B030D-6E8A-4147-A177-3AD203B41FA5}">
                      <a16:colId xmlns:a16="http://schemas.microsoft.com/office/drawing/2014/main" val="1786059993"/>
                    </a:ext>
                  </a:extLst>
                </a:gridCol>
                <a:gridCol w="1634247">
                  <a:extLst>
                    <a:ext uri="{9D8B030D-6E8A-4147-A177-3AD203B41FA5}">
                      <a16:colId xmlns:a16="http://schemas.microsoft.com/office/drawing/2014/main" val="1694205124"/>
                    </a:ext>
                  </a:extLst>
                </a:gridCol>
                <a:gridCol w="1089499">
                  <a:extLst>
                    <a:ext uri="{9D8B030D-6E8A-4147-A177-3AD203B41FA5}">
                      <a16:colId xmlns:a16="http://schemas.microsoft.com/office/drawing/2014/main" val="3953245570"/>
                    </a:ext>
                  </a:extLst>
                </a:gridCol>
              </a:tblGrid>
              <a:tr h="425085">
                <a:tc>
                  <a:txBody>
                    <a:bodyPr/>
                    <a:lstStyle/>
                    <a:p>
                      <a:pPr algn="ctr"/>
                      <a:r>
                        <a:rPr lang="hr-HR" sz="1100" b="1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Ime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b="1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Prezime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b="1" dirty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Email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100" b="1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Visina (cm)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>
                          <a:solidFill>
                            <a:srgbClr val="000000"/>
                          </a:solidFill>
                        </a:rPr>
                        <a:t>Težina (kg)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>
                          <a:solidFill>
                            <a:srgbClr val="000000"/>
                          </a:solidFill>
                        </a:rPr>
                        <a:t>Tip dijabetesa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>
                          <a:solidFill>
                            <a:srgbClr val="000000"/>
                          </a:solidFill>
                        </a:rPr>
                        <a:t>Razina fizičke aktivnosti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>
                          <a:solidFill>
                            <a:srgbClr val="000000"/>
                          </a:solidFill>
                        </a:rPr>
                        <a:t>(ostalo...)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521">
                <a:tc>
                  <a:txBody>
                    <a:bodyPr/>
                    <a:lstStyle/>
                    <a:p>
                      <a:pPr algn="ctr"/>
                      <a:r>
                        <a:rPr lang="hr-HR" sz="11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Pero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Perić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100" u="sn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pperic@mail.com</a:t>
                      </a:r>
                      <a:endParaRPr lang="en-US" sz="1100" u="sng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>
                          <a:solidFill>
                            <a:srgbClr val="000000"/>
                          </a:solidFill>
                        </a:rPr>
                        <a:t>180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>
                          <a:solidFill>
                            <a:srgbClr val="000000"/>
                          </a:solidFill>
                        </a:rPr>
                        <a:t>90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>
                          <a:solidFill>
                            <a:srgbClr val="000000"/>
                          </a:solidFill>
                        </a:rPr>
                        <a:t>Tip 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>
                          <a:solidFill>
                            <a:srgbClr val="000000"/>
                          </a:solidFill>
                        </a:rPr>
                        <a:t>Umjereno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18">
                <a:tc>
                  <a:txBody>
                    <a:bodyPr/>
                    <a:lstStyle/>
                    <a:p>
                      <a:pPr algn="ctr"/>
                      <a:r>
                        <a:rPr lang="hr-HR" sz="11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Ana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Anić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100" u="sn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ana@mail.com</a:t>
                      </a:r>
                      <a:endParaRPr lang="en-US" sz="1100" u="sng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>
                          <a:solidFill>
                            <a:srgbClr val="000000"/>
                          </a:solidFill>
                        </a:rPr>
                        <a:t>180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>
                          <a:solidFill>
                            <a:srgbClr val="000000"/>
                          </a:solidFill>
                        </a:rPr>
                        <a:t>75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>
                          <a:solidFill>
                            <a:srgbClr val="000000"/>
                          </a:solidFill>
                        </a:rPr>
                        <a:t>Tip 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>
                          <a:solidFill>
                            <a:srgbClr val="000000"/>
                          </a:solidFill>
                        </a:rPr>
                        <a:t>Umjereno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142">
                <a:tc>
                  <a:txBody>
                    <a:bodyPr/>
                    <a:lstStyle/>
                    <a:p>
                      <a:pPr algn="ctr"/>
                      <a:r>
                        <a:rPr lang="hr-HR" sz="1100" dirty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142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142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142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142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952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Popis ekrana </a:t>
            </a:r>
            <a:r>
              <a:rPr lang="hr-HR" dirty="0" err="1"/>
              <a:t>public</a:t>
            </a:r>
            <a:r>
              <a:rPr lang="hr-HR" dirty="0"/>
              <a:t> web site-a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r-HR" dirty="0"/>
              <a:t>Jelovnik</a:t>
            </a:r>
          </a:p>
          <a:p>
            <a:pPr marL="971550" lvl="1" indent="-514350">
              <a:buFont typeface="+mj-lt"/>
              <a:buAutoNum type="arabicPeriod"/>
            </a:pPr>
            <a:r>
              <a:rPr lang="hr-HR" dirty="0"/>
              <a:t>Pregled i generiranje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/>
              <a:t>Login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/>
              <a:t>Osobni podaci</a:t>
            </a:r>
          </a:p>
          <a:p>
            <a:pPr marL="971550" lvl="1" indent="-514350">
              <a:buFont typeface="+mj-lt"/>
              <a:buAutoNum type="arabicPeriod"/>
            </a:pPr>
            <a:r>
              <a:rPr lang="hr-HR" dirty="0"/>
              <a:t>Pregled i uređivanje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/>
              <a:t>Registracija</a:t>
            </a:r>
          </a:p>
          <a:p>
            <a:pPr marL="514350" indent="-514350">
              <a:buFont typeface="+mj-lt"/>
              <a:buAutoNum type="arabicPeriod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60722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1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18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2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2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39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2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2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50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53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Props1.xml><?xml version="1.0" encoding="utf-8"?>
<ds:datastoreItem xmlns:ds="http://schemas.openxmlformats.org/officeDocument/2006/customXml" ds:itemID="{49C0670E-FA52-4D69-9D3C-A439D3ED43BC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4CA481E-CBAE-450F-881F-6E174A4C811B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92FA64A3-619C-445E-8EE0-9E48F81C181A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02758C84-8137-4B7B-A764-159F12E10A4E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7892139D-8E71-4D90-BF5C-A51247118448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64871DAC-0742-4B0F-9401-E88A814B2B7B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41EA1256-17FE-4DE8-9E3D-0F8F9FEE9D4D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39BD585B-2CE1-462C-9FD8-75FB1A4DE911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8E5DCE8F-A82B-44EF-8A01-25A3C3191959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50FB876A-BF83-4888-A0E8-9A86CABC2251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63439C7E-0C63-4B4B-B8B0-35DA2C650DE3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128DCDF7-61BD-42A3-8FE7-2BF38E7D3C2E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8A540D64-EDEF-44FE-B98B-4668DC16E7C8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ECA4988B-C546-4FAB-9204-EDB170BF60C7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4F46C156-8D0F-4619-A8B9-280EC5102175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A3108983-B959-417D-80DA-97C4AD0D9B53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A047E9D4-C88E-48F2-983C-95E5D04EE3AA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0659C49E-4A4B-4482-B0D6-112F5670135B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37741B69-BAA0-46A2-ADAB-34370A17D46F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2BD1EEB1-288A-4FC9-BE2C-C9B146CE38D4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97ECFBCD-6034-460D-A7E0-14F5CAC1025A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B1EE224E-03C2-45B8-8EBA-72E149FA0F50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2A1ABB64-445F-40C4-BF49-E6DFDEF7195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75CE7E58-34C6-4AA7-B80B-82878B1105C6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9979B612-F31F-4AC8-B6F4-A93BF0B44D1D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64B0F7F3-3598-445E-9074-6E037C831C4C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77924ED6-508E-490C-92D9-87D0BFA00D0C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D86F62C0-86E6-4291-8946-7665D5916F36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06FBC9A5-986F-46CB-B5F4-F37154AEA0C8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F3143AD8-3E5F-4FB6-9794-2C9EEA20A8DD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0297AB3A-2408-4A12-B61F-6CF040E53408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00D5A25D-FC3D-4BA9-8964-3E732A8514E3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006ED6FB-CE95-4B58-BF09-935F09A11E87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0C030548-9855-440D-8492-EFD625F86C2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555ACF0-D85C-4E5C-A008-A3B47A8C5EFE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DA26C449-DD7A-4701-81F6-0D99BF843CC2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7FAB3FBF-BAF6-46AF-AFB9-BED6637AF3EB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5E73A0D3-9CC8-4881-B790-66854C115689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81DDA947-A87D-4016-AF20-FE45D232AFD8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94E5CA2F-E240-4749-A3A7-D28B6A2749B5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EE48D1C9-E469-4373-90FE-DD0A0D8A32F3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C13210E7-521C-4575-A4E3-B7C4FEAE0A75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9F431F47-E8F2-43FA-BAE5-D84D38602790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6B669DC2-3C04-4BE8-84CB-2E4EF0A7C5F4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F24965D4-CB74-4664-B186-7E190BB0F916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DD788049-A3B4-478E-A13A-7033B0CC69D4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4121A90F-6EC8-4484-8E1F-257EF935A4A3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5F62F365-6540-42C5-B7E7-BC0AB5D1686F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5BF961AE-C4DF-47C0-9EB3-783AA524538E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8E70B46B-25DE-4B04-B0AD-2833DA422686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6ECAA7CE-9846-4429-A772-576E69BC9038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41D6A919-3B1D-4787-9D0B-6747424AB10A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52739159-F5B2-4EB6-AF8A-F3EEDAE66D5F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D43F1709-975C-4336-8F95-B74249CFF6A8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EF9296FB-9D96-4696-A7B6-1824BF639526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72C922EF-0095-4C73-A902-79B4F97D031D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8722F848-9B79-4A19-940D-5BC19A7C7FDE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7BC87BD5-2D0B-415B-9692-EB4E9A9BB2AA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269D8EF9-11A9-4489-B7AC-736A2AF364F9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AE8BF225-F3F2-4DCE-8769-BF0C696C028C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1F3590E8-8DE5-43D7-BDC7-670E9E11A4AB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8BF4BD63-DFE9-42D6-88A3-6E5D5432E3D1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210F1BB1-6B1D-45D4-A052-96CB19EA9BAF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29F21AE3-4348-4C4A-BF67-B33F4B9F74CF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546DCBBF-39D1-4794-A0EA-28E62CE70807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13B68DE0-1B83-4963-85A4-94880D865898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A1FF0A4A-290C-4BC7-9005-AEAA342DF3CA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316F7A25-2286-4389-A70C-11A55A169DDB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2DDDF164-B07D-4998-9FE7-EE8FFB5EC131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EE77078F-4EEB-4999-9903-E8B212201267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AFCE67F2-9A2C-4A6B-A563-D12D22C1A521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5F632C36-30EA-4A47-B9F6-8DDF7838B92A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495C3D47-9C7A-465C-A1A2-D33E3F6FF018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71668A00-2D29-486B-9499-DA9E9D14E67A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23299065-F225-4138-BFF8-20B94DE67EE2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367C232A-6922-47F8-8601-63AAA26F366E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500791CE-37DA-4C99-B3EB-FCE3C4EDFD30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F75CF3D1-40BD-4FD8-A50D-4AC35D672EB9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9C1D89E2-FDF6-4A9B-9E11-08817538A9FE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C909B5C1-AE46-4E99-A78B-4114B98DE24E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CA2BF02F-7FCE-40D7-AC9E-2B7732DB10D5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BE6C23A7-9764-4E8B-BCCD-5641BBBFC3C2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01C07E17-9214-4A3C-8EAB-01E2C3DCC4C0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3A329A5F-AED8-477B-A920-B7090991412C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73F59510-805E-401A-878E-70051E97238C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AFD9718A-CC71-414B-80B3-BCED3B4E65B4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2DB8C0CE-A749-435A-B2A1-2EE9E4BED49C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EB18DA2C-88E6-4065-AC87-1DE3C0C2B6C3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88131713-8708-4DFF-8055-1C28AF046D66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FCC160C0-6BE2-4AF5-B3BB-2F9C9463744E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39A25E4C-0D9B-43B5-9B8A-65303BFC0089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745A65A6-542D-429F-AA24-7E00AF7AB68D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C3AAF5F8-0DF5-42EA-8B2E-D9118BC1EA3D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693F3C60-5C5E-4E76-838D-75F02FA6FB01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FF432C12-D949-471D-815E-E5254A0EA8EF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594BAE64-1EA1-4EDD-9B55-9CB2C08E46F0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585BC97B-C2AA-4CA0-9EAE-035442841710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BACFC39B-BD0A-470B-8B04-D5A36C110039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0AC3DEDA-199E-460F-92CF-7C3BD3475B7B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11D68BED-6614-4E67-812F-4D74FCB92CD5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99FB1457-9570-4B47-ACEC-A81C9EABF4EF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93AE743F-9A90-4E46-B212-74BF43D857AD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694DF2C7-B40C-4D8E-80B8-1B6825E940AB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D37F0118-2C7A-470C-A818-F32C45C9D9F0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E056A940-525D-41D3-BB15-506636F3B3F8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BF8DEB5D-EC22-49C2-912E-40D3A8E1980E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1A148C59-8749-4ACA-98BF-3D5FC14DBD65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0F123253-3A32-49AB-A73D-59C151FFAB9B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FA522DCD-6CA3-44F1-BD1F-15F67CF6B93C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9369CA16-0617-4B35-B1E6-5CCE5DE1F74A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12C098EE-9441-403B-8F17-AD440D3CE12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97F2B2F-DB9C-42FF-9E00-2D72BE44CD3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8BB3E0C1-7B12-45F0-9E66-40B2AF6223EE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025815EF-BFD8-4AFF-B907-35869D3920CF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CA49CDDA-F23C-478E-B867-7B00E7C5AA8B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E7453A16-75A8-4262-9C71-1E6E266EE12E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C78BAB19-1355-4902-802A-29894FB994E0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2E195CF1-AA06-44A9-B729-D60374F1D8D7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5C0E116A-DC52-4714-94B1-F519AE1EBC21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DD8D05A2-0440-4DE8-B846-54FE8726F21F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85FF5BD2-349E-4B0C-9211-B6756A49E76B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E06B5AF0-3F30-44DA-9C4E-8B40C2CDF815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18995724-35C3-465E-A5A8-781A480D879B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6E6A5526-2BD4-46ED-B33D-75925804FB9C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0FE29F58-3FFB-4A6D-BA86-74798A13514D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CAE33690-8666-4B41-990A-7B2690496F84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029BB87D-4B90-4CAA-BD0F-8C3CEF80C989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A5104DAF-7671-4013-BA92-ED72CC052E58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7B03D5EC-8715-49B1-A067-AA040B1C7302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0E999033-7A65-468F-B076-90E855A7BE5D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920ED995-21FC-4905-A67A-E63CDFFD8C43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AD020080-4C20-4F65-A934-C858CD2966B9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3A2B1EAF-8D34-4A68-85D9-9BCA9A1595E9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59B1A1E5-0698-4A97-8D82-AD9DDF47E5C5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7AD8FC53-F87B-4861-8EC9-C836F34499B1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2D477816-BB21-4CE0-8179-790301F233EF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07E95AA3-D326-4010-9E89-85AA98BC781A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AA302924-F6A9-4C53-BC15-BB9F9784CE7A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A3B24485-4925-4694-911E-C57869FB6AEF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8C389F18-2235-40C9-81DF-3ACDD0B4CD34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DC8FEA52-CFE8-4B8A-B54D-DC871473B41A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EF6033C6-D78A-43DC-804D-6377F805DF93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BEE92B90-1031-4073-A024-1B51293A1D55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66C36E4D-B0DA-43F4-8F49-7C7D19329A02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F432A212-5B74-497A-841C-C174B2FF09E7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6925B35B-EE94-46E6-81BC-3C06F89FCB51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35B639EB-96CA-422A-BEFB-CE9AA215ABBE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52A559BE-1566-4190-B5FE-DCE030120C14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F256CBAF-03D8-4905-AE5E-51B1E130B79B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3109F8E3-7166-4930-9E68-412BE62983B9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AE24DE22-F1A1-4DFE-9BFA-DC9FFD5C1500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8A045DFC-EBFF-45A5-A403-D23C4582C176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C463B4D6-B925-49DD-A1F2-5BC971A805D9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9C179549-C23A-40BC-AA75-2FF39FBD3E03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2D80405C-A0BC-4495-A19F-8AD2FE879E75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AF0A1625-DDA8-4A57-9128-70B7F3EF17BA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BD0A2FB6-4925-490A-8747-AE7CEE7E0D28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F4113B91-D59F-4A32-B175-1685DD842431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A77F4197-6935-49C1-B873-DF48FDB6EB92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A3453D4D-793C-4ABA-A7A5-4AEE8511F392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570C4EEA-B510-4925-A5F6-F03573773FF9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6BB367E1-46CD-4CBA-9F5E-109F3A0CE451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FB1202F4-0B3B-4523-AC64-BA99A62CF7F2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BD1CF0C6-DA25-4E90-B5CC-C6EFE13EDF82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46EF21BB-BFF1-4743-899B-ECD74A3A9235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9747A736-C4D6-4262-9391-6D7284ACB3A5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BDDCC49A-3A03-4A9D-9FB2-29C0924D8417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7D7FD5A1-941A-49E0-B32E-1AF671BE9948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8B8464A0-4277-49D9-8FF5-A0ECDAEC1EEB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427F9F70-2E22-4908-8C1D-A00BB18C8831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BAAA2B23-BC15-4B3E-8261-26EAB4794B55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88F65E9F-C5DE-4C3D-932E-971DA0CDD163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F2AC442D-65FB-47AF-A19C-5B72B253EF4F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13628BD1-3529-4020-8F0A-702BC5A328F4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D7537A7C-BE00-4C69-A621-29049F0DADC8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708AED4E-4856-43EC-B069-C1AF621F479F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8D8D9581-116E-404A-BB45-217E53D13E99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91883AF7-6B01-4B64-85B1-9F401BE58531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7D00D166-FB08-4215-970E-491774CBD664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080EF0D3-1686-4752-8C31-903F0D9C4F90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D9415802-390D-44EF-B175-32D21CE6B60E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1A62F2F0-71CA-4457-A96F-547E8137D759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F65EBA21-0C34-4817-B200-810D1A47F7C9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939DC095-371F-451D-A3B1-05C4A9F0C2D0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DA0A1EEC-AF97-4FC8-8924-D64A0A5EABB8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1B609595-DC7A-4EFF-80D5-414EAF1975A2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DE09FF5A-FA0D-42CA-BB00-D4B7CC001B5B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D89CA605-D84A-4887-8EF4-8E42A31309E4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0CB5D8DA-E978-461B-90C0-1B550DFB7D69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F6E42D84-126B-4E7B-8671-A7A961A12EA1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7BBCF811-AA61-4530-9C56-07A6FCDBA14F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603BFF1C-10DC-4B76-9192-1273AE232561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CDF3CC2D-33FE-4FE6-86A1-6817611FA8F6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EB46B236-0F49-4F4D-B255-51F1F5EE73A2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0DDE3342-1CCC-4638-8D90-9D9486941B32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DA41D77B-A1AE-45F2-911F-1A10A69E350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97C0568-C36A-4954-AEFF-7058713EE9CE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F5FCBD3D-1719-4F13-A005-83DD473A6E4A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2781563C-BD36-429B-99FD-ED312A39C036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474C665D-1338-4CFE-9F79-E9563BD4CFA1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34B5F55E-E1F0-496D-BF0C-17330E1ABA85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157BC771-5B99-4B61-B9AD-D2A3C5DBC850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0FD0BD21-4AE4-4F5B-8ED2-A43B92217507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4040F9D9-A94B-4BB5-B11A-B25DD18A5955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C62C2B0B-CC7B-4A88-A518-0159CEDFA0E3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B55F0D16-9A9E-451E-A5E3-1C0BBDC786A8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2C6F4770-14A0-40C7-9C0A-75312024A33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78E9126-6EC3-4061-BD70-F1126973D845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7845CAA7-6DD3-4433-A680-D4F6D80C6453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38947AF7-36D2-4F37-A373-DC332288F5B2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C151D841-6E75-4FAC-A0EA-85A9425420EB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DAA285ED-D889-4B43-8D28-4019207B7A97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7FD562E4-0C9E-4EA6-AC4A-3767B3B54A5D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37B93F7D-35E1-46CB-A612-A5D1FDCBC656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EC6983F4-3B41-4D97-8491-98F25983C29E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C07ACA93-CBD0-47A1-852A-60881F47EEBE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268C4775-D9CF-4D7D-AF8C-B5C56FF958D3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4712CEAD-2871-4263-A8B2-4172FA440DB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AD701ED-00A6-4EEA-B51A-5EE8341F82BE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84228C71-126D-4831-B5C1-B8A8C3661F90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25C19C18-10CE-4702-982F-F97EBEB53369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34094908-EB60-43E4-82F1-E856DA6C3D72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B86FC14E-608D-4408-A64C-21E6AEE90D98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D6A08DF2-19D2-44F9-9A8D-2BF959AF32F3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892D92B0-A191-44C5-9EE4-5869142CA891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7EB10E96-1BEC-477D-9A63-1B094919A6A7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7DF60E81-8FC2-4783-969D-59B58BA4A753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8EE39910-82DD-4AF0-949F-E63949A966DE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A49B0012-B445-4767-B3D7-E51BAB71556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DD6D885-2C07-4F0D-9012-1AE643C4E50C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B561C468-00B7-429C-8CC0-7AB3E07AE6A0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9274F149-9116-4EAA-B620-B9162F84E9EE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8F205FB9-3CC6-4A17-849C-FC8BA9119D36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657AEAFC-446F-4088-8E00-C0C3D436C08A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9A2D9899-D6A6-48AA-80E7-1A53CE2F9E05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B9F941DF-9086-483C-A62F-743DA762F7B9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DD08B580-909C-400D-93C8-3D87547BA93E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95C8B160-EE77-414F-85A9-A3B214E860F3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43D30866-24A6-4CAA-8895-F729E29C90D2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814BDD44-D550-411C-94D7-094F6AF6B9F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1D41A66-7D78-4861-907B-DD5922C4383E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0A7E24E5-D953-481A-949B-111814296A9F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9229646E-146D-4A85-9C05-2C5B68D1CE50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DE18B1DC-FC7B-4620-BF1C-74FD7B9835CA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838CF293-60EA-4A4D-9F94-FC48E1D38593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46B153F0-A96D-4223-BF3D-14A01186CD47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99A71C3E-C1BB-47AA-89F9-ADEE6B7D3897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5F04164D-6BDA-4F8D-A730-A99FDFD5E42D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7EB2F26B-7237-45BC-A11C-300A9A3DF0FE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245893F5-D173-416F-A097-EE525D945AF5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223C8C53-7C73-423B-B311-8C22A881CB2C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5930B40D-A34F-4462-8D9F-D82C8EE25F2B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21B0E503-79C4-4C69-8162-50D711A119A1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21AF59DB-00AF-4422-BA82-AF29E709B0EC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ADDA6A7B-CD90-4C49-8AFC-1E4008ACC3D3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C8BC2064-7131-4B7A-A27C-71B41973E1F9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A422E93A-AB66-4276-8005-64FCCB10302E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5D956F9B-B0C5-4F21-AF61-8F6D6492D48C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FEBF75D2-7017-44B8-9A28-21B1A1564113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4EC042A6-86C8-4130-A6D1-3570219800FE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BF711664-B4DB-49A1-A23D-9A2976A3A42B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EA0A879A-9C90-4100-9622-E19586178B7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E25C575C-BB0D-4EC4-AE94-AAE5EF56BD76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CE3D4AD2-4784-43FE-B144-61AFE050449F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885C2A58-40B1-4966-856F-C2EF450511C2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34C0F93C-EC7B-494B-8BA9-6B2BD795AD64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58B9171A-450B-4A14-96BE-872DCD8AB87E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31BD4A25-FCCA-4020-91F1-952A6F8EAE2A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07FB105F-C649-4207-9998-7643A15F1053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C8B32B14-5C76-415F-84F0-9FFBEB4C0301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9AFB6781-C869-42F0-8D65-86CB620F1189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4E3F3611-5BEA-4D53-98C6-712DBA89EE8D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D1C56A1F-A514-44A4-BB09-FEA3F1EC442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2848</TotalTime>
  <Words>488</Words>
  <Application>Microsoft Office PowerPoint</Application>
  <PresentationFormat>Široki zaslon</PresentationFormat>
  <Paragraphs>249</Paragraphs>
  <Slides>13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Tema sustava Office</vt:lpstr>
      <vt:lpstr>Food majstor</vt:lpstr>
      <vt:lpstr>Popis ekrana admin web site-a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Popis ekrana public web site-a</vt:lpstr>
      <vt:lpstr>PowerPoint prezentacija</vt:lpstr>
      <vt:lpstr>PowerPoint prezentacija</vt:lpstr>
      <vt:lpstr>PowerPoint prezentacija</vt:lpstr>
      <vt:lpstr>PowerPoint prezentacija</vt:lpstr>
    </vt:vector>
  </TitlesOfParts>
  <Company>Algebra d.o.o.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majstor pro</dc:title>
  <dc:creator>hyperv</dc:creator>
  <cp:lastModifiedBy>Mislav Lalić</cp:lastModifiedBy>
  <cp:revision>63</cp:revision>
  <dcterms:created xsi:type="dcterms:W3CDTF">2019-04-03T15:54:28Z</dcterms:created>
  <dcterms:modified xsi:type="dcterms:W3CDTF">2019-07-02T19:09:02Z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