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62" r:id="rId6"/>
    <p:sldId id="265" r:id="rId7"/>
    <p:sldId id="259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pPr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pPr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xmlns="" val="31048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pPr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pPr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xmlns="" val="34674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pPr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pPr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xmlns="" val="35406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pPr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pPr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xmlns="" val="87776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pPr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pPr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xmlns="" val="39039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pPr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pPr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xmlns="" val="280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pPr/>
              <a:t>12/04/2013</a:t>
            </a:fld>
            <a:endParaRPr lang="en-T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pPr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xmlns="" val="101655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pPr/>
              <a:t>12/04/2013</a:t>
            </a:fld>
            <a:endParaRPr lang="en-T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pPr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xmlns="" val="226452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pPr/>
              <a:t>12/04/2013</a:t>
            </a:fld>
            <a:endParaRPr lang="en-T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pPr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xmlns="" val="152191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pPr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pPr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xmlns="" val="4840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pPr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pPr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xmlns="" val="128044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6C1C-8B3F-4745-BD33-08736CA963D0}" type="datetimeFigureOut">
              <a:rPr lang="en-TT" smtClean="0"/>
              <a:pPr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E445-1EBD-4E3D-9590-C285B3B7B5F5}" type="slidenum">
              <a:rPr lang="en-TT" smtClean="0"/>
              <a:pPr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xmlns="" val="372076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8004" y="2939869"/>
            <a:ext cx="5249008" cy="66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39869"/>
            <a:ext cx="5249008" cy="66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193704"/>
            <a:ext cx="7772400" cy="936104"/>
          </a:xfrm>
        </p:spPr>
        <p:txBody>
          <a:bodyPr/>
          <a:lstStyle/>
          <a:p>
            <a:r>
              <a:rPr lang="en-TT" dirty="0" err="1" smtClean="0"/>
              <a:t>UNIAccess</a:t>
            </a:r>
            <a:endParaRPr lang="en-T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129808"/>
            <a:ext cx="8496944" cy="1728192"/>
          </a:xfrm>
        </p:spPr>
        <p:txBody>
          <a:bodyPr>
            <a:normAutofit/>
          </a:bodyPr>
          <a:lstStyle/>
          <a:p>
            <a:pPr algn="l"/>
            <a:r>
              <a:rPr lang="en-TT" sz="2400" dirty="0" smtClean="0">
                <a:solidFill>
                  <a:schemeClr val="tx1"/>
                </a:solidFill>
              </a:rPr>
              <a:t>Team Members: Dacorie Smith, Gilroy Gordon, </a:t>
            </a:r>
            <a:r>
              <a:rPr lang="en-TT" sz="2400" dirty="0" err="1" smtClean="0">
                <a:solidFill>
                  <a:schemeClr val="tx1"/>
                </a:solidFill>
              </a:rPr>
              <a:t>Kemar</a:t>
            </a:r>
            <a:r>
              <a:rPr lang="en-TT" sz="2400" dirty="0" smtClean="0">
                <a:solidFill>
                  <a:schemeClr val="tx1"/>
                </a:solidFill>
              </a:rPr>
              <a:t> </a:t>
            </a:r>
            <a:r>
              <a:rPr lang="en-TT" sz="2400" dirty="0" smtClean="0">
                <a:solidFill>
                  <a:schemeClr val="tx1"/>
                </a:solidFill>
              </a:rPr>
              <a:t>H</a:t>
            </a:r>
            <a:r>
              <a:rPr lang="en-TT" sz="2400" dirty="0" smtClean="0">
                <a:solidFill>
                  <a:schemeClr val="tx1"/>
                </a:solidFill>
              </a:rPr>
              <a:t>arris</a:t>
            </a:r>
            <a:endParaRPr lang="en-TT" sz="2400" dirty="0" smtClean="0">
              <a:solidFill>
                <a:schemeClr val="tx1"/>
              </a:solidFill>
            </a:endParaRPr>
          </a:p>
          <a:p>
            <a:pPr algn="l"/>
            <a:r>
              <a:rPr lang="en-TT" sz="2400" dirty="0" smtClean="0">
                <a:solidFill>
                  <a:schemeClr val="tx1"/>
                </a:solidFill>
              </a:rPr>
              <a:t>Team Name: </a:t>
            </a:r>
            <a:r>
              <a:rPr lang="en-TT" sz="2400" dirty="0" err="1" smtClean="0">
                <a:solidFill>
                  <a:schemeClr val="tx1"/>
                </a:solidFill>
              </a:rPr>
              <a:t>IGonics</a:t>
            </a:r>
            <a:endParaRPr lang="en-TT" sz="2400" dirty="0" smtClean="0">
              <a:solidFill>
                <a:schemeClr val="tx1"/>
              </a:solidFill>
            </a:endParaRPr>
          </a:p>
          <a:p>
            <a:pPr algn="l"/>
            <a:r>
              <a:rPr lang="en-TT" sz="2400" dirty="0">
                <a:solidFill>
                  <a:schemeClr val="tx1"/>
                </a:solidFill>
              </a:rPr>
              <a:t>	</a:t>
            </a:r>
            <a:r>
              <a:rPr lang="en-TT" sz="2400" dirty="0" smtClean="0">
                <a:solidFill>
                  <a:schemeClr val="tx1"/>
                </a:solidFill>
              </a:rPr>
              <a:t>						Jamaica</a:t>
            </a:r>
            <a:endParaRPr lang="en-TT" sz="2400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7384"/>
            <a:ext cx="9144000" cy="28171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1957416"/>
            <a:ext cx="3024336" cy="24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36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8004" y="2939869"/>
            <a:ext cx="5249008" cy="66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39869"/>
            <a:ext cx="5249008" cy="66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8960"/>
            <a:ext cx="7772400" cy="936104"/>
          </a:xfrm>
        </p:spPr>
        <p:txBody>
          <a:bodyPr/>
          <a:lstStyle/>
          <a:p>
            <a:r>
              <a:rPr lang="en-TT" dirty="0" err="1" smtClean="0"/>
              <a:t>UNIAccess</a:t>
            </a:r>
            <a:endParaRPr lang="en-TT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7384"/>
            <a:ext cx="9144000" cy="2817187"/>
          </a:xfrm>
          <a:prstGeom prst="rect">
            <a:avLst/>
          </a:prstGeom>
        </p:spPr>
      </p:pic>
      <p:pic>
        <p:nvPicPr>
          <p:cNvPr id="2050" name="Picture 2" descr="F:\IGonics official 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882" y="4005064"/>
            <a:ext cx="8518235" cy="265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47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pPr fontAlgn="base"/>
            <a:r>
              <a:rPr lang="en-029" cap="all" dirty="0" err="1" smtClean="0"/>
              <a:t>UNIAccess</a:t>
            </a:r>
            <a:endParaRPr lang="en-029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 fontScale="92500" lnSpcReduction="20000"/>
          </a:bodyPr>
          <a:lstStyle/>
          <a:p>
            <a:r>
              <a:rPr lang="en-TT" dirty="0" smtClean="0"/>
              <a:t>Over the years, the stress that university students undergo to obtain needed resources has become </a:t>
            </a:r>
            <a:r>
              <a:rPr lang="en-TT" dirty="0" smtClean="0"/>
              <a:t>more and more </a:t>
            </a:r>
            <a:r>
              <a:rPr lang="en-TT" dirty="0" smtClean="0"/>
              <a:t>evident.</a:t>
            </a:r>
          </a:p>
          <a:p>
            <a:r>
              <a:rPr lang="en-TT" dirty="0" smtClean="0"/>
              <a:t>And for this reason we have come up with </a:t>
            </a:r>
            <a:r>
              <a:rPr lang="en-TT" dirty="0" err="1" smtClean="0"/>
              <a:t>UNIAccess</a:t>
            </a:r>
            <a:r>
              <a:rPr lang="en-TT" dirty="0" smtClean="0"/>
              <a:t>. The one stop place for University students and other stakeholders to access the resources and information they need. Hence the name UNI </a:t>
            </a:r>
            <a:r>
              <a:rPr lang="en-TT" dirty="0" smtClean="0"/>
              <a:t>Access.</a:t>
            </a:r>
            <a:endParaRPr lang="en-TT" dirty="0" smtClean="0"/>
          </a:p>
          <a:p>
            <a:endParaRPr lang="en-T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56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029" cap="all" dirty="0" smtClean="0"/>
              <a:t>Audience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507288" cy="3744416"/>
          </a:xfrm>
        </p:spPr>
        <p:txBody>
          <a:bodyPr>
            <a:normAutofit/>
          </a:bodyPr>
          <a:lstStyle/>
          <a:p>
            <a:r>
              <a:rPr lang="en-TT" dirty="0" smtClean="0"/>
              <a:t>Target Audience </a:t>
            </a:r>
          </a:p>
          <a:p>
            <a:pPr lvl="1"/>
            <a:r>
              <a:rPr lang="en-TT" dirty="0" smtClean="0"/>
              <a:t>We are targeting institution  with Large mass of body .Example</a:t>
            </a:r>
          </a:p>
          <a:p>
            <a:pPr lvl="1"/>
            <a:r>
              <a:rPr lang="en-TT" dirty="0" smtClean="0"/>
              <a:t>Universities</a:t>
            </a:r>
          </a:p>
          <a:p>
            <a:pPr lvl="1"/>
            <a:r>
              <a:rPr lang="en-TT" dirty="0" smtClean="0"/>
              <a:t>Government </a:t>
            </a:r>
          </a:p>
          <a:p>
            <a:pPr lvl="1"/>
            <a:r>
              <a:rPr lang="en-TT" dirty="0" smtClean="0"/>
              <a:t>Large </a:t>
            </a:r>
            <a:r>
              <a:rPr lang="en-TT" dirty="0" smtClean="0"/>
              <a:t>Cooperation's</a:t>
            </a:r>
          </a:p>
          <a:p>
            <a:pPr lvl="1"/>
            <a:r>
              <a:rPr lang="en-TT" dirty="0" smtClean="0"/>
              <a:t>Businesses</a:t>
            </a:r>
            <a:endParaRPr lang="en-TT" dirty="0" smtClean="0"/>
          </a:p>
          <a:p>
            <a:pPr lvl="1"/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7290" y="3873398"/>
            <a:ext cx="2911174" cy="296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15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029" cap="all" dirty="0" smtClean="0"/>
              <a:t>Open Data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507288" cy="3744416"/>
          </a:xfrm>
        </p:spPr>
        <p:txBody>
          <a:bodyPr>
            <a:normAutofit/>
          </a:bodyPr>
          <a:lstStyle/>
          <a:p>
            <a:r>
              <a:rPr lang="en-TT" dirty="0" smtClean="0"/>
              <a:t>Open Software  Usage</a:t>
            </a:r>
          </a:p>
          <a:p>
            <a:pPr lvl="1"/>
            <a:r>
              <a:rPr lang="en-TT" dirty="0" smtClean="0"/>
              <a:t>Use open data we where able to plot a buyer map of Jamaica  this map allowed for a customer to see:</a:t>
            </a:r>
          </a:p>
          <a:p>
            <a:pPr lvl="1"/>
            <a:r>
              <a:rPr lang="en-TT" dirty="0" smtClean="0"/>
              <a:t>The best quality </a:t>
            </a:r>
          </a:p>
          <a:p>
            <a:pPr lvl="1"/>
            <a:r>
              <a:rPr lang="en-TT" dirty="0" smtClean="0"/>
              <a:t>The best quantity </a:t>
            </a:r>
          </a:p>
          <a:p>
            <a:pPr lvl="1"/>
            <a:r>
              <a:rPr lang="en-TT" dirty="0" smtClean="0"/>
              <a:t>The person who offer’s the best rate for service </a:t>
            </a:r>
          </a:p>
          <a:p>
            <a:pPr lvl="1"/>
            <a:r>
              <a:rPr lang="en-TT" dirty="0" smtClean="0"/>
              <a:t>The clustering of buyers</a:t>
            </a:r>
          </a:p>
          <a:p>
            <a:pPr lvl="1"/>
            <a:endParaRPr lang="en-TT" dirty="0" smtClean="0"/>
          </a:p>
          <a:p>
            <a:pPr lvl="1"/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74532"/>
            <a:ext cx="2486773" cy="186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541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029" cap="all" dirty="0" smtClean="0"/>
              <a:t>Revenue </a:t>
            </a:r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4438" y="2886998"/>
            <a:ext cx="6139930" cy="37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028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TT" dirty="0"/>
              <a:t> </a:t>
            </a:r>
            <a:r>
              <a:rPr lang="en-TT" dirty="0" smtClean="0"/>
              <a:t>      </a:t>
            </a:r>
            <a:r>
              <a:rPr lang="en-TT" sz="4400" dirty="0" smtClean="0">
                <a:latin typeface="+mj-lt"/>
                <a:ea typeface="+mj-ea"/>
                <a:cs typeface="+mj-cs"/>
              </a:rPr>
              <a:t>Source of Revenue</a:t>
            </a:r>
            <a:endParaRPr lang="en-TT" sz="4400" dirty="0" smtClean="0"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en-TT" b="1" dirty="0" err="1" smtClean="0"/>
              <a:t>Freemium</a:t>
            </a:r>
            <a:r>
              <a:rPr lang="en-TT" dirty="0" smtClean="0"/>
              <a:t> </a:t>
            </a:r>
          </a:p>
          <a:p>
            <a:pPr marL="0" indent="0">
              <a:buNone/>
            </a:pPr>
            <a:r>
              <a:rPr lang="en-TT" dirty="0" smtClean="0"/>
              <a:t>This system is free however it will generate profit by providing premium services to clients and users. This will be done through:</a:t>
            </a:r>
            <a:endParaRPr lang="en-TT" dirty="0" smtClean="0"/>
          </a:p>
          <a:p>
            <a:pPr>
              <a:buFontTx/>
              <a:buChar char="-"/>
            </a:pPr>
            <a:r>
              <a:rPr lang="en-TT" dirty="0" smtClean="0"/>
              <a:t>Promoting Events</a:t>
            </a:r>
            <a:endParaRPr lang="en-TT" dirty="0" smtClean="0"/>
          </a:p>
          <a:p>
            <a:pPr>
              <a:buFontTx/>
              <a:buChar char="-"/>
            </a:pPr>
            <a:r>
              <a:rPr lang="en-TT" dirty="0" smtClean="0"/>
              <a:t>Special Advertisements</a:t>
            </a:r>
            <a:endParaRPr lang="en-TT" dirty="0" smtClean="0"/>
          </a:p>
          <a:p>
            <a:pPr>
              <a:buFontTx/>
              <a:buChar char="-"/>
            </a:pPr>
            <a:r>
              <a:rPr lang="en-TT" dirty="0" smtClean="0"/>
              <a:t>Using analytics to target intended audience</a:t>
            </a:r>
            <a:endParaRPr lang="en-TT" dirty="0" smtClean="0"/>
          </a:p>
          <a:p>
            <a:pPr>
              <a:buFontTx/>
              <a:buChar char="-"/>
            </a:pPr>
            <a:r>
              <a:rPr lang="en-TT" dirty="0" smtClean="0"/>
              <a:t>Sponsorship</a:t>
            </a:r>
          </a:p>
          <a:p>
            <a:pPr marL="914400" lvl="2" indent="0">
              <a:buNone/>
            </a:pPr>
            <a:endParaRPr lang="en-TT" dirty="0"/>
          </a:p>
          <a:p>
            <a:pPr lvl="1"/>
            <a:endParaRPr lang="en-TT" dirty="0" smtClean="0"/>
          </a:p>
          <a:p>
            <a:pPr lvl="1"/>
            <a:endParaRPr lang="en-TT" dirty="0" smtClean="0"/>
          </a:p>
          <a:p>
            <a:pPr lvl="1"/>
            <a:endParaRPr lang="en-TT" dirty="0"/>
          </a:p>
          <a:p>
            <a:pPr marL="0" indent="0">
              <a:buNone/>
            </a:pPr>
            <a:endParaRPr lang="en-TT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88" y="-27384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3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0080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TT" dirty="0"/>
              <a:t> </a:t>
            </a:r>
            <a:r>
              <a:rPr lang="en-TT" dirty="0" smtClean="0"/>
              <a:t>      </a:t>
            </a:r>
            <a:r>
              <a:rPr lang="en-TT" sz="4400" dirty="0" smtClean="0">
                <a:latin typeface="+mj-lt"/>
                <a:ea typeface="+mj-ea"/>
                <a:cs typeface="+mj-cs"/>
              </a:rPr>
              <a:t>Future Plans</a:t>
            </a:r>
          </a:p>
          <a:p>
            <a:pPr>
              <a:buNone/>
            </a:pPr>
            <a:r>
              <a:rPr lang="en-TT" dirty="0" smtClean="0"/>
              <a:t>Our plans for the future of </a:t>
            </a:r>
            <a:r>
              <a:rPr lang="en-TT" dirty="0" err="1" smtClean="0"/>
              <a:t>UNIAccess</a:t>
            </a:r>
            <a:r>
              <a:rPr lang="en-TT" dirty="0" smtClean="0"/>
              <a:t> includes: </a:t>
            </a:r>
          </a:p>
          <a:p>
            <a:pPr>
              <a:buNone/>
            </a:pPr>
            <a:endParaRPr lang="en-TT" dirty="0" smtClean="0"/>
          </a:p>
          <a:p>
            <a:pPr>
              <a:buFontTx/>
              <a:buChar char="-"/>
            </a:pPr>
            <a:r>
              <a:rPr lang="en-TT" dirty="0" smtClean="0"/>
              <a:t>Better User </a:t>
            </a:r>
            <a:r>
              <a:rPr lang="en-TT" dirty="0" err="1" smtClean="0"/>
              <a:t>Experinece</a:t>
            </a:r>
            <a:endParaRPr lang="en-TT" dirty="0" smtClean="0"/>
          </a:p>
          <a:p>
            <a:pPr>
              <a:buFontTx/>
              <a:buChar char="-"/>
            </a:pPr>
            <a:r>
              <a:rPr lang="en-TT" dirty="0" smtClean="0"/>
              <a:t>Using more efficient </a:t>
            </a:r>
            <a:r>
              <a:rPr lang="en-TT" dirty="0" smtClean="0"/>
              <a:t>data mining Algorithms </a:t>
            </a:r>
            <a:endParaRPr lang="en-TT" dirty="0" smtClean="0"/>
          </a:p>
          <a:p>
            <a:pPr>
              <a:buFontTx/>
              <a:buChar char="-"/>
            </a:pPr>
            <a:r>
              <a:rPr lang="en-TT" dirty="0" smtClean="0"/>
              <a:t> Better Business Products </a:t>
            </a:r>
          </a:p>
          <a:p>
            <a:pPr marL="914400" lvl="2" indent="0">
              <a:buNone/>
            </a:pPr>
            <a:endParaRPr lang="en-TT" dirty="0"/>
          </a:p>
          <a:p>
            <a:pPr lvl="1"/>
            <a:endParaRPr lang="en-TT" dirty="0" smtClean="0"/>
          </a:p>
          <a:p>
            <a:pPr lvl="1"/>
            <a:endParaRPr lang="en-TT" dirty="0" smtClean="0"/>
          </a:p>
          <a:p>
            <a:pPr lvl="1"/>
            <a:endParaRPr lang="en-TT" dirty="0"/>
          </a:p>
          <a:p>
            <a:pPr marL="0" indent="0">
              <a:buNone/>
            </a:pPr>
            <a:endParaRPr lang="en-TT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88" y="-27384"/>
            <a:ext cx="9172575" cy="14954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31343"/>
            <a:ext cx="3096344" cy="221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41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1736229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TT" sz="4400" dirty="0" smtClean="0"/>
              <a:t>&lt;&lt;Q &amp; A&gt;&gt;</a:t>
            </a:r>
            <a:endParaRPr lang="en-TT" sz="4400" dirty="0"/>
          </a:p>
        </p:txBody>
      </p:sp>
    </p:spTree>
    <p:extLst>
      <p:ext uri="{BB962C8B-B14F-4D97-AF65-F5344CB8AC3E}">
        <p14:creationId xmlns:p14="http://schemas.microsoft.com/office/powerpoint/2010/main" xmlns="" val="409333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211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UNIAccess</vt:lpstr>
      <vt:lpstr>UNIAccess</vt:lpstr>
      <vt:lpstr>UNIAccess</vt:lpstr>
      <vt:lpstr>Audience</vt:lpstr>
      <vt:lpstr>Open Data</vt:lpstr>
      <vt:lpstr>Revenue 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&lt;&lt;Project Title&gt;&gt;</dc:title>
  <dc:creator>Craig</dc:creator>
  <cp:lastModifiedBy>Kemar Harris</cp:lastModifiedBy>
  <cp:revision>51</cp:revision>
  <dcterms:created xsi:type="dcterms:W3CDTF">2012-01-12T22:59:57Z</dcterms:created>
  <dcterms:modified xsi:type="dcterms:W3CDTF">2013-04-12T16:32:21Z</dcterms:modified>
</cp:coreProperties>
</file>