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4553" y="1341199"/>
            <a:ext cx="4464293" cy="64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>
            <a:pPr marL="14478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50">
                <a:latin typeface="Cambria"/>
                <a:cs typeface="Cambri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>
            <a:pPr marL="14478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50">
                <a:latin typeface="Cambria"/>
                <a:cs typeface="Cambri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>
            <a:pPr marL="14478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50">
                <a:latin typeface="Cambria"/>
                <a:cs typeface="Cambri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>
            <a:pPr marL="14478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50">
                <a:latin typeface="Cambria"/>
                <a:cs typeface="Cambri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>
            <a:pPr marL="14478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50">
                <a:latin typeface="Cambria"/>
                <a:cs typeface="Cambria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49"/>
            <a:ext cx="10691960" cy="75599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6268" y="609483"/>
            <a:ext cx="7249159" cy="163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800" y="1502565"/>
            <a:ext cx="8867775" cy="4105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732005" y="5833108"/>
            <a:ext cx="516254" cy="46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1B2B"/>
                </a:solidFill>
                <a:latin typeface="Tahoma"/>
                <a:cs typeface="Tahoma"/>
              </a:defRPr>
            </a:lvl1pPr>
          </a:lstStyle>
          <a:p>
            <a:pPr marL="14478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50">
                <a:latin typeface="Cambria"/>
                <a:cs typeface="Cambria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777364" cy="2687320"/>
            <a:chOff x="0" y="0"/>
            <a:chExt cx="1777364" cy="2687320"/>
          </a:xfrm>
        </p:grpSpPr>
        <p:sp>
          <p:nvSpPr>
            <p:cNvPr id="3" name="object 3" descr=""/>
            <p:cNvSpPr/>
            <p:nvPr/>
          </p:nvSpPr>
          <p:spPr>
            <a:xfrm>
              <a:off x="0" y="355495"/>
              <a:ext cx="1193165" cy="2332355"/>
            </a:xfrm>
            <a:custGeom>
              <a:avLst/>
              <a:gdLst/>
              <a:ahLst/>
              <a:cxnLst/>
              <a:rect l="l" t="t" r="r" b="b"/>
              <a:pathLst>
                <a:path w="1193165" h="2332355">
                  <a:moveTo>
                    <a:pt x="613061" y="2331806"/>
                  </a:moveTo>
                  <a:lnTo>
                    <a:pt x="563358" y="2326124"/>
                  </a:lnTo>
                  <a:lnTo>
                    <a:pt x="514858" y="2313046"/>
                  </a:lnTo>
                  <a:lnTo>
                    <a:pt x="471023" y="2292978"/>
                  </a:lnTo>
                  <a:lnTo>
                    <a:pt x="430768" y="2266740"/>
                  </a:lnTo>
                  <a:lnTo>
                    <a:pt x="393742" y="2235515"/>
                  </a:lnTo>
                  <a:lnTo>
                    <a:pt x="359593" y="2200487"/>
                  </a:lnTo>
                  <a:lnTo>
                    <a:pt x="327969" y="2162837"/>
                  </a:lnTo>
                  <a:lnTo>
                    <a:pt x="298518" y="2123749"/>
                  </a:lnTo>
                  <a:lnTo>
                    <a:pt x="270345" y="2083666"/>
                  </a:lnTo>
                  <a:lnTo>
                    <a:pt x="242825" y="2042773"/>
                  </a:lnTo>
                  <a:lnTo>
                    <a:pt x="215756" y="2001307"/>
                  </a:lnTo>
                  <a:lnTo>
                    <a:pt x="135262" y="1875847"/>
                  </a:lnTo>
                  <a:lnTo>
                    <a:pt x="108002" y="1834463"/>
                  </a:lnTo>
                  <a:lnTo>
                    <a:pt x="80193" y="1793693"/>
                  </a:lnTo>
                  <a:lnTo>
                    <a:pt x="51636" y="1753774"/>
                  </a:lnTo>
                  <a:lnTo>
                    <a:pt x="22131" y="1714943"/>
                  </a:lnTo>
                  <a:lnTo>
                    <a:pt x="0" y="1687864"/>
                  </a:lnTo>
                  <a:lnTo>
                    <a:pt x="0" y="0"/>
                  </a:lnTo>
                  <a:lnTo>
                    <a:pt x="22747" y="52033"/>
                  </a:lnTo>
                  <a:lnTo>
                    <a:pt x="40560" y="99786"/>
                  </a:lnTo>
                  <a:lnTo>
                    <a:pt x="56257" y="147914"/>
                  </a:lnTo>
                  <a:lnTo>
                    <a:pt x="70413" y="196509"/>
                  </a:lnTo>
                  <a:lnTo>
                    <a:pt x="83370" y="245468"/>
                  </a:lnTo>
                  <a:lnTo>
                    <a:pt x="95472" y="294686"/>
                  </a:lnTo>
                  <a:lnTo>
                    <a:pt x="130066" y="442858"/>
                  </a:lnTo>
                  <a:lnTo>
                    <a:pt x="142168" y="492075"/>
                  </a:lnTo>
                  <a:lnTo>
                    <a:pt x="155125" y="541034"/>
                  </a:lnTo>
                  <a:lnTo>
                    <a:pt x="169281" y="589629"/>
                  </a:lnTo>
                  <a:lnTo>
                    <a:pt x="184978" y="637758"/>
                  </a:lnTo>
                  <a:lnTo>
                    <a:pt x="202786" y="685463"/>
                  </a:lnTo>
                  <a:lnTo>
                    <a:pt x="223089" y="732559"/>
                  </a:lnTo>
                  <a:lnTo>
                    <a:pt x="245946" y="778600"/>
                  </a:lnTo>
                  <a:lnTo>
                    <a:pt x="271416" y="823138"/>
                  </a:lnTo>
                  <a:lnTo>
                    <a:pt x="299559" y="865727"/>
                  </a:lnTo>
                  <a:lnTo>
                    <a:pt x="330436" y="905918"/>
                  </a:lnTo>
                  <a:lnTo>
                    <a:pt x="364105" y="943267"/>
                  </a:lnTo>
                  <a:lnTo>
                    <a:pt x="400626" y="977325"/>
                  </a:lnTo>
                  <a:lnTo>
                    <a:pt x="440059" y="1007645"/>
                  </a:lnTo>
                  <a:lnTo>
                    <a:pt x="482463" y="1033781"/>
                  </a:lnTo>
                  <a:lnTo>
                    <a:pt x="527899" y="1055285"/>
                  </a:lnTo>
                  <a:lnTo>
                    <a:pt x="574847" y="1071566"/>
                  </a:lnTo>
                  <a:lnTo>
                    <a:pt x="623316" y="1084165"/>
                  </a:lnTo>
                  <a:lnTo>
                    <a:pt x="672637" y="1094531"/>
                  </a:lnTo>
                  <a:lnTo>
                    <a:pt x="722142" y="1104111"/>
                  </a:lnTo>
                  <a:lnTo>
                    <a:pt x="771165" y="1114352"/>
                  </a:lnTo>
                  <a:lnTo>
                    <a:pt x="819037" y="1126702"/>
                  </a:lnTo>
                  <a:lnTo>
                    <a:pt x="865090" y="1142609"/>
                  </a:lnTo>
                  <a:lnTo>
                    <a:pt x="908657" y="1163519"/>
                  </a:lnTo>
                  <a:lnTo>
                    <a:pt x="949071" y="1190881"/>
                  </a:lnTo>
                  <a:lnTo>
                    <a:pt x="987553" y="1228073"/>
                  </a:lnTo>
                  <a:lnTo>
                    <a:pt x="1019509" y="1270973"/>
                  </a:lnTo>
                  <a:lnTo>
                    <a:pt x="1046051" y="1318061"/>
                  </a:lnTo>
                  <a:lnTo>
                    <a:pt x="1068294" y="1367819"/>
                  </a:lnTo>
                  <a:lnTo>
                    <a:pt x="1087352" y="1418728"/>
                  </a:lnTo>
                  <a:lnTo>
                    <a:pt x="1103482" y="1466563"/>
                  </a:lnTo>
                  <a:lnTo>
                    <a:pt x="1118371" y="1514794"/>
                  </a:lnTo>
                  <a:lnTo>
                    <a:pt x="1132010" y="1563387"/>
                  </a:lnTo>
                  <a:lnTo>
                    <a:pt x="1144395" y="1612312"/>
                  </a:lnTo>
                  <a:lnTo>
                    <a:pt x="1155519" y="1661537"/>
                  </a:lnTo>
                  <a:lnTo>
                    <a:pt x="1165375" y="1711030"/>
                  </a:lnTo>
                  <a:lnTo>
                    <a:pt x="1173957" y="1760760"/>
                  </a:lnTo>
                  <a:lnTo>
                    <a:pt x="1181259" y="1810696"/>
                  </a:lnTo>
                  <a:lnTo>
                    <a:pt x="1187275" y="1860805"/>
                  </a:lnTo>
                  <a:lnTo>
                    <a:pt x="1191591" y="1911531"/>
                  </a:lnTo>
                  <a:lnTo>
                    <a:pt x="1192908" y="1962759"/>
                  </a:lnTo>
                  <a:lnTo>
                    <a:pt x="1189888" y="2013518"/>
                  </a:lnTo>
                  <a:lnTo>
                    <a:pt x="1181194" y="2062838"/>
                  </a:lnTo>
                  <a:lnTo>
                    <a:pt x="1165490" y="2109750"/>
                  </a:lnTo>
                  <a:lnTo>
                    <a:pt x="1141437" y="2153285"/>
                  </a:lnTo>
                  <a:lnTo>
                    <a:pt x="1112206" y="2188344"/>
                  </a:lnTo>
                  <a:lnTo>
                    <a:pt x="1077897" y="2217493"/>
                  </a:lnTo>
                  <a:lnTo>
                    <a:pt x="1039404" y="2241472"/>
                  </a:lnTo>
                  <a:lnTo>
                    <a:pt x="997618" y="2261023"/>
                  </a:lnTo>
                  <a:lnTo>
                    <a:pt x="953432" y="2276889"/>
                  </a:lnTo>
                  <a:lnTo>
                    <a:pt x="907737" y="2289810"/>
                  </a:lnTo>
                  <a:lnTo>
                    <a:pt x="861427" y="2300528"/>
                  </a:lnTo>
                  <a:lnTo>
                    <a:pt x="815393" y="2309786"/>
                  </a:lnTo>
                  <a:lnTo>
                    <a:pt x="765135" y="2319084"/>
                  </a:lnTo>
                  <a:lnTo>
                    <a:pt x="714376" y="2326827"/>
                  </a:lnTo>
                  <a:lnTo>
                    <a:pt x="663543" y="2331554"/>
                  </a:lnTo>
                  <a:lnTo>
                    <a:pt x="613061" y="2331806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8524" y="0"/>
              <a:ext cx="1105535" cy="1326515"/>
            </a:xfrm>
            <a:custGeom>
              <a:avLst/>
              <a:gdLst/>
              <a:ahLst/>
              <a:cxnLst/>
              <a:rect l="l" t="t" r="r" b="b"/>
              <a:pathLst>
                <a:path w="1105535" h="1326515">
                  <a:moveTo>
                    <a:pt x="877451" y="1326369"/>
                  </a:moveTo>
                  <a:lnTo>
                    <a:pt x="825341" y="1322941"/>
                  </a:lnTo>
                  <a:lnTo>
                    <a:pt x="776856" y="1315611"/>
                  </a:lnTo>
                  <a:lnTo>
                    <a:pt x="729125" y="1304915"/>
                  </a:lnTo>
                  <a:lnTo>
                    <a:pt x="682294" y="1290989"/>
                  </a:lnTo>
                  <a:lnTo>
                    <a:pt x="636505" y="1273966"/>
                  </a:lnTo>
                  <a:lnTo>
                    <a:pt x="591902" y="1253982"/>
                  </a:lnTo>
                  <a:lnTo>
                    <a:pt x="548628" y="1231170"/>
                  </a:lnTo>
                  <a:lnTo>
                    <a:pt x="506827" y="1205665"/>
                  </a:lnTo>
                  <a:lnTo>
                    <a:pt x="466641" y="1177603"/>
                  </a:lnTo>
                  <a:lnTo>
                    <a:pt x="428216" y="1147116"/>
                  </a:lnTo>
                  <a:lnTo>
                    <a:pt x="391693" y="1114341"/>
                  </a:lnTo>
                  <a:lnTo>
                    <a:pt x="357217" y="1079411"/>
                  </a:lnTo>
                  <a:lnTo>
                    <a:pt x="324931" y="1042461"/>
                  </a:lnTo>
                  <a:lnTo>
                    <a:pt x="294978" y="1003626"/>
                  </a:lnTo>
                  <a:lnTo>
                    <a:pt x="267502" y="963040"/>
                  </a:lnTo>
                  <a:lnTo>
                    <a:pt x="242647" y="920837"/>
                  </a:lnTo>
                  <a:lnTo>
                    <a:pt x="220555" y="877153"/>
                  </a:lnTo>
                  <a:lnTo>
                    <a:pt x="201370" y="832122"/>
                  </a:lnTo>
                  <a:lnTo>
                    <a:pt x="185236" y="785878"/>
                  </a:lnTo>
                  <a:lnTo>
                    <a:pt x="172295" y="738555"/>
                  </a:lnTo>
                  <a:lnTo>
                    <a:pt x="161732" y="686323"/>
                  </a:lnTo>
                  <a:lnTo>
                    <a:pt x="154037" y="633604"/>
                  </a:lnTo>
                  <a:lnTo>
                    <a:pt x="148462" y="580523"/>
                  </a:lnTo>
                  <a:lnTo>
                    <a:pt x="144259" y="527204"/>
                  </a:lnTo>
                  <a:lnTo>
                    <a:pt x="136978" y="420347"/>
                  </a:lnTo>
                  <a:lnTo>
                    <a:pt x="132403" y="367057"/>
                  </a:lnTo>
                  <a:lnTo>
                    <a:pt x="126083" y="313761"/>
                  </a:lnTo>
                  <a:lnTo>
                    <a:pt x="117256" y="260615"/>
                  </a:lnTo>
                  <a:lnTo>
                    <a:pt x="105344" y="208195"/>
                  </a:lnTo>
                  <a:lnTo>
                    <a:pt x="89764" y="157072"/>
                  </a:lnTo>
                  <a:lnTo>
                    <a:pt x="69937" y="107822"/>
                  </a:lnTo>
                  <a:lnTo>
                    <a:pt x="45282" y="61017"/>
                  </a:lnTo>
                  <a:lnTo>
                    <a:pt x="15219" y="17232"/>
                  </a:lnTo>
                  <a:lnTo>
                    <a:pt x="0" y="0"/>
                  </a:lnTo>
                  <a:lnTo>
                    <a:pt x="459439" y="0"/>
                  </a:lnTo>
                  <a:lnTo>
                    <a:pt x="485803" y="70255"/>
                  </a:lnTo>
                  <a:lnTo>
                    <a:pt x="497687" y="116978"/>
                  </a:lnTo>
                  <a:lnTo>
                    <a:pt x="507235" y="164484"/>
                  </a:lnTo>
                  <a:lnTo>
                    <a:pt x="523535" y="260254"/>
                  </a:lnTo>
                  <a:lnTo>
                    <a:pt x="532393" y="307725"/>
                  </a:lnTo>
                  <a:lnTo>
                    <a:pt x="543127" y="354391"/>
                  </a:lnTo>
                  <a:lnTo>
                    <a:pt x="556789" y="399854"/>
                  </a:lnTo>
                  <a:lnTo>
                    <a:pt x="574433" y="443717"/>
                  </a:lnTo>
                  <a:lnTo>
                    <a:pt x="597111" y="485584"/>
                  </a:lnTo>
                  <a:lnTo>
                    <a:pt x="624971" y="524201"/>
                  </a:lnTo>
                  <a:lnTo>
                    <a:pt x="656907" y="559388"/>
                  </a:lnTo>
                  <a:lnTo>
                    <a:pt x="691975" y="591836"/>
                  </a:lnTo>
                  <a:lnTo>
                    <a:pt x="729233" y="622238"/>
                  </a:lnTo>
                  <a:lnTo>
                    <a:pt x="767738" y="651287"/>
                  </a:lnTo>
                  <a:lnTo>
                    <a:pt x="806546" y="679676"/>
                  </a:lnTo>
                  <a:lnTo>
                    <a:pt x="849608" y="711714"/>
                  </a:lnTo>
                  <a:lnTo>
                    <a:pt x="891805" y="744912"/>
                  </a:lnTo>
                  <a:lnTo>
                    <a:pt x="932455" y="779832"/>
                  </a:lnTo>
                  <a:lnTo>
                    <a:pt x="970878" y="817035"/>
                  </a:lnTo>
                  <a:lnTo>
                    <a:pt x="1006391" y="857082"/>
                  </a:lnTo>
                  <a:lnTo>
                    <a:pt x="1038152" y="900440"/>
                  </a:lnTo>
                  <a:lnTo>
                    <a:pt x="1065033" y="947058"/>
                  </a:lnTo>
                  <a:lnTo>
                    <a:pt x="1085931" y="996372"/>
                  </a:lnTo>
                  <a:lnTo>
                    <a:pt x="1099740" y="1047823"/>
                  </a:lnTo>
                  <a:lnTo>
                    <a:pt x="1105355" y="1100847"/>
                  </a:lnTo>
                  <a:lnTo>
                    <a:pt x="1101199" y="1153785"/>
                  </a:lnTo>
                  <a:lnTo>
                    <a:pt x="1086488" y="1204726"/>
                  </a:lnTo>
                  <a:lnTo>
                    <a:pt x="1060881" y="1250237"/>
                  </a:lnTo>
                  <a:lnTo>
                    <a:pt x="1024036" y="1286884"/>
                  </a:lnTo>
                  <a:lnTo>
                    <a:pt x="979154" y="1310858"/>
                  </a:lnTo>
                  <a:lnTo>
                    <a:pt x="929508" y="1323180"/>
                  </a:lnTo>
                  <a:lnTo>
                    <a:pt x="877451" y="1326369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77272" cy="20628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3651015"/>
            <a:ext cx="2588895" cy="3912235"/>
          </a:xfrm>
          <a:custGeom>
            <a:avLst/>
            <a:gdLst/>
            <a:ahLst/>
            <a:cxnLst/>
            <a:rect l="l" t="t" r="r" b="b"/>
            <a:pathLst>
              <a:path w="2588895" h="3912234">
                <a:moveTo>
                  <a:pt x="0" y="3911834"/>
                </a:moveTo>
                <a:lnTo>
                  <a:pt x="0" y="745"/>
                </a:lnTo>
                <a:lnTo>
                  <a:pt x="4345" y="0"/>
                </a:lnTo>
                <a:lnTo>
                  <a:pt x="51818" y="9504"/>
                </a:lnTo>
                <a:lnTo>
                  <a:pt x="83665" y="32090"/>
                </a:lnTo>
                <a:lnTo>
                  <a:pt x="102886" y="64624"/>
                </a:lnTo>
                <a:lnTo>
                  <a:pt x="112482" y="103975"/>
                </a:lnTo>
                <a:lnTo>
                  <a:pt x="115456" y="147009"/>
                </a:lnTo>
                <a:lnTo>
                  <a:pt x="114808" y="190594"/>
                </a:lnTo>
                <a:lnTo>
                  <a:pt x="113540" y="231598"/>
                </a:lnTo>
                <a:lnTo>
                  <a:pt x="113307" y="283492"/>
                </a:lnTo>
                <a:lnTo>
                  <a:pt x="114131" y="335415"/>
                </a:lnTo>
                <a:lnTo>
                  <a:pt x="116132" y="387313"/>
                </a:lnTo>
                <a:lnTo>
                  <a:pt x="119433" y="439139"/>
                </a:lnTo>
                <a:lnTo>
                  <a:pt x="124153" y="490839"/>
                </a:lnTo>
                <a:lnTo>
                  <a:pt x="130414" y="542365"/>
                </a:lnTo>
                <a:lnTo>
                  <a:pt x="138337" y="593664"/>
                </a:lnTo>
                <a:lnTo>
                  <a:pt x="148044" y="644687"/>
                </a:lnTo>
                <a:lnTo>
                  <a:pt x="159654" y="695383"/>
                </a:lnTo>
                <a:lnTo>
                  <a:pt x="172511" y="742291"/>
                </a:lnTo>
                <a:lnTo>
                  <a:pt x="187460" y="788817"/>
                </a:lnTo>
                <a:lnTo>
                  <a:pt x="204477" y="834793"/>
                </a:lnTo>
                <a:lnTo>
                  <a:pt x="223535" y="880048"/>
                </a:lnTo>
                <a:lnTo>
                  <a:pt x="244611" y="924413"/>
                </a:lnTo>
                <a:lnTo>
                  <a:pt x="267679" y="967717"/>
                </a:lnTo>
                <a:lnTo>
                  <a:pt x="292715" y="1009791"/>
                </a:lnTo>
                <a:lnTo>
                  <a:pt x="319693" y="1050465"/>
                </a:lnTo>
                <a:lnTo>
                  <a:pt x="348589" y="1089569"/>
                </a:lnTo>
                <a:lnTo>
                  <a:pt x="379379" y="1126933"/>
                </a:lnTo>
                <a:lnTo>
                  <a:pt x="412036" y="1162388"/>
                </a:lnTo>
                <a:lnTo>
                  <a:pt x="446536" y="1195763"/>
                </a:lnTo>
                <a:lnTo>
                  <a:pt x="482855" y="1226888"/>
                </a:lnTo>
                <a:lnTo>
                  <a:pt x="520967" y="1255594"/>
                </a:lnTo>
                <a:lnTo>
                  <a:pt x="560848" y="1281711"/>
                </a:lnTo>
                <a:lnTo>
                  <a:pt x="602472" y="1305069"/>
                </a:lnTo>
                <a:lnTo>
                  <a:pt x="645815" y="1325498"/>
                </a:lnTo>
                <a:lnTo>
                  <a:pt x="690852" y="1342828"/>
                </a:lnTo>
                <a:lnTo>
                  <a:pt x="736296" y="1356705"/>
                </a:lnTo>
                <a:lnTo>
                  <a:pt x="782406" y="1367783"/>
                </a:lnTo>
                <a:lnTo>
                  <a:pt x="1348002" y="1492525"/>
                </a:lnTo>
                <a:lnTo>
                  <a:pt x="1380957" y="1512710"/>
                </a:lnTo>
                <a:lnTo>
                  <a:pt x="1417982" y="1541285"/>
                </a:lnTo>
                <a:lnTo>
                  <a:pt x="1451197" y="1574073"/>
                </a:lnTo>
                <a:lnTo>
                  <a:pt x="1479993" y="1611355"/>
                </a:lnTo>
                <a:lnTo>
                  <a:pt x="1503014" y="1651520"/>
                </a:lnTo>
                <a:lnTo>
                  <a:pt x="1520447" y="1693478"/>
                </a:lnTo>
                <a:lnTo>
                  <a:pt x="1533024" y="1737008"/>
                </a:lnTo>
                <a:lnTo>
                  <a:pt x="1541474" y="1781891"/>
                </a:lnTo>
                <a:lnTo>
                  <a:pt x="1546529" y="1827905"/>
                </a:lnTo>
                <a:lnTo>
                  <a:pt x="1548920" y="1874831"/>
                </a:lnTo>
                <a:lnTo>
                  <a:pt x="1549377" y="1922447"/>
                </a:lnTo>
                <a:lnTo>
                  <a:pt x="1548631" y="1970534"/>
                </a:lnTo>
                <a:lnTo>
                  <a:pt x="1547414" y="2018870"/>
                </a:lnTo>
                <a:lnTo>
                  <a:pt x="1546455" y="2067236"/>
                </a:lnTo>
                <a:lnTo>
                  <a:pt x="1546486" y="2115411"/>
                </a:lnTo>
                <a:lnTo>
                  <a:pt x="1548238" y="2163174"/>
                </a:lnTo>
                <a:lnTo>
                  <a:pt x="1552442" y="2210306"/>
                </a:lnTo>
                <a:lnTo>
                  <a:pt x="1560355" y="2259131"/>
                </a:lnTo>
                <a:lnTo>
                  <a:pt x="1572075" y="2307116"/>
                </a:lnTo>
                <a:lnTo>
                  <a:pt x="1587440" y="2354044"/>
                </a:lnTo>
                <a:lnTo>
                  <a:pt x="1606287" y="2399700"/>
                </a:lnTo>
                <a:lnTo>
                  <a:pt x="1628454" y="2443866"/>
                </a:lnTo>
                <a:lnTo>
                  <a:pt x="1653780" y="2486326"/>
                </a:lnTo>
                <a:lnTo>
                  <a:pt x="1682102" y="2526864"/>
                </a:lnTo>
                <a:lnTo>
                  <a:pt x="1713257" y="2565263"/>
                </a:lnTo>
                <a:lnTo>
                  <a:pt x="1747085" y="2601307"/>
                </a:lnTo>
                <a:lnTo>
                  <a:pt x="1783422" y="2634781"/>
                </a:lnTo>
                <a:lnTo>
                  <a:pt x="1822107" y="2665466"/>
                </a:lnTo>
                <a:lnTo>
                  <a:pt x="1862978" y="2693147"/>
                </a:lnTo>
                <a:lnTo>
                  <a:pt x="1905871" y="2717608"/>
                </a:lnTo>
                <a:lnTo>
                  <a:pt x="1950627" y="2738631"/>
                </a:lnTo>
                <a:lnTo>
                  <a:pt x="1998414" y="2756928"/>
                </a:lnTo>
                <a:lnTo>
                  <a:pt x="2047183" y="2772797"/>
                </a:lnTo>
                <a:lnTo>
                  <a:pt x="2145542" y="2802324"/>
                </a:lnTo>
                <a:lnTo>
                  <a:pt x="2194070" y="2818517"/>
                </a:lnTo>
                <a:lnTo>
                  <a:pt x="2241458" y="2837352"/>
                </a:lnTo>
                <a:lnTo>
                  <a:pt x="2287174" y="2860098"/>
                </a:lnTo>
                <a:lnTo>
                  <a:pt x="2329578" y="2886965"/>
                </a:lnTo>
                <a:lnTo>
                  <a:pt x="2368668" y="2917910"/>
                </a:lnTo>
                <a:lnTo>
                  <a:pt x="2404462" y="2952536"/>
                </a:lnTo>
                <a:lnTo>
                  <a:pt x="2436974" y="2990443"/>
                </a:lnTo>
                <a:lnTo>
                  <a:pt x="2466224" y="3031233"/>
                </a:lnTo>
                <a:lnTo>
                  <a:pt x="2492226" y="3074507"/>
                </a:lnTo>
                <a:lnTo>
                  <a:pt x="2514997" y="3119866"/>
                </a:lnTo>
                <a:lnTo>
                  <a:pt x="2534555" y="3166911"/>
                </a:lnTo>
                <a:lnTo>
                  <a:pt x="2550915" y="3215243"/>
                </a:lnTo>
                <a:lnTo>
                  <a:pt x="2564094" y="3264463"/>
                </a:lnTo>
                <a:lnTo>
                  <a:pt x="2574110" y="3314173"/>
                </a:lnTo>
                <a:lnTo>
                  <a:pt x="2581243" y="3364036"/>
                </a:lnTo>
                <a:lnTo>
                  <a:pt x="2585902" y="3414085"/>
                </a:lnTo>
                <a:lnTo>
                  <a:pt x="2588336" y="3464287"/>
                </a:lnTo>
                <a:lnTo>
                  <a:pt x="2588792" y="3514607"/>
                </a:lnTo>
                <a:lnTo>
                  <a:pt x="2587520" y="3565011"/>
                </a:lnTo>
                <a:lnTo>
                  <a:pt x="2584767" y="3615464"/>
                </a:lnTo>
                <a:lnTo>
                  <a:pt x="2580782" y="3665931"/>
                </a:lnTo>
                <a:lnTo>
                  <a:pt x="2575814" y="3716380"/>
                </a:lnTo>
                <a:lnTo>
                  <a:pt x="2570110" y="3766774"/>
                </a:lnTo>
                <a:lnTo>
                  <a:pt x="2563920" y="3817079"/>
                </a:lnTo>
                <a:lnTo>
                  <a:pt x="2557491" y="3867262"/>
                </a:lnTo>
                <a:lnTo>
                  <a:pt x="2551497" y="3911834"/>
                </a:lnTo>
                <a:lnTo>
                  <a:pt x="0" y="3911834"/>
                </a:lnTo>
                <a:close/>
              </a:path>
              <a:path w="2588895" h="3912234">
                <a:moveTo>
                  <a:pt x="1348002" y="1492525"/>
                </a:moveTo>
                <a:lnTo>
                  <a:pt x="782406" y="1367783"/>
                </a:lnTo>
                <a:lnTo>
                  <a:pt x="829052" y="1376624"/>
                </a:lnTo>
                <a:lnTo>
                  <a:pt x="877635" y="1384023"/>
                </a:lnTo>
                <a:lnTo>
                  <a:pt x="877232" y="1383934"/>
                </a:lnTo>
                <a:lnTo>
                  <a:pt x="923433" y="1389842"/>
                </a:lnTo>
                <a:lnTo>
                  <a:pt x="1018398" y="1400852"/>
                </a:lnTo>
                <a:lnTo>
                  <a:pt x="1065775" y="1406933"/>
                </a:lnTo>
                <a:lnTo>
                  <a:pt x="1112909" y="1414147"/>
                </a:lnTo>
                <a:lnTo>
                  <a:pt x="1160002" y="1423292"/>
                </a:lnTo>
                <a:lnTo>
                  <a:pt x="1203670" y="1434164"/>
                </a:lnTo>
                <a:lnTo>
                  <a:pt x="1205947" y="1434666"/>
                </a:lnTo>
                <a:lnTo>
                  <a:pt x="1253114" y="1449484"/>
                </a:lnTo>
                <a:lnTo>
                  <a:pt x="1297914" y="1467089"/>
                </a:lnTo>
                <a:lnTo>
                  <a:pt x="1340731" y="1488071"/>
                </a:lnTo>
                <a:lnTo>
                  <a:pt x="1348002" y="1492525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7393171" y="0"/>
            <a:ext cx="3299460" cy="3677285"/>
            <a:chOff x="7393171" y="0"/>
            <a:chExt cx="3299460" cy="3677285"/>
          </a:xfrm>
        </p:grpSpPr>
        <p:sp>
          <p:nvSpPr>
            <p:cNvPr id="8" name="object 8" descr=""/>
            <p:cNvSpPr/>
            <p:nvPr/>
          </p:nvSpPr>
          <p:spPr>
            <a:xfrm>
              <a:off x="7393171" y="0"/>
              <a:ext cx="3299460" cy="3677285"/>
            </a:xfrm>
            <a:custGeom>
              <a:avLst/>
              <a:gdLst/>
              <a:ahLst/>
              <a:cxnLst/>
              <a:rect l="l" t="t" r="r" b="b"/>
              <a:pathLst>
                <a:path w="3299459" h="3677285">
                  <a:moveTo>
                    <a:pt x="3299211" y="0"/>
                  </a:moveTo>
                  <a:lnTo>
                    <a:pt x="3299211" y="3630738"/>
                  </a:lnTo>
                  <a:lnTo>
                    <a:pt x="3296692" y="3634852"/>
                  </a:lnTo>
                  <a:lnTo>
                    <a:pt x="3266285" y="3662737"/>
                  </a:lnTo>
                  <a:lnTo>
                    <a:pt x="3227373" y="3677166"/>
                  </a:lnTo>
                  <a:lnTo>
                    <a:pt x="3178961" y="3676564"/>
                  </a:lnTo>
                  <a:lnTo>
                    <a:pt x="3143501" y="3660229"/>
                  </a:lnTo>
                  <a:lnTo>
                    <a:pt x="3101940" y="3594879"/>
                  </a:lnTo>
                  <a:lnTo>
                    <a:pt x="3091093" y="3553128"/>
                  </a:lnTo>
                  <a:lnTo>
                    <a:pt x="3083705" y="3510169"/>
                  </a:lnTo>
                  <a:lnTo>
                    <a:pt x="3077402" y="3469633"/>
                  </a:lnTo>
                  <a:lnTo>
                    <a:pt x="3068075" y="3418582"/>
                  </a:lnTo>
                  <a:lnTo>
                    <a:pt x="3057705" y="3367700"/>
                  </a:lnTo>
                  <a:lnTo>
                    <a:pt x="3046182" y="3317057"/>
                  </a:lnTo>
                  <a:lnTo>
                    <a:pt x="3033396" y="3266725"/>
                  </a:lnTo>
                  <a:lnTo>
                    <a:pt x="3019237" y="3216778"/>
                  </a:lnTo>
                  <a:lnTo>
                    <a:pt x="3003596" y="3167286"/>
                  </a:lnTo>
                  <a:lnTo>
                    <a:pt x="2986363" y="3118322"/>
                  </a:lnTo>
                  <a:lnTo>
                    <a:pt x="2967427" y="3069959"/>
                  </a:lnTo>
                  <a:lnTo>
                    <a:pt x="2946681" y="3022267"/>
                  </a:lnTo>
                  <a:lnTo>
                    <a:pt x="2925407" y="2978529"/>
                  </a:lnTo>
                  <a:lnTo>
                    <a:pt x="2902146" y="2935551"/>
                  </a:lnTo>
                  <a:lnTo>
                    <a:pt x="2876956" y="2893494"/>
                  </a:lnTo>
                  <a:lnTo>
                    <a:pt x="2849891" y="2852522"/>
                  </a:lnTo>
                  <a:lnTo>
                    <a:pt x="2821007" y="2812796"/>
                  </a:lnTo>
                  <a:lnTo>
                    <a:pt x="2790359" y="2774480"/>
                  </a:lnTo>
                  <a:lnTo>
                    <a:pt x="2758005" y="2737735"/>
                  </a:lnTo>
                  <a:lnTo>
                    <a:pt x="2723998" y="2702724"/>
                  </a:lnTo>
                  <a:lnTo>
                    <a:pt x="2688396" y="2669609"/>
                  </a:lnTo>
                  <a:lnTo>
                    <a:pt x="2651254" y="2638553"/>
                  </a:lnTo>
                  <a:lnTo>
                    <a:pt x="2612627" y="2609717"/>
                  </a:lnTo>
                  <a:lnTo>
                    <a:pt x="2572571" y="2583266"/>
                  </a:lnTo>
                  <a:lnTo>
                    <a:pt x="2531142" y="2559359"/>
                  </a:lnTo>
                  <a:lnTo>
                    <a:pt x="2488396" y="2538162"/>
                  </a:lnTo>
                  <a:lnTo>
                    <a:pt x="2444389" y="2519834"/>
                  </a:lnTo>
                  <a:lnTo>
                    <a:pt x="2399175" y="2504540"/>
                  </a:lnTo>
                  <a:lnTo>
                    <a:pt x="2352812" y="2492441"/>
                  </a:lnTo>
                  <a:lnTo>
                    <a:pt x="2305354" y="2483699"/>
                  </a:lnTo>
                  <a:lnTo>
                    <a:pt x="2258132" y="2478427"/>
                  </a:lnTo>
                  <a:lnTo>
                    <a:pt x="2210770" y="2476028"/>
                  </a:lnTo>
                  <a:lnTo>
                    <a:pt x="1631876" y="2457560"/>
                  </a:lnTo>
                  <a:lnTo>
                    <a:pt x="1595768" y="2443787"/>
                  </a:lnTo>
                  <a:lnTo>
                    <a:pt x="1554115" y="2422519"/>
                  </a:lnTo>
                  <a:lnTo>
                    <a:pt x="1515431" y="2396406"/>
                  </a:lnTo>
                  <a:lnTo>
                    <a:pt x="1480263" y="2365064"/>
                  </a:lnTo>
                  <a:lnTo>
                    <a:pt x="1450240" y="2329825"/>
                  </a:lnTo>
                  <a:lnTo>
                    <a:pt x="1425379" y="2291794"/>
                  </a:lnTo>
                  <a:lnTo>
                    <a:pt x="1405002" y="2251324"/>
                  </a:lnTo>
                  <a:lnTo>
                    <a:pt x="1388432" y="2208764"/>
                  </a:lnTo>
                  <a:lnTo>
                    <a:pt x="1374991" y="2164468"/>
                  </a:lnTo>
                  <a:lnTo>
                    <a:pt x="1364001" y="2118785"/>
                  </a:lnTo>
                  <a:lnTo>
                    <a:pt x="1354785" y="2072067"/>
                  </a:lnTo>
                  <a:lnTo>
                    <a:pt x="1346664" y="2024665"/>
                  </a:lnTo>
                  <a:lnTo>
                    <a:pt x="1338961" y="1976930"/>
                  </a:lnTo>
                  <a:lnTo>
                    <a:pt x="1330997" y="1929215"/>
                  </a:lnTo>
                  <a:lnTo>
                    <a:pt x="1322096" y="1881869"/>
                  </a:lnTo>
                  <a:lnTo>
                    <a:pt x="1311580" y="1835245"/>
                  </a:lnTo>
                  <a:lnTo>
                    <a:pt x="1298770" y="1789694"/>
                  </a:lnTo>
                  <a:lnTo>
                    <a:pt x="1282002" y="1743160"/>
                  </a:lnTo>
                  <a:lnTo>
                    <a:pt x="1261647" y="1698154"/>
                  </a:lnTo>
                  <a:lnTo>
                    <a:pt x="1237905" y="1654857"/>
                  </a:lnTo>
                  <a:lnTo>
                    <a:pt x="1210973" y="1613452"/>
                  </a:lnTo>
                  <a:lnTo>
                    <a:pt x="1181053" y="1574123"/>
                  </a:lnTo>
                  <a:lnTo>
                    <a:pt x="1148342" y="1537052"/>
                  </a:lnTo>
                  <a:lnTo>
                    <a:pt x="1113041" y="1502422"/>
                  </a:lnTo>
                  <a:lnTo>
                    <a:pt x="1075348" y="1470415"/>
                  </a:lnTo>
                  <a:lnTo>
                    <a:pt x="1035462" y="1441216"/>
                  </a:lnTo>
                  <a:lnTo>
                    <a:pt x="993582" y="1415006"/>
                  </a:lnTo>
                  <a:lnTo>
                    <a:pt x="949909" y="1391968"/>
                  </a:lnTo>
                  <a:lnTo>
                    <a:pt x="904640" y="1372285"/>
                  </a:lnTo>
                  <a:lnTo>
                    <a:pt x="857976" y="1356141"/>
                  </a:lnTo>
                  <a:lnTo>
                    <a:pt x="810115" y="1343717"/>
                  </a:lnTo>
                  <a:lnTo>
                    <a:pt x="759775" y="1334532"/>
                  </a:lnTo>
                  <a:lnTo>
                    <a:pt x="708918" y="1327914"/>
                  </a:lnTo>
                  <a:lnTo>
                    <a:pt x="606805" y="1317002"/>
                  </a:lnTo>
                  <a:lnTo>
                    <a:pt x="556124" y="1310022"/>
                  </a:lnTo>
                  <a:lnTo>
                    <a:pt x="506079" y="1300233"/>
                  </a:lnTo>
                  <a:lnTo>
                    <a:pt x="456956" y="1286294"/>
                  </a:lnTo>
                  <a:lnTo>
                    <a:pt x="410331" y="1267694"/>
                  </a:lnTo>
                  <a:lnTo>
                    <a:pt x="366211" y="1244475"/>
                  </a:lnTo>
                  <a:lnTo>
                    <a:pt x="324654" y="1217032"/>
                  </a:lnTo>
                  <a:lnTo>
                    <a:pt x="285717" y="1185759"/>
                  </a:lnTo>
                  <a:lnTo>
                    <a:pt x="249458" y="1151052"/>
                  </a:lnTo>
                  <a:lnTo>
                    <a:pt x="215933" y="1113306"/>
                  </a:lnTo>
                  <a:lnTo>
                    <a:pt x="185199" y="1072916"/>
                  </a:lnTo>
                  <a:lnTo>
                    <a:pt x="157314" y="1030276"/>
                  </a:lnTo>
                  <a:lnTo>
                    <a:pt x="132334" y="985783"/>
                  </a:lnTo>
                  <a:lnTo>
                    <a:pt x="110317" y="939830"/>
                  </a:lnTo>
                  <a:lnTo>
                    <a:pt x="91320" y="892814"/>
                  </a:lnTo>
                  <a:lnTo>
                    <a:pt x="75128" y="845118"/>
                  </a:lnTo>
                  <a:lnTo>
                    <a:pt x="61333" y="796782"/>
                  </a:lnTo>
                  <a:lnTo>
                    <a:pt x="49697" y="747886"/>
                  </a:lnTo>
                  <a:lnTo>
                    <a:pt x="39983" y="698511"/>
                  </a:lnTo>
                  <a:lnTo>
                    <a:pt x="31953" y="648734"/>
                  </a:lnTo>
                  <a:lnTo>
                    <a:pt x="25370" y="598637"/>
                  </a:lnTo>
                  <a:lnTo>
                    <a:pt x="19994" y="548299"/>
                  </a:lnTo>
                  <a:lnTo>
                    <a:pt x="15589" y="497798"/>
                  </a:lnTo>
                  <a:lnTo>
                    <a:pt x="11916" y="447216"/>
                  </a:lnTo>
                  <a:lnTo>
                    <a:pt x="8738" y="396630"/>
                  </a:lnTo>
                  <a:lnTo>
                    <a:pt x="5816" y="346122"/>
                  </a:lnTo>
                  <a:lnTo>
                    <a:pt x="3368" y="298621"/>
                  </a:lnTo>
                  <a:lnTo>
                    <a:pt x="1448" y="250499"/>
                  </a:lnTo>
                  <a:lnTo>
                    <a:pt x="257" y="201949"/>
                  </a:lnTo>
                  <a:lnTo>
                    <a:pt x="0" y="153164"/>
                  </a:lnTo>
                  <a:lnTo>
                    <a:pt x="876" y="104335"/>
                  </a:lnTo>
                  <a:lnTo>
                    <a:pt x="3090" y="55655"/>
                  </a:lnTo>
                  <a:lnTo>
                    <a:pt x="6842" y="7317"/>
                  </a:lnTo>
                  <a:lnTo>
                    <a:pt x="7683" y="0"/>
                  </a:lnTo>
                  <a:lnTo>
                    <a:pt x="3299211" y="0"/>
                  </a:lnTo>
                  <a:close/>
                </a:path>
                <a:path w="3299459" h="3677285">
                  <a:moveTo>
                    <a:pt x="1631876" y="2457560"/>
                  </a:moveTo>
                  <a:lnTo>
                    <a:pt x="2210770" y="2476028"/>
                  </a:lnTo>
                  <a:lnTo>
                    <a:pt x="2163294" y="2475927"/>
                  </a:lnTo>
                  <a:lnTo>
                    <a:pt x="2114179" y="2477600"/>
                  </a:lnTo>
                  <a:lnTo>
                    <a:pt x="2114592" y="2477613"/>
                  </a:lnTo>
                  <a:lnTo>
                    <a:pt x="2068093" y="2480313"/>
                  </a:lnTo>
                  <a:lnTo>
                    <a:pt x="1972724" y="2486977"/>
                  </a:lnTo>
                  <a:lnTo>
                    <a:pt x="1925038" y="2489724"/>
                  </a:lnTo>
                  <a:lnTo>
                    <a:pt x="1877382" y="2491311"/>
                  </a:lnTo>
                  <a:lnTo>
                    <a:pt x="1829410" y="2490993"/>
                  </a:lnTo>
                  <a:lnTo>
                    <a:pt x="1784487" y="2488348"/>
                  </a:lnTo>
                  <a:lnTo>
                    <a:pt x="1782156" y="2488273"/>
                  </a:lnTo>
                  <a:lnTo>
                    <a:pt x="1733067" y="2482393"/>
                  </a:lnTo>
                  <a:lnTo>
                    <a:pt x="1685792" y="2473338"/>
                  </a:lnTo>
                  <a:lnTo>
                    <a:pt x="1639843" y="2460598"/>
                  </a:lnTo>
                  <a:lnTo>
                    <a:pt x="1631876" y="2457560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0012" y="0"/>
              <a:ext cx="1812371" cy="2344015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9519961" y="4886668"/>
            <a:ext cx="1172845" cy="2676525"/>
            <a:chOff x="9519961" y="4886668"/>
            <a:chExt cx="1172845" cy="2676525"/>
          </a:xfrm>
        </p:grpSpPr>
        <p:sp>
          <p:nvSpPr>
            <p:cNvPr id="11" name="object 11" descr=""/>
            <p:cNvSpPr/>
            <p:nvPr/>
          </p:nvSpPr>
          <p:spPr>
            <a:xfrm>
              <a:off x="9519961" y="4886668"/>
              <a:ext cx="1172845" cy="2041525"/>
            </a:xfrm>
            <a:custGeom>
              <a:avLst/>
              <a:gdLst/>
              <a:ahLst/>
              <a:cxnLst/>
              <a:rect l="l" t="t" r="r" b="b"/>
              <a:pathLst>
                <a:path w="1172845" h="2041525">
                  <a:moveTo>
                    <a:pt x="564314" y="0"/>
                  </a:moveTo>
                  <a:lnTo>
                    <a:pt x="614208" y="3651"/>
                  </a:lnTo>
                  <a:lnTo>
                    <a:pt x="663201" y="14739"/>
                  </a:lnTo>
                  <a:lnTo>
                    <a:pt x="707817" y="33004"/>
                  </a:lnTo>
                  <a:lnTo>
                    <a:pt x="749108" y="57578"/>
                  </a:lnTo>
                  <a:lnTo>
                    <a:pt x="787377" y="87267"/>
                  </a:lnTo>
                  <a:lnTo>
                    <a:pt x="822927" y="120873"/>
                  </a:lnTo>
                  <a:lnTo>
                    <a:pt x="856060" y="157202"/>
                  </a:lnTo>
                  <a:lnTo>
                    <a:pt x="887080" y="195056"/>
                  </a:lnTo>
                  <a:lnTo>
                    <a:pt x="916864" y="233957"/>
                  </a:lnTo>
                  <a:lnTo>
                    <a:pt x="946029" y="273694"/>
                  </a:lnTo>
                  <a:lnTo>
                    <a:pt x="974766" y="314022"/>
                  </a:lnTo>
                  <a:lnTo>
                    <a:pt x="1060309" y="436095"/>
                  </a:lnTo>
                  <a:lnTo>
                    <a:pt x="1089235" y="476333"/>
                  </a:lnTo>
                  <a:lnTo>
                    <a:pt x="1118683" y="515935"/>
                  </a:lnTo>
                  <a:lnTo>
                    <a:pt x="1148844" y="554657"/>
                  </a:lnTo>
                  <a:lnTo>
                    <a:pt x="1172421" y="583190"/>
                  </a:lnTo>
                  <a:lnTo>
                    <a:pt x="1172421" y="2041512"/>
                  </a:lnTo>
                  <a:lnTo>
                    <a:pt x="1164545" y="2014318"/>
                  </a:lnTo>
                  <a:lnTo>
                    <a:pt x="1123938" y="1867680"/>
                  </a:lnTo>
                  <a:lnTo>
                    <a:pt x="1109839" y="1818997"/>
                  </a:lnTo>
                  <a:lnTo>
                    <a:pt x="1094896" y="1770608"/>
                  </a:lnTo>
                  <a:lnTo>
                    <a:pt x="1078770" y="1722630"/>
                  </a:lnTo>
                  <a:lnTo>
                    <a:pt x="1061124" y="1675182"/>
                  </a:lnTo>
                  <a:lnTo>
                    <a:pt x="1041385" y="1628243"/>
                  </a:lnTo>
                  <a:lnTo>
                    <a:pt x="1019178" y="1582013"/>
                  </a:lnTo>
                  <a:lnTo>
                    <a:pt x="994463" y="1536943"/>
                  </a:lnTo>
                  <a:lnTo>
                    <a:pt x="967198" y="1493480"/>
                  </a:lnTo>
                  <a:lnTo>
                    <a:pt x="937341" y="1452075"/>
                  </a:lnTo>
                  <a:lnTo>
                    <a:pt x="904851" y="1413176"/>
                  </a:lnTo>
                  <a:lnTo>
                    <a:pt x="869687" y="1377231"/>
                  </a:lnTo>
                  <a:lnTo>
                    <a:pt x="831808" y="1344691"/>
                  </a:lnTo>
                  <a:lnTo>
                    <a:pt x="791171" y="1316004"/>
                  </a:lnTo>
                  <a:lnTo>
                    <a:pt x="747736" y="1291619"/>
                  </a:lnTo>
                  <a:lnTo>
                    <a:pt x="701461" y="1271986"/>
                  </a:lnTo>
                  <a:lnTo>
                    <a:pt x="653888" y="1257633"/>
                  </a:lnTo>
                  <a:lnTo>
                    <a:pt x="604946" y="1247021"/>
                  </a:lnTo>
                  <a:lnTo>
                    <a:pt x="555243" y="1238675"/>
                  </a:lnTo>
                  <a:lnTo>
                    <a:pt x="505388" y="1231122"/>
                  </a:lnTo>
                  <a:lnTo>
                    <a:pt x="455989" y="1222888"/>
                  </a:lnTo>
                  <a:lnTo>
                    <a:pt x="407653" y="1212501"/>
                  </a:lnTo>
                  <a:lnTo>
                    <a:pt x="360990" y="1198485"/>
                  </a:lnTo>
                  <a:lnTo>
                    <a:pt x="316606" y="1179369"/>
                  </a:lnTo>
                  <a:lnTo>
                    <a:pt x="275110" y="1153678"/>
                  </a:lnTo>
                  <a:lnTo>
                    <a:pt x="235143" y="1118086"/>
                  </a:lnTo>
                  <a:lnTo>
                    <a:pt x="201465" y="1076525"/>
                  </a:lnTo>
                  <a:lnTo>
                    <a:pt x="173025" y="1030559"/>
                  </a:lnTo>
                  <a:lnTo>
                    <a:pt x="148771" y="981749"/>
                  </a:lnTo>
                  <a:lnTo>
                    <a:pt x="127653" y="931660"/>
                  </a:lnTo>
                  <a:lnTo>
                    <a:pt x="109585" y="884522"/>
                  </a:lnTo>
                  <a:lnTo>
                    <a:pt x="92742" y="836938"/>
                  </a:lnTo>
                  <a:lnTo>
                    <a:pt x="77132" y="788942"/>
                  </a:lnTo>
                  <a:lnTo>
                    <a:pt x="62763" y="740562"/>
                  </a:lnTo>
                  <a:lnTo>
                    <a:pt x="49641" y="691832"/>
                  </a:lnTo>
                  <a:lnTo>
                    <a:pt x="37775" y="642782"/>
                  </a:lnTo>
                  <a:lnTo>
                    <a:pt x="27172" y="593443"/>
                  </a:lnTo>
                  <a:lnTo>
                    <a:pt x="17839" y="543847"/>
                  </a:lnTo>
                  <a:lnTo>
                    <a:pt x="9785" y="494025"/>
                  </a:lnTo>
                  <a:lnTo>
                    <a:pt x="3404" y="443517"/>
                  </a:lnTo>
                  <a:lnTo>
                    <a:pt x="0" y="392386"/>
                  </a:lnTo>
                  <a:lnTo>
                    <a:pt x="947" y="341546"/>
                  </a:lnTo>
                  <a:lnTo>
                    <a:pt x="7622" y="291912"/>
                  </a:lnTo>
                  <a:lnTo>
                    <a:pt x="21400" y="244399"/>
                  </a:lnTo>
                  <a:lnTo>
                    <a:pt x="43658" y="199919"/>
                  </a:lnTo>
                  <a:lnTo>
                    <a:pt x="71435" y="163697"/>
                  </a:lnTo>
                  <a:lnTo>
                    <a:pt x="104526" y="133174"/>
                  </a:lnTo>
                  <a:lnTo>
                    <a:pt x="142010" y="107645"/>
                  </a:lnTo>
                  <a:lnTo>
                    <a:pt x="182964" y="86406"/>
                  </a:lnTo>
                  <a:lnTo>
                    <a:pt x="226466" y="68752"/>
                  </a:lnTo>
                  <a:lnTo>
                    <a:pt x="271596" y="53978"/>
                  </a:lnTo>
                  <a:lnTo>
                    <a:pt x="317430" y="41380"/>
                  </a:lnTo>
                  <a:lnTo>
                    <a:pt x="363048" y="30253"/>
                  </a:lnTo>
                  <a:lnTo>
                    <a:pt x="412885" y="18913"/>
                  </a:lnTo>
                  <a:lnTo>
                    <a:pt x="463286" y="9106"/>
                  </a:lnTo>
                  <a:lnTo>
                    <a:pt x="513884" y="2310"/>
                  </a:lnTo>
                  <a:lnTo>
                    <a:pt x="564314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28668" y="6262491"/>
              <a:ext cx="1160145" cy="1300480"/>
            </a:xfrm>
            <a:custGeom>
              <a:avLst/>
              <a:gdLst/>
              <a:ahLst/>
              <a:cxnLst/>
              <a:rect l="l" t="t" r="r" b="b"/>
              <a:pathLst>
                <a:path w="1160145" h="1300479">
                  <a:moveTo>
                    <a:pt x="218517" y="0"/>
                  </a:moveTo>
                  <a:lnTo>
                    <a:pt x="270724" y="1300"/>
                  </a:lnTo>
                  <a:lnTo>
                    <a:pt x="319468" y="6646"/>
                  </a:lnTo>
                  <a:lnTo>
                    <a:pt x="367595" y="15387"/>
                  </a:lnTo>
                  <a:lnTo>
                    <a:pt x="414955" y="27391"/>
                  </a:lnTo>
                  <a:lnTo>
                    <a:pt x="461400" y="42533"/>
                  </a:lnTo>
                  <a:lnTo>
                    <a:pt x="506781" y="60682"/>
                  </a:lnTo>
                  <a:lnTo>
                    <a:pt x="550949" y="81710"/>
                  </a:lnTo>
                  <a:lnTo>
                    <a:pt x="593756" y="105489"/>
                  </a:lnTo>
                  <a:lnTo>
                    <a:pt x="635052" y="131889"/>
                  </a:lnTo>
                  <a:lnTo>
                    <a:pt x="674689" y="160783"/>
                  </a:lnTo>
                  <a:lnTo>
                    <a:pt x="712517" y="192042"/>
                  </a:lnTo>
                  <a:lnTo>
                    <a:pt x="748389" y="225537"/>
                  </a:lnTo>
                  <a:lnTo>
                    <a:pt x="782155" y="261139"/>
                  </a:lnTo>
                  <a:lnTo>
                    <a:pt x="813667" y="298721"/>
                  </a:lnTo>
                  <a:lnTo>
                    <a:pt x="842775" y="338153"/>
                  </a:lnTo>
                  <a:lnTo>
                    <a:pt x="869331" y="379307"/>
                  </a:lnTo>
                  <a:lnTo>
                    <a:pt x="893186" y="422054"/>
                  </a:lnTo>
                  <a:lnTo>
                    <a:pt x="914191" y="466265"/>
                  </a:lnTo>
                  <a:lnTo>
                    <a:pt x="932198" y="511813"/>
                  </a:lnTo>
                  <a:lnTo>
                    <a:pt x="947057" y="558568"/>
                  </a:lnTo>
                  <a:lnTo>
                    <a:pt x="959742" y="610326"/>
                  </a:lnTo>
                  <a:lnTo>
                    <a:pt x="969581" y="662687"/>
                  </a:lnTo>
                  <a:lnTo>
                    <a:pt x="977316" y="715497"/>
                  </a:lnTo>
                  <a:lnTo>
                    <a:pt x="983689" y="768601"/>
                  </a:lnTo>
                  <a:lnTo>
                    <a:pt x="995322" y="875072"/>
                  </a:lnTo>
                  <a:lnTo>
                    <a:pt x="1002066" y="928130"/>
                  </a:lnTo>
                  <a:lnTo>
                    <a:pt x="1010554" y="981124"/>
                  </a:lnTo>
                  <a:lnTo>
                    <a:pt x="1021541" y="1033866"/>
                  </a:lnTo>
                  <a:lnTo>
                    <a:pt x="1035581" y="1085757"/>
                  </a:lnTo>
                  <a:lnTo>
                    <a:pt x="1053233" y="1136202"/>
                  </a:lnTo>
                  <a:lnTo>
                    <a:pt x="1075052" y="1184603"/>
                  </a:lnTo>
                  <a:lnTo>
                    <a:pt x="1101595" y="1230363"/>
                  </a:lnTo>
                  <a:lnTo>
                    <a:pt x="1133418" y="1272886"/>
                  </a:lnTo>
                  <a:lnTo>
                    <a:pt x="1159752" y="1300358"/>
                  </a:lnTo>
                  <a:lnTo>
                    <a:pt x="686350" y="1300358"/>
                  </a:lnTo>
                  <a:lnTo>
                    <a:pt x="661064" y="1239097"/>
                  </a:lnTo>
                  <a:lnTo>
                    <a:pt x="647284" y="1192897"/>
                  </a:lnTo>
                  <a:lnTo>
                    <a:pt x="635807" y="1145821"/>
                  </a:lnTo>
                  <a:lnTo>
                    <a:pt x="615614" y="1050795"/>
                  </a:lnTo>
                  <a:lnTo>
                    <a:pt x="604828" y="1003724"/>
                  </a:lnTo>
                  <a:lnTo>
                    <a:pt x="592201" y="957535"/>
                  </a:lnTo>
                  <a:lnTo>
                    <a:pt x="576696" y="912667"/>
                  </a:lnTo>
                  <a:lnTo>
                    <a:pt x="557278" y="869560"/>
                  </a:lnTo>
                  <a:lnTo>
                    <a:pt x="532911" y="828653"/>
                  </a:lnTo>
                  <a:lnTo>
                    <a:pt x="503499" y="791204"/>
                  </a:lnTo>
                  <a:lnTo>
                    <a:pt x="470155" y="757349"/>
                  </a:lnTo>
                  <a:lnTo>
                    <a:pt x="433793" y="726358"/>
                  </a:lnTo>
                  <a:lnTo>
                    <a:pt x="395326" y="697500"/>
                  </a:lnTo>
                  <a:lnTo>
                    <a:pt x="355669" y="670045"/>
                  </a:lnTo>
                  <a:lnTo>
                    <a:pt x="315735" y="643263"/>
                  </a:lnTo>
                  <a:lnTo>
                    <a:pt x="271403" y="613007"/>
                  </a:lnTo>
                  <a:lnTo>
                    <a:pt x="227887" y="581558"/>
                  </a:lnTo>
                  <a:lnTo>
                    <a:pt x="185846" y="548325"/>
                  </a:lnTo>
                  <a:lnTo>
                    <a:pt x="145939" y="512720"/>
                  </a:lnTo>
                  <a:lnTo>
                    <a:pt x="108822" y="474154"/>
                  </a:lnTo>
                  <a:lnTo>
                    <a:pt x="75319" y="432127"/>
                  </a:lnTo>
                  <a:lnTo>
                    <a:pt x="46559" y="386645"/>
                  </a:lnTo>
                  <a:lnTo>
                    <a:pt x="23668" y="338223"/>
                  </a:lnTo>
                  <a:lnTo>
                    <a:pt x="7773" y="287379"/>
                  </a:lnTo>
                  <a:lnTo>
                    <a:pt x="0" y="234627"/>
                  </a:lnTo>
                  <a:lnTo>
                    <a:pt x="1994" y="181565"/>
                  </a:lnTo>
                  <a:lnTo>
                    <a:pt x="14615" y="130066"/>
                  </a:lnTo>
                  <a:lnTo>
                    <a:pt x="38345" y="83548"/>
                  </a:lnTo>
                  <a:lnTo>
                    <a:pt x="73665" y="45429"/>
                  </a:lnTo>
                  <a:lnTo>
                    <a:pt x="117531" y="19645"/>
                  </a:lnTo>
                  <a:lnTo>
                    <a:pt x="166634" y="5308"/>
                  </a:lnTo>
                  <a:lnTo>
                    <a:pt x="218517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9400"/>
              </a:lnSpc>
              <a:spcBef>
                <a:spcPts val="100"/>
              </a:spcBef>
            </a:pPr>
            <a:r>
              <a:rPr dirty="0" sz="2950" spc="114">
                <a:latin typeface="Cambria"/>
                <a:cs typeface="Cambria"/>
              </a:rPr>
              <a:t>Department</a:t>
            </a:r>
            <a:r>
              <a:rPr dirty="0" sz="2950" spc="220">
                <a:latin typeface="Cambria"/>
                <a:cs typeface="Cambria"/>
              </a:rPr>
              <a:t> </a:t>
            </a:r>
            <a:r>
              <a:rPr dirty="0" sz="2950" spc="50">
                <a:latin typeface="Cambria"/>
                <a:cs typeface="Cambria"/>
              </a:rPr>
              <a:t>of</a:t>
            </a:r>
            <a:r>
              <a:rPr dirty="0" sz="2950" spc="225">
                <a:latin typeface="Cambria"/>
                <a:cs typeface="Cambria"/>
              </a:rPr>
              <a:t> </a:t>
            </a:r>
            <a:r>
              <a:rPr dirty="0" sz="2950" spc="90">
                <a:latin typeface="Cambria"/>
                <a:cs typeface="Cambria"/>
              </a:rPr>
              <a:t>Biomedical</a:t>
            </a:r>
            <a:r>
              <a:rPr dirty="0" sz="2950" spc="229">
                <a:latin typeface="Cambria"/>
                <a:cs typeface="Cambria"/>
              </a:rPr>
              <a:t> </a:t>
            </a:r>
            <a:r>
              <a:rPr dirty="0" sz="2950" spc="75">
                <a:latin typeface="Cambria"/>
                <a:cs typeface="Cambria"/>
              </a:rPr>
              <a:t>Engineering </a:t>
            </a:r>
            <a:r>
              <a:rPr dirty="0" sz="2950" spc="140">
                <a:latin typeface="Cambria"/>
                <a:cs typeface="Cambria"/>
              </a:rPr>
              <a:t>Faculty</a:t>
            </a:r>
            <a:r>
              <a:rPr dirty="0" sz="2950" spc="229">
                <a:latin typeface="Cambria"/>
                <a:cs typeface="Cambria"/>
              </a:rPr>
              <a:t> </a:t>
            </a:r>
            <a:r>
              <a:rPr dirty="0" sz="2950" spc="50">
                <a:latin typeface="Cambria"/>
                <a:cs typeface="Cambria"/>
              </a:rPr>
              <a:t>of</a:t>
            </a:r>
            <a:r>
              <a:rPr dirty="0" sz="2950" spc="225">
                <a:latin typeface="Cambria"/>
                <a:cs typeface="Cambria"/>
              </a:rPr>
              <a:t> </a:t>
            </a:r>
            <a:r>
              <a:rPr dirty="0" sz="2950" spc="75">
                <a:latin typeface="Cambria"/>
                <a:cs typeface="Cambria"/>
              </a:rPr>
              <a:t>Engineering</a:t>
            </a:r>
            <a:endParaRPr sz="2950">
              <a:latin typeface="Cambria"/>
              <a:cs typeface="Cambria"/>
            </a:endParaRPr>
          </a:p>
          <a:p>
            <a:pPr algn="ctr" marL="220345">
              <a:lnSpc>
                <a:spcPct val="100000"/>
              </a:lnSpc>
              <a:spcBef>
                <a:spcPts val="690"/>
              </a:spcBef>
            </a:pPr>
            <a:r>
              <a:rPr dirty="0" sz="2950" spc="95">
                <a:latin typeface="Cambria"/>
                <a:cs typeface="Cambria"/>
              </a:rPr>
              <a:t>University</a:t>
            </a:r>
            <a:r>
              <a:rPr dirty="0" sz="2950" spc="229">
                <a:latin typeface="Cambria"/>
                <a:cs typeface="Cambria"/>
              </a:rPr>
              <a:t> </a:t>
            </a:r>
            <a:r>
              <a:rPr dirty="0" sz="2950" spc="50">
                <a:latin typeface="Cambria"/>
                <a:cs typeface="Cambria"/>
              </a:rPr>
              <a:t>of</a:t>
            </a:r>
            <a:r>
              <a:rPr dirty="0" sz="2950" spc="245">
                <a:latin typeface="Cambria"/>
                <a:cs typeface="Cambria"/>
              </a:rPr>
              <a:t> </a:t>
            </a:r>
            <a:r>
              <a:rPr dirty="0" sz="2950" spc="95">
                <a:latin typeface="Cambria"/>
                <a:cs typeface="Cambria"/>
              </a:rPr>
              <a:t>Lagos,</a:t>
            </a:r>
            <a:r>
              <a:rPr dirty="0" sz="2950" spc="240">
                <a:latin typeface="Cambria"/>
                <a:cs typeface="Cambria"/>
              </a:rPr>
              <a:t> </a:t>
            </a:r>
            <a:r>
              <a:rPr dirty="0" sz="2950" spc="85">
                <a:latin typeface="Cambria"/>
                <a:cs typeface="Cambria"/>
              </a:rPr>
              <a:t>Nigeria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81593" y="2667613"/>
            <a:ext cx="6329045" cy="413766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160655">
              <a:lnSpc>
                <a:spcPts val="2550"/>
              </a:lnSpc>
              <a:spcBef>
                <a:spcPts val="300"/>
              </a:spcBef>
            </a:pPr>
            <a:r>
              <a:rPr dirty="0" sz="2250" spc="204" b="1">
                <a:solidFill>
                  <a:srgbClr val="331B2B"/>
                </a:solidFill>
                <a:latin typeface="Cambria"/>
                <a:cs typeface="Cambria"/>
              </a:rPr>
              <a:t>DEVELOPING</a:t>
            </a:r>
            <a:r>
              <a:rPr dirty="0" sz="225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250" spc="295" b="1">
                <a:solidFill>
                  <a:srgbClr val="331B2B"/>
                </a:solidFill>
                <a:latin typeface="Cambria"/>
                <a:cs typeface="Cambria"/>
              </a:rPr>
              <a:t>AN</a:t>
            </a:r>
            <a:r>
              <a:rPr dirty="0" sz="2250" spc="18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250" spc="110" b="1">
                <a:solidFill>
                  <a:srgbClr val="331B2B"/>
                </a:solidFill>
                <a:latin typeface="Cambria"/>
                <a:cs typeface="Cambria"/>
              </a:rPr>
              <a:t>AI-</a:t>
            </a:r>
            <a:r>
              <a:rPr dirty="0" sz="2250" spc="204" b="1">
                <a:solidFill>
                  <a:srgbClr val="331B2B"/>
                </a:solidFill>
                <a:latin typeface="Cambria"/>
                <a:cs typeface="Cambria"/>
              </a:rPr>
              <a:t>BASED</a:t>
            </a:r>
            <a:r>
              <a:rPr dirty="0" sz="2250" spc="18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250" spc="215" b="1">
                <a:solidFill>
                  <a:srgbClr val="331B2B"/>
                </a:solidFill>
                <a:latin typeface="Cambria"/>
                <a:cs typeface="Cambria"/>
              </a:rPr>
              <a:t>MODEL</a:t>
            </a:r>
            <a:r>
              <a:rPr dirty="0" sz="2250" spc="18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250" spc="195" b="1">
                <a:solidFill>
                  <a:srgbClr val="331B2B"/>
                </a:solidFill>
                <a:latin typeface="Cambria"/>
                <a:cs typeface="Cambria"/>
              </a:rPr>
              <a:t>FOR </a:t>
            </a:r>
            <a:r>
              <a:rPr dirty="0" sz="2250" spc="235" b="1">
                <a:solidFill>
                  <a:srgbClr val="331B2B"/>
                </a:solidFill>
                <a:latin typeface="Cambria"/>
                <a:cs typeface="Cambria"/>
              </a:rPr>
              <a:t>MALIGNANT</a:t>
            </a:r>
            <a:r>
              <a:rPr dirty="0" sz="2250" spc="17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250" spc="190" b="1">
                <a:solidFill>
                  <a:srgbClr val="331B2B"/>
                </a:solidFill>
                <a:latin typeface="Cambria"/>
                <a:cs typeface="Cambria"/>
              </a:rPr>
              <a:t>BRAIN</a:t>
            </a:r>
            <a:r>
              <a:rPr dirty="0" sz="2250" spc="17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250" spc="215" b="1">
                <a:solidFill>
                  <a:srgbClr val="331B2B"/>
                </a:solidFill>
                <a:latin typeface="Cambria"/>
                <a:cs typeface="Cambria"/>
              </a:rPr>
              <a:t>TUMOUR</a:t>
            </a:r>
            <a:r>
              <a:rPr dirty="0" sz="2250" spc="17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250" spc="190" b="1">
                <a:solidFill>
                  <a:srgbClr val="331B2B"/>
                </a:solidFill>
                <a:latin typeface="Cambria"/>
                <a:cs typeface="Cambria"/>
              </a:rPr>
              <a:t>DETECTION</a:t>
            </a:r>
            <a:endParaRPr sz="2250">
              <a:latin typeface="Cambria"/>
              <a:cs typeface="Cambria"/>
            </a:endParaRPr>
          </a:p>
          <a:p>
            <a:pPr algn="ctr" marR="287020">
              <a:lnSpc>
                <a:spcPct val="100000"/>
              </a:lnSpc>
              <a:spcBef>
                <a:spcPts val="1745"/>
              </a:spcBef>
            </a:pPr>
            <a:r>
              <a:rPr dirty="0" sz="2050" spc="85" b="1">
                <a:solidFill>
                  <a:srgbClr val="331B2B"/>
                </a:solidFill>
                <a:latin typeface="Cambria"/>
                <a:cs typeface="Cambria"/>
              </a:rPr>
              <a:t>By</a:t>
            </a:r>
            <a:endParaRPr sz="20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050">
              <a:latin typeface="Cambria"/>
              <a:cs typeface="Cambria"/>
            </a:endParaRPr>
          </a:p>
          <a:p>
            <a:pPr algn="ctr" marR="209550">
              <a:lnSpc>
                <a:spcPct val="100000"/>
              </a:lnSpc>
            </a:pPr>
            <a:r>
              <a:rPr dirty="0" sz="2150" spc="220" b="1">
                <a:solidFill>
                  <a:srgbClr val="331B2B"/>
                </a:solidFill>
                <a:latin typeface="Cambria"/>
                <a:cs typeface="Cambria"/>
              </a:rPr>
              <a:t>Joy</a:t>
            </a:r>
            <a:r>
              <a:rPr dirty="0" sz="215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150" spc="190" b="1">
                <a:solidFill>
                  <a:srgbClr val="331B2B"/>
                </a:solidFill>
                <a:latin typeface="Cambria"/>
                <a:cs typeface="Cambria"/>
              </a:rPr>
              <a:t>O.</a:t>
            </a:r>
            <a:r>
              <a:rPr dirty="0" sz="215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150" spc="80" b="1">
                <a:solidFill>
                  <a:srgbClr val="331B2B"/>
                </a:solidFill>
                <a:latin typeface="Cambria"/>
                <a:cs typeface="Cambria"/>
              </a:rPr>
              <a:t>Iwunor</a:t>
            </a:r>
            <a:endParaRPr sz="2150">
              <a:latin typeface="Cambria"/>
              <a:cs typeface="Cambria"/>
            </a:endParaRPr>
          </a:p>
          <a:p>
            <a:pPr algn="ctr" marR="209550">
              <a:lnSpc>
                <a:spcPct val="100000"/>
              </a:lnSpc>
              <a:spcBef>
                <a:spcPts val="2265"/>
              </a:spcBef>
            </a:pPr>
            <a:r>
              <a:rPr dirty="0" sz="2050" spc="195" b="1">
                <a:solidFill>
                  <a:srgbClr val="331B2B"/>
                </a:solidFill>
                <a:latin typeface="Cambria"/>
                <a:cs typeface="Cambria"/>
              </a:rPr>
              <a:t>MSc.</a:t>
            </a:r>
            <a:r>
              <a:rPr dirty="0" sz="205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50" spc="375" b="1">
                <a:solidFill>
                  <a:srgbClr val="331B2B"/>
                </a:solidFill>
                <a:latin typeface="Cambria"/>
                <a:cs typeface="Cambria"/>
              </a:rPr>
              <a:t>|</a:t>
            </a:r>
            <a:r>
              <a:rPr dirty="0" sz="205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50" spc="-10" b="1">
                <a:solidFill>
                  <a:srgbClr val="331B2B"/>
                </a:solidFill>
                <a:latin typeface="Cambria"/>
                <a:cs typeface="Cambria"/>
              </a:rPr>
              <a:t>199099012</a:t>
            </a:r>
            <a:endParaRPr sz="20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050">
              <a:latin typeface="Cambria"/>
              <a:cs typeface="Cambria"/>
            </a:endParaRPr>
          </a:p>
          <a:p>
            <a:pPr algn="ctr" marR="209550">
              <a:lnSpc>
                <a:spcPct val="100000"/>
              </a:lnSpc>
            </a:pPr>
            <a:r>
              <a:rPr dirty="0" sz="2000" spc="175" b="1">
                <a:solidFill>
                  <a:srgbClr val="331B2B"/>
                </a:solidFill>
                <a:latin typeface="Cambria"/>
                <a:cs typeface="Cambria"/>
              </a:rPr>
              <a:t>SUPERVISOR:</a:t>
            </a:r>
            <a:endParaRPr sz="2000">
              <a:latin typeface="Cambria"/>
              <a:cs typeface="Cambria"/>
            </a:endParaRPr>
          </a:p>
          <a:p>
            <a:pPr algn="ctr" marR="209550">
              <a:lnSpc>
                <a:spcPct val="100000"/>
              </a:lnSpc>
              <a:spcBef>
                <a:spcPts val="450"/>
              </a:spcBef>
            </a:pPr>
            <a:r>
              <a:rPr dirty="0" sz="2000" spc="114" b="1">
                <a:solidFill>
                  <a:srgbClr val="331B2B"/>
                </a:solidFill>
                <a:latin typeface="Cambria"/>
                <a:cs typeface="Cambria"/>
              </a:rPr>
              <a:t>Dr.</a:t>
            </a:r>
            <a:r>
              <a:rPr dirty="0" sz="200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204" b="1">
                <a:solidFill>
                  <a:srgbClr val="331B2B"/>
                </a:solidFill>
                <a:latin typeface="Cambria"/>
                <a:cs typeface="Cambria"/>
              </a:rPr>
              <a:t>O.A</a:t>
            </a:r>
            <a:r>
              <a:rPr dirty="0" sz="2000" spc="16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Adeleye</a:t>
            </a:r>
            <a:endParaRPr sz="2000">
              <a:latin typeface="Cambria"/>
              <a:cs typeface="Cambria"/>
            </a:endParaRPr>
          </a:p>
          <a:p>
            <a:pPr algn="ctr" marR="209550">
              <a:lnSpc>
                <a:spcPct val="100000"/>
              </a:lnSpc>
              <a:spcBef>
                <a:spcPts val="2165"/>
              </a:spcBef>
            </a:pPr>
            <a:r>
              <a:rPr dirty="0" sz="1850" spc="50" b="1">
                <a:solidFill>
                  <a:srgbClr val="331B2B"/>
                </a:solidFill>
                <a:latin typeface="Cambria"/>
                <a:cs typeface="Cambria"/>
              </a:rPr>
              <a:t>University</a:t>
            </a:r>
            <a:r>
              <a:rPr dirty="0" sz="185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85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850" spc="55" b="1">
                <a:solidFill>
                  <a:srgbClr val="331B2B"/>
                </a:solidFill>
                <a:latin typeface="Cambria"/>
                <a:cs typeface="Cambria"/>
              </a:rPr>
              <a:t>Lagos,</a:t>
            </a:r>
            <a:r>
              <a:rPr dirty="0" sz="185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850" spc="80" b="1">
                <a:solidFill>
                  <a:srgbClr val="331B2B"/>
                </a:solidFill>
                <a:latin typeface="Cambria"/>
                <a:cs typeface="Cambria"/>
              </a:rPr>
              <a:t>Akoka,</a:t>
            </a:r>
            <a:r>
              <a:rPr dirty="0" sz="185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850" spc="-10" b="1">
                <a:solidFill>
                  <a:srgbClr val="331B2B"/>
                </a:solidFill>
                <a:latin typeface="Cambria"/>
                <a:cs typeface="Cambria"/>
              </a:rPr>
              <a:t>Lagos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722" y="112362"/>
            <a:ext cx="8181975" cy="6496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55"/>
              <a:t>LITERATURE</a:t>
            </a:r>
            <a:r>
              <a:rPr dirty="0" spc="25"/>
              <a:t> </a:t>
            </a:r>
            <a:r>
              <a:rPr dirty="0" spc="85"/>
              <a:t>REVIEW</a:t>
            </a:r>
            <a:r>
              <a:rPr dirty="0" spc="25"/>
              <a:t> </a:t>
            </a:r>
            <a:r>
              <a:rPr dirty="0" spc="95"/>
              <a:t>CONT...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784" y="772865"/>
            <a:ext cx="547848" cy="60142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97806" y="2071795"/>
            <a:ext cx="269875" cy="3416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University</a:t>
            </a:r>
            <a:r>
              <a:rPr dirty="0" sz="1550" spc="6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20" b="1">
                <a:solidFill>
                  <a:srgbClr val="331B2B"/>
                </a:solidFill>
                <a:latin typeface="Tahoma"/>
                <a:cs typeface="Tahoma"/>
              </a:rPr>
              <a:t>Lagos,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Akoka,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331B2B"/>
                </a:solidFill>
                <a:latin typeface="Tahoma"/>
                <a:cs typeface="Tahoma"/>
              </a:rPr>
              <a:t>Lagos.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097330" y="5511369"/>
            <a:ext cx="595630" cy="1071880"/>
          </a:xfrm>
          <a:custGeom>
            <a:avLst/>
            <a:gdLst/>
            <a:ahLst/>
            <a:cxnLst/>
            <a:rect l="l" t="t" r="r" b="b"/>
            <a:pathLst>
              <a:path w="595629" h="1071879">
                <a:moveTo>
                  <a:pt x="457652" y="0"/>
                </a:moveTo>
                <a:lnTo>
                  <a:pt x="508178" y="1749"/>
                </a:lnTo>
                <a:lnTo>
                  <a:pt x="557701" y="12145"/>
                </a:lnTo>
                <a:lnTo>
                  <a:pt x="595053" y="28113"/>
                </a:lnTo>
                <a:lnTo>
                  <a:pt x="595053" y="1071278"/>
                </a:lnTo>
                <a:lnTo>
                  <a:pt x="589864" y="1069042"/>
                </a:lnTo>
                <a:lnTo>
                  <a:pt x="544782" y="1055715"/>
                </a:lnTo>
                <a:lnTo>
                  <a:pt x="498324" y="1046171"/>
                </a:lnTo>
                <a:lnTo>
                  <a:pt x="404193" y="1031378"/>
                </a:lnTo>
                <a:lnTo>
                  <a:pt x="357977" y="1022602"/>
                </a:lnTo>
                <a:lnTo>
                  <a:pt x="313296" y="1010554"/>
                </a:lnTo>
                <a:lnTo>
                  <a:pt x="270880" y="993470"/>
                </a:lnTo>
                <a:lnTo>
                  <a:pt x="231455" y="969587"/>
                </a:lnTo>
                <a:lnTo>
                  <a:pt x="197857" y="939667"/>
                </a:lnTo>
                <a:lnTo>
                  <a:pt x="169546" y="904730"/>
                </a:lnTo>
                <a:lnTo>
                  <a:pt x="145637" y="866088"/>
                </a:lnTo>
                <a:lnTo>
                  <a:pt x="125249" y="825056"/>
                </a:lnTo>
                <a:lnTo>
                  <a:pt x="107496" y="782949"/>
                </a:lnTo>
                <a:lnTo>
                  <a:pt x="90481" y="738343"/>
                </a:lnTo>
                <a:lnTo>
                  <a:pt x="74770" y="693267"/>
                </a:lnTo>
                <a:lnTo>
                  <a:pt x="60373" y="647759"/>
                </a:lnTo>
                <a:lnTo>
                  <a:pt x="47299" y="601857"/>
                </a:lnTo>
                <a:lnTo>
                  <a:pt x="35557" y="555598"/>
                </a:lnTo>
                <a:lnTo>
                  <a:pt x="25155" y="509020"/>
                </a:lnTo>
                <a:lnTo>
                  <a:pt x="16104" y="462159"/>
                </a:lnTo>
                <a:lnTo>
                  <a:pt x="8411" y="415054"/>
                </a:lnTo>
                <a:lnTo>
                  <a:pt x="2237" y="364015"/>
                </a:lnTo>
                <a:lnTo>
                  <a:pt x="0" y="312444"/>
                </a:lnTo>
                <a:lnTo>
                  <a:pt x="3696" y="261668"/>
                </a:lnTo>
                <a:lnTo>
                  <a:pt x="15326" y="213016"/>
                </a:lnTo>
                <a:lnTo>
                  <a:pt x="36886" y="167816"/>
                </a:lnTo>
                <a:lnTo>
                  <a:pt x="69051" y="128310"/>
                </a:lnTo>
                <a:lnTo>
                  <a:pt x="108699" y="96970"/>
                </a:lnTo>
                <a:lnTo>
                  <a:pt x="153992" y="72391"/>
                </a:lnTo>
                <a:lnTo>
                  <a:pt x="203095" y="53171"/>
                </a:lnTo>
                <a:lnTo>
                  <a:pt x="254169" y="37904"/>
                </a:lnTo>
                <a:lnTo>
                  <a:pt x="305380" y="25187"/>
                </a:lnTo>
                <a:lnTo>
                  <a:pt x="355720" y="13862"/>
                </a:lnTo>
                <a:lnTo>
                  <a:pt x="406655" y="4752"/>
                </a:lnTo>
                <a:lnTo>
                  <a:pt x="457652" y="0"/>
                </a:lnTo>
                <a:close/>
              </a:path>
            </a:pathLst>
          </a:custGeom>
          <a:solidFill>
            <a:srgbClr val="3F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534664" y="0"/>
            <a:ext cx="2157730" cy="2858770"/>
          </a:xfrm>
          <a:custGeom>
            <a:avLst/>
            <a:gdLst/>
            <a:ahLst/>
            <a:cxnLst/>
            <a:rect l="l" t="t" r="r" b="b"/>
            <a:pathLst>
              <a:path w="2157729" h="2858770">
                <a:moveTo>
                  <a:pt x="927421" y="0"/>
                </a:moveTo>
                <a:lnTo>
                  <a:pt x="969800" y="5185"/>
                </a:lnTo>
                <a:lnTo>
                  <a:pt x="1071190" y="18788"/>
                </a:lnTo>
                <a:lnTo>
                  <a:pt x="1222966" y="41846"/>
                </a:lnTo>
                <a:lnTo>
                  <a:pt x="1374407" y="67601"/>
                </a:lnTo>
                <a:lnTo>
                  <a:pt x="1575871" y="105195"/>
                </a:lnTo>
                <a:lnTo>
                  <a:pt x="1977569" y="186698"/>
                </a:lnTo>
                <a:lnTo>
                  <a:pt x="2031567" y="198427"/>
                </a:lnTo>
                <a:lnTo>
                  <a:pt x="2085166" y="212523"/>
                </a:lnTo>
                <a:lnTo>
                  <a:pt x="2136882" y="230844"/>
                </a:lnTo>
                <a:lnTo>
                  <a:pt x="2157719" y="2858236"/>
                </a:lnTo>
                <a:lnTo>
                  <a:pt x="2157719" y="2858748"/>
                </a:lnTo>
                <a:lnTo>
                  <a:pt x="2120593" y="2835217"/>
                </a:lnTo>
                <a:lnTo>
                  <a:pt x="2104646" y="2800262"/>
                </a:lnTo>
                <a:lnTo>
                  <a:pt x="2095829" y="2759831"/>
                </a:lnTo>
                <a:lnTo>
                  <a:pt x="2089721" y="2720692"/>
                </a:lnTo>
                <a:lnTo>
                  <a:pt x="2079959" y="2668729"/>
                </a:lnTo>
                <a:lnTo>
                  <a:pt x="2068519" y="2617076"/>
                </a:lnTo>
                <a:lnTo>
                  <a:pt x="2055149" y="2565900"/>
                </a:lnTo>
                <a:lnTo>
                  <a:pt x="2039598" y="2515366"/>
                </a:lnTo>
                <a:lnTo>
                  <a:pt x="2021615" y="2465638"/>
                </a:lnTo>
                <a:lnTo>
                  <a:pt x="2000947" y="2416882"/>
                </a:lnTo>
                <a:lnTo>
                  <a:pt x="1978767" y="2372514"/>
                </a:lnTo>
                <a:lnTo>
                  <a:pt x="1953596" y="2329431"/>
                </a:lnTo>
                <a:lnTo>
                  <a:pt x="1925560" y="2288004"/>
                </a:lnTo>
                <a:lnTo>
                  <a:pt x="1894787" y="2248607"/>
                </a:lnTo>
                <a:lnTo>
                  <a:pt x="1861406" y="2211611"/>
                </a:lnTo>
                <a:lnTo>
                  <a:pt x="1825543" y="2177388"/>
                </a:lnTo>
                <a:lnTo>
                  <a:pt x="1787327" y="2146311"/>
                </a:lnTo>
                <a:lnTo>
                  <a:pt x="1746885" y="2118751"/>
                </a:lnTo>
                <a:lnTo>
                  <a:pt x="1704345" y="2095082"/>
                </a:lnTo>
                <a:lnTo>
                  <a:pt x="1659835" y="2075674"/>
                </a:lnTo>
                <a:lnTo>
                  <a:pt x="1613482" y="2060901"/>
                </a:lnTo>
                <a:lnTo>
                  <a:pt x="1565415" y="2051135"/>
                </a:lnTo>
                <a:lnTo>
                  <a:pt x="1517275" y="2046520"/>
                </a:lnTo>
                <a:lnTo>
                  <a:pt x="1110388" y="2033539"/>
                </a:lnTo>
                <a:lnTo>
                  <a:pt x="1083528" y="2024030"/>
                </a:lnTo>
                <a:lnTo>
                  <a:pt x="1041830" y="2001147"/>
                </a:lnTo>
                <a:lnTo>
                  <a:pt x="1005087" y="1970568"/>
                </a:lnTo>
                <a:lnTo>
                  <a:pt x="976789" y="1935378"/>
                </a:lnTo>
                <a:lnTo>
                  <a:pt x="955378" y="1896454"/>
                </a:lnTo>
                <a:lnTo>
                  <a:pt x="939468" y="1854515"/>
                </a:lnTo>
                <a:lnTo>
                  <a:pt x="927671" y="1810281"/>
                </a:lnTo>
                <a:lnTo>
                  <a:pt x="918600" y="1764469"/>
                </a:lnTo>
                <a:lnTo>
                  <a:pt x="903087" y="1670989"/>
                </a:lnTo>
                <a:lnTo>
                  <a:pt x="893872" y="1624759"/>
                </a:lnTo>
                <a:lnTo>
                  <a:pt x="881833" y="1579828"/>
                </a:lnTo>
                <a:lnTo>
                  <a:pt x="865201" y="1535870"/>
                </a:lnTo>
                <a:lnTo>
                  <a:pt x="843901" y="1494041"/>
                </a:lnTo>
                <a:lnTo>
                  <a:pt x="818304" y="1454682"/>
                </a:lnTo>
                <a:lnTo>
                  <a:pt x="788781" y="1418135"/>
                </a:lnTo>
                <a:lnTo>
                  <a:pt x="755702" y="1384739"/>
                </a:lnTo>
                <a:lnTo>
                  <a:pt x="719441" y="1354835"/>
                </a:lnTo>
                <a:lnTo>
                  <a:pt x="680367" y="1328765"/>
                </a:lnTo>
                <a:lnTo>
                  <a:pt x="638852" y="1306869"/>
                </a:lnTo>
                <a:lnTo>
                  <a:pt x="595266" y="1289487"/>
                </a:lnTo>
                <a:lnTo>
                  <a:pt x="549982" y="1276961"/>
                </a:lnTo>
                <a:lnTo>
                  <a:pt x="502012" y="1268767"/>
                </a:lnTo>
                <a:lnTo>
                  <a:pt x="405004" y="1257979"/>
                </a:lnTo>
                <a:lnTo>
                  <a:pt x="357039" y="1250377"/>
                </a:lnTo>
                <a:lnTo>
                  <a:pt x="310148" y="1237964"/>
                </a:lnTo>
                <a:lnTo>
                  <a:pt x="267047" y="1219773"/>
                </a:lnTo>
                <a:lnTo>
                  <a:pt x="227191" y="1195841"/>
                </a:lnTo>
                <a:lnTo>
                  <a:pt x="190680" y="1166866"/>
                </a:lnTo>
                <a:lnTo>
                  <a:pt x="157616" y="1133544"/>
                </a:lnTo>
                <a:lnTo>
                  <a:pt x="128099" y="1096574"/>
                </a:lnTo>
                <a:lnTo>
                  <a:pt x="102231" y="1056653"/>
                </a:lnTo>
                <a:lnTo>
                  <a:pt x="80111" y="1014479"/>
                </a:lnTo>
                <a:lnTo>
                  <a:pt x="61841" y="970748"/>
                </a:lnTo>
                <a:lnTo>
                  <a:pt x="45302" y="919649"/>
                </a:lnTo>
                <a:lnTo>
                  <a:pt x="32556" y="867554"/>
                </a:lnTo>
                <a:lnTo>
                  <a:pt x="22975" y="814674"/>
                </a:lnTo>
                <a:lnTo>
                  <a:pt x="15934" y="761216"/>
                </a:lnTo>
                <a:lnTo>
                  <a:pt x="10804" y="707393"/>
                </a:lnTo>
                <a:lnTo>
                  <a:pt x="6960" y="653412"/>
                </a:lnTo>
                <a:lnTo>
                  <a:pt x="3775" y="599483"/>
                </a:lnTo>
                <a:lnTo>
                  <a:pt x="1406" y="550929"/>
                </a:lnTo>
                <a:lnTo>
                  <a:pt x="0" y="501574"/>
                </a:lnTo>
                <a:lnTo>
                  <a:pt x="17" y="451859"/>
                </a:lnTo>
                <a:lnTo>
                  <a:pt x="1923" y="402224"/>
                </a:lnTo>
                <a:lnTo>
                  <a:pt x="6180" y="353112"/>
                </a:lnTo>
                <a:lnTo>
                  <a:pt x="13253" y="304962"/>
                </a:lnTo>
                <a:lnTo>
                  <a:pt x="23604" y="258215"/>
                </a:lnTo>
                <a:lnTo>
                  <a:pt x="37696" y="213314"/>
                </a:lnTo>
                <a:lnTo>
                  <a:pt x="55994" y="170698"/>
                </a:lnTo>
                <a:lnTo>
                  <a:pt x="78961" y="130809"/>
                </a:lnTo>
                <a:lnTo>
                  <a:pt x="107060" y="94089"/>
                </a:lnTo>
                <a:lnTo>
                  <a:pt x="140755" y="60977"/>
                </a:lnTo>
                <a:lnTo>
                  <a:pt x="179953" y="32393"/>
                </a:lnTo>
                <a:lnTo>
                  <a:pt x="222263" y="9920"/>
                </a:lnTo>
                <a:lnTo>
                  <a:pt x="248410" y="0"/>
                </a:lnTo>
                <a:lnTo>
                  <a:pt x="927421" y="0"/>
                </a:lnTo>
                <a:close/>
              </a:path>
              <a:path w="2157729" h="2858770">
                <a:moveTo>
                  <a:pt x="1110388" y="2033539"/>
                </a:moveTo>
                <a:lnTo>
                  <a:pt x="1517275" y="2046520"/>
                </a:lnTo>
                <a:lnTo>
                  <a:pt x="1468940" y="2045857"/>
                </a:lnTo>
                <a:lnTo>
                  <a:pt x="1420467" y="2047823"/>
                </a:lnTo>
                <a:lnTo>
                  <a:pt x="1323329" y="2054367"/>
                </a:lnTo>
                <a:lnTo>
                  <a:pt x="1274775" y="2056304"/>
                </a:lnTo>
                <a:lnTo>
                  <a:pt x="1225803" y="2055353"/>
                </a:lnTo>
                <a:lnTo>
                  <a:pt x="1176769" y="2050248"/>
                </a:lnTo>
                <a:lnTo>
                  <a:pt x="1128926" y="2040102"/>
                </a:lnTo>
                <a:lnTo>
                  <a:pt x="1110388" y="2033539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0" y="0"/>
            <a:ext cx="1880870" cy="7562850"/>
            <a:chOff x="0" y="0"/>
            <a:chExt cx="1880870" cy="7562850"/>
          </a:xfrm>
        </p:grpSpPr>
        <p:sp>
          <p:nvSpPr>
            <p:cNvPr id="8" name="object 8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4789837"/>
              <a:ext cx="1880870" cy="2773045"/>
            </a:xfrm>
            <a:custGeom>
              <a:avLst/>
              <a:gdLst/>
              <a:ahLst/>
              <a:cxnLst/>
              <a:rect l="l" t="t" r="r" b="b"/>
              <a:pathLst>
                <a:path w="1880870" h="2773045">
                  <a:moveTo>
                    <a:pt x="105986" y="2773012"/>
                  </a:moveTo>
                  <a:lnTo>
                    <a:pt x="0" y="2732827"/>
                  </a:lnTo>
                  <a:lnTo>
                    <a:pt x="0" y="43389"/>
                  </a:lnTo>
                  <a:lnTo>
                    <a:pt x="27107" y="13597"/>
                  </a:lnTo>
                  <a:lnTo>
                    <a:pt x="69309" y="0"/>
                  </a:lnTo>
                  <a:lnTo>
                    <a:pt x="111634" y="10657"/>
                  </a:lnTo>
                  <a:lnTo>
                    <a:pt x="135125" y="37509"/>
                  </a:lnTo>
                  <a:lnTo>
                    <a:pt x="145238" y="74587"/>
                  </a:lnTo>
                  <a:lnTo>
                    <a:pt x="147430" y="115923"/>
                  </a:lnTo>
                  <a:lnTo>
                    <a:pt x="147156" y="155547"/>
                  </a:lnTo>
                  <a:lnTo>
                    <a:pt x="148423" y="208421"/>
                  </a:lnTo>
                  <a:lnTo>
                    <a:pt x="151397" y="261258"/>
                  </a:lnTo>
                  <a:lnTo>
                    <a:pt x="156352" y="313936"/>
                  </a:lnTo>
                  <a:lnTo>
                    <a:pt x="163565" y="366331"/>
                  </a:lnTo>
                  <a:lnTo>
                    <a:pt x="173309" y="418322"/>
                  </a:lnTo>
                  <a:lnTo>
                    <a:pt x="185860" y="469786"/>
                  </a:lnTo>
                  <a:lnTo>
                    <a:pt x="200610" y="517161"/>
                  </a:lnTo>
                  <a:lnTo>
                    <a:pt x="218521" y="563750"/>
                  </a:lnTo>
                  <a:lnTo>
                    <a:pt x="239527" y="609165"/>
                  </a:lnTo>
                  <a:lnTo>
                    <a:pt x="263561" y="653017"/>
                  </a:lnTo>
                  <a:lnTo>
                    <a:pt x="290558" y="694919"/>
                  </a:lnTo>
                  <a:lnTo>
                    <a:pt x="320451" y="734483"/>
                  </a:lnTo>
                  <a:lnTo>
                    <a:pt x="353174" y="771320"/>
                  </a:lnTo>
                  <a:lnTo>
                    <a:pt x="388661" y="805043"/>
                  </a:lnTo>
                  <a:lnTo>
                    <a:pt x="426846" y="835263"/>
                  </a:lnTo>
                  <a:lnTo>
                    <a:pt x="467663" y="861593"/>
                  </a:lnTo>
                  <a:lnTo>
                    <a:pt x="511045" y="883645"/>
                  </a:lnTo>
                  <a:lnTo>
                    <a:pt x="556927" y="901029"/>
                  </a:lnTo>
                  <a:lnTo>
                    <a:pt x="603710" y="913340"/>
                  </a:lnTo>
                  <a:lnTo>
                    <a:pt x="1003321" y="991697"/>
                  </a:lnTo>
                  <a:lnTo>
                    <a:pt x="1028307" y="1005412"/>
                  </a:lnTo>
                  <a:lnTo>
                    <a:pt x="1065788" y="1034720"/>
                  </a:lnTo>
                  <a:lnTo>
                    <a:pt x="1097137" y="1070828"/>
                  </a:lnTo>
                  <a:lnTo>
                    <a:pt x="1119406" y="1110128"/>
                  </a:lnTo>
                  <a:lnTo>
                    <a:pt x="1134274" y="1152005"/>
                  </a:lnTo>
                  <a:lnTo>
                    <a:pt x="1143226" y="1195972"/>
                  </a:lnTo>
                  <a:lnTo>
                    <a:pt x="1147747" y="1241544"/>
                  </a:lnTo>
                  <a:lnTo>
                    <a:pt x="1149323" y="1288233"/>
                  </a:lnTo>
                  <a:lnTo>
                    <a:pt x="1149580" y="1383020"/>
                  </a:lnTo>
                  <a:lnTo>
                    <a:pt x="1151231" y="1430145"/>
                  </a:lnTo>
                  <a:lnTo>
                    <a:pt x="1155879" y="1476443"/>
                  </a:lnTo>
                  <a:lnTo>
                    <a:pt x="1165218" y="1522521"/>
                  </a:lnTo>
                  <a:lnTo>
                    <a:pt x="1179509" y="1567248"/>
                  </a:lnTo>
                  <a:lnTo>
                    <a:pt x="1198440" y="1610228"/>
                  </a:lnTo>
                  <a:lnTo>
                    <a:pt x="1221700" y="1651066"/>
                  </a:lnTo>
                  <a:lnTo>
                    <a:pt x="1248977" y="1689364"/>
                  </a:lnTo>
                  <a:lnTo>
                    <a:pt x="1279959" y="1724728"/>
                  </a:lnTo>
                  <a:lnTo>
                    <a:pt x="1314336" y="1756760"/>
                  </a:lnTo>
                  <a:lnTo>
                    <a:pt x="1351795" y="1785064"/>
                  </a:lnTo>
                  <a:lnTo>
                    <a:pt x="1392025" y="1809245"/>
                  </a:lnTo>
                  <a:lnTo>
                    <a:pt x="1434714" y="1828907"/>
                  </a:lnTo>
                  <a:lnTo>
                    <a:pt x="1480753" y="1844723"/>
                  </a:lnTo>
                  <a:lnTo>
                    <a:pt x="1574788" y="1871000"/>
                  </a:lnTo>
                  <a:lnTo>
                    <a:pt x="1620917" y="1886232"/>
                  </a:lnTo>
                  <a:lnTo>
                    <a:pt x="1665211" y="1906039"/>
                  </a:lnTo>
                  <a:lnTo>
                    <a:pt x="1704832" y="1930941"/>
                  </a:lnTo>
                  <a:lnTo>
                    <a:pt x="1740326" y="1960988"/>
                  </a:lnTo>
                  <a:lnTo>
                    <a:pt x="1771704" y="1995476"/>
                  </a:lnTo>
                  <a:lnTo>
                    <a:pt x="1798979" y="2033699"/>
                  </a:lnTo>
                  <a:lnTo>
                    <a:pt x="1822165" y="2074952"/>
                  </a:lnTo>
                  <a:lnTo>
                    <a:pt x="1841273" y="2118532"/>
                  </a:lnTo>
                  <a:lnTo>
                    <a:pt x="1856317" y="2163732"/>
                  </a:lnTo>
                  <a:lnTo>
                    <a:pt x="1867310" y="2209848"/>
                  </a:lnTo>
                  <a:lnTo>
                    <a:pt x="1875407" y="2262960"/>
                  </a:lnTo>
                  <a:lnTo>
                    <a:pt x="1879599" y="2316444"/>
                  </a:lnTo>
                  <a:lnTo>
                    <a:pt x="1880540" y="2370195"/>
                  </a:lnTo>
                  <a:lnTo>
                    <a:pt x="1878881" y="2424105"/>
                  </a:lnTo>
                  <a:lnTo>
                    <a:pt x="1875275" y="2478069"/>
                  </a:lnTo>
                  <a:lnTo>
                    <a:pt x="1870374" y="2531981"/>
                  </a:lnTo>
                  <a:lnTo>
                    <a:pt x="1864833" y="2585736"/>
                  </a:lnTo>
                  <a:lnTo>
                    <a:pt x="1859349" y="2634052"/>
                  </a:lnTo>
                  <a:lnTo>
                    <a:pt x="1852788" y="2683005"/>
                  </a:lnTo>
                  <a:lnTo>
                    <a:pt x="1844762" y="2732084"/>
                  </a:lnTo>
                  <a:lnTo>
                    <a:pt x="1836461" y="2773012"/>
                  </a:lnTo>
                  <a:lnTo>
                    <a:pt x="105986" y="2773012"/>
                  </a:lnTo>
                  <a:close/>
                </a:path>
                <a:path w="1880870" h="2773045">
                  <a:moveTo>
                    <a:pt x="1003321" y="991697"/>
                  </a:moveTo>
                  <a:lnTo>
                    <a:pt x="603710" y="913340"/>
                  </a:lnTo>
                  <a:lnTo>
                    <a:pt x="651322" y="921781"/>
                  </a:lnTo>
                  <a:lnTo>
                    <a:pt x="699494" y="927647"/>
                  </a:lnTo>
                  <a:lnTo>
                    <a:pt x="796449" y="936834"/>
                  </a:lnTo>
                  <a:lnTo>
                    <a:pt x="844696" y="942743"/>
                  </a:lnTo>
                  <a:lnTo>
                    <a:pt x="892890" y="951570"/>
                  </a:lnTo>
                  <a:lnTo>
                    <a:pt x="940477" y="964509"/>
                  </a:lnTo>
                  <a:lnTo>
                    <a:pt x="986077" y="982232"/>
                  </a:lnTo>
                  <a:lnTo>
                    <a:pt x="1003321" y="991697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9710266" y="6667702"/>
            <a:ext cx="982344" cy="895350"/>
            <a:chOff x="9710266" y="6667702"/>
            <a:chExt cx="982344" cy="895350"/>
          </a:xfrm>
        </p:grpSpPr>
        <p:sp>
          <p:nvSpPr>
            <p:cNvPr id="12" name="object 12" descr=""/>
            <p:cNvSpPr/>
            <p:nvPr/>
          </p:nvSpPr>
          <p:spPr>
            <a:xfrm>
              <a:off x="10104835" y="6667702"/>
              <a:ext cx="588010" cy="895350"/>
            </a:xfrm>
            <a:custGeom>
              <a:avLst/>
              <a:gdLst/>
              <a:ahLst/>
              <a:cxnLst/>
              <a:rect l="l" t="t" r="r" b="b"/>
              <a:pathLst>
                <a:path w="588009" h="89535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587547" y="151859"/>
                  </a:lnTo>
                  <a:lnTo>
                    <a:pt x="587547" y="892390"/>
                  </a:lnTo>
                  <a:lnTo>
                    <a:pt x="587547" y="895147"/>
                  </a:lnTo>
                  <a:lnTo>
                    <a:pt x="519990" y="895147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710266" y="6882359"/>
              <a:ext cx="966469" cy="678180"/>
            </a:xfrm>
            <a:custGeom>
              <a:avLst/>
              <a:gdLst/>
              <a:ahLst/>
              <a:cxnLst/>
              <a:rect l="l" t="t" r="r" b="b"/>
              <a:pathLst>
                <a:path w="966470" h="678179">
                  <a:moveTo>
                    <a:pt x="483676" y="677639"/>
                  </a:moveTo>
                  <a:lnTo>
                    <a:pt x="427269" y="675360"/>
                  </a:lnTo>
                  <a:lnTo>
                    <a:pt x="372773" y="668691"/>
                  </a:lnTo>
                  <a:lnTo>
                    <a:pt x="320552" y="657886"/>
                  </a:lnTo>
                  <a:lnTo>
                    <a:pt x="270967" y="643201"/>
                  </a:lnTo>
                  <a:lnTo>
                    <a:pt x="224383" y="624889"/>
                  </a:lnTo>
                  <a:lnTo>
                    <a:pt x="181161" y="603204"/>
                  </a:lnTo>
                  <a:lnTo>
                    <a:pt x="141665" y="578401"/>
                  </a:lnTo>
                  <a:lnTo>
                    <a:pt x="106258" y="550734"/>
                  </a:lnTo>
                  <a:lnTo>
                    <a:pt x="75302" y="520457"/>
                  </a:lnTo>
                  <a:lnTo>
                    <a:pt x="49161" y="487824"/>
                  </a:lnTo>
                  <a:lnTo>
                    <a:pt x="28197" y="453090"/>
                  </a:lnTo>
                  <a:lnTo>
                    <a:pt x="12774" y="416508"/>
                  </a:lnTo>
                  <a:lnTo>
                    <a:pt x="3254" y="378333"/>
                  </a:lnTo>
                  <a:lnTo>
                    <a:pt x="0" y="338820"/>
                  </a:lnTo>
                  <a:lnTo>
                    <a:pt x="3254" y="299306"/>
                  </a:lnTo>
                  <a:lnTo>
                    <a:pt x="12774" y="261131"/>
                  </a:lnTo>
                  <a:lnTo>
                    <a:pt x="28197" y="224549"/>
                  </a:lnTo>
                  <a:lnTo>
                    <a:pt x="49161" y="189815"/>
                  </a:lnTo>
                  <a:lnTo>
                    <a:pt x="75302" y="157182"/>
                  </a:lnTo>
                  <a:lnTo>
                    <a:pt x="106258" y="126905"/>
                  </a:lnTo>
                  <a:lnTo>
                    <a:pt x="141665" y="99238"/>
                  </a:lnTo>
                  <a:lnTo>
                    <a:pt x="181161" y="74434"/>
                  </a:lnTo>
                  <a:lnTo>
                    <a:pt x="224383" y="52750"/>
                  </a:lnTo>
                  <a:lnTo>
                    <a:pt x="270967" y="34438"/>
                  </a:lnTo>
                  <a:lnTo>
                    <a:pt x="320552" y="19752"/>
                  </a:lnTo>
                  <a:lnTo>
                    <a:pt x="372773" y="8948"/>
                  </a:lnTo>
                  <a:lnTo>
                    <a:pt x="427269" y="2279"/>
                  </a:lnTo>
                  <a:lnTo>
                    <a:pt x="483676" y="0"/>
                  </a:lnTo>
                  <a:lnTo>
                    <a:pt x="540083" y="2279"/>
                  </a:lnTo>
                  <a:lnTo>
                    <a:pt x="594579" y="8948"/>
                  </a:lnTo>
                  <a:lnTo>
                    <a:pt x="646800" y="19752"/>
                  </a:lnTo>
                  <a:lnTo>
                    <a:pt x="696385" y="34438"/>
                  </a:lnTo>
                  <a:lnTo>
                    <a:pt x="742969" y="52750"/>
                  </a:lnTo>
                  <a:lnTo>
                    <a:pt x="786191" y="74434"/>
                  </a:lnTo>
                  <a:lnTo>
                    <a:pt x="825687" y="99238"/>
                  </a:lnTo>
                  <a:lnTo>
                    <a:pt x="861094" y="126905"/>
                  </a:lnTo>
                  <a:lnTo>
                    <a:pt x="892050" y="157182"/>
                  </a:lnTo>
                  <a:lnTo>
                    <a:pt x="918191" y="189815"/>
                  </a:lnTo>
                  <a:lnTo>
                    <a:pt x="939155" y="224549"/>
                  </a:lnTo>
                  <a:lnTo>
                    <a:pt x="954578" y="261131"/>
                  </a:lnTo>
                  <a:lnTo>
                    <a:pt x="964098" y="299306"/>
                  </a:lnTo>
                  <a:lnTo>
                    <a:pt x="966165" y="324404"/>
                  </a:lnTo>
                  <a:lnTo>
                    <a:pt x="966165" y="353235"/>
                  </a:lnTo>
                  <a:lnTo>
                    <a:pt x="954578" y="416508"/>
                  </a:lnTo>
                  <a:lnTo>
                    <a:pt x="939155" y="453090"/>
                  </a:lnTo>
                  <a:lnTo>
                    <a:pt x="918191" y="487824"/>
                  </a:lnTo>
                  <a:lnTo>
                    <a:pt x="892050" y="520457"/>
                  </a:lnTo>
                  <a:lnTo>
                    <a:pt x="861094" y="550734"/>
                  </a:lnTo>
                  <a:lnTo>
                    <a:pt x="825687" y="578401"/>
                  </a:lnTo>
                  <a:lnTo>
                    <a:pt x="786191" y="603204"/>
                  </a:lnTo>
                  <a:lnTo>
                    <a:pt x="742969" y="624889"/>
                  </a:lnTo>
                  <a:lnTo>
                    <a:pt x="696385" y="643201"/>
                  </a:lnTo>
                  <a:lnTo>
                    <a:pt x="646800" y="657886"/>
                  </a:lnTo>
                  <a:lnTo>
                    <a:pt x="594579" y="668691"/>
                  </a:lnTo>
                  <a:lnTo>
                    <a:pt x="540083" y="675360"/>
                  </a:lnTo>
                  <a:lnTo>
                    <a:pt x="483676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0074479" y="6984236"/>
            <a:ext cx="23939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60" b="1">
                <a:solidFill>
                  <a:srgbClr val="331B2B"/>
                </a:solidFill>
                <a:latin typeface="Tahoma"/>
                <a:cs typeface="Tahoma"/>
              </a:rPr>
              <a:t>9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853605" y="755999"/>
          <a:ext cx="9158605" cy="6795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605"/>
                <a:gridCol w="1672589"/>
                <a:gridCol w="1614805"/>
                <a:gridCol w="1560195"/>
                <a:gridCol w="1565275"/>
                <a:gridCol w="1618615"/>
              </a:tblGrid>
              <a:tr h="1028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550" spc="-25" b="1">
                          <a:latin typeface="Tahoma"/>
                          <a:cs typeface="Tahoma"/>
                        </a:rPr>
                        <a:t>S/N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167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dirty="0" sz="1550" b="1">
                          <a:latin typeface="Tahoma"/>
                          <a:cs typeface="Tahoma"/>
                        </a:rPr>
                        <a:t>Title</a:t>
                      </a:r>
                      <a:r>
                        <a:rPr dirty="0" sz="1550" spc="5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b="1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550" spc="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20" b="1">
                          <a:latin typeface="Tahoma"/>
                          <a:cs typeface="Tahoma"/>
                        </a:rPr>
                        <a:t>Paper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167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Objective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167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 marR="121920" indent="-118745">
                        <a:lnSpc>
                          <a:spcPct val="116900"/>
                        </a:lnSpc>
                        <a:spcBef>
                          <a:spcPts val="1660"/>
                        </a:spcBef>
                      </a:pPr>
                      <a:r>
                        <a:rPr dirty="0" sz="1550" b="1">
                          <a:latin typeface="Tahoma"/>
                          <a:cs typeface="Tahoma"/>
                        </a:rPr>
                        <a:t>Methods </a:t>
                      </a:r>
                      <a:r>
                        <a:rPr dirty="0" sz="1550" spc="114" b="1">
                          <a:latin typeface="Tahoma"/>
                          <a:cs typeface="Tahoma"/>
                        </a:rPr>
                        <a:t>&amp;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Alternatives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2108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550" b="1">
                          <a:latin typeface="Tahoma"/>
                          <a:cs typeface="Tahoma"/>
                        </a:rPr>
                        <a:t>Results</a:t>
                      </a:r>
                      <a:r>
                        <a:rPr dirty="0" sz="1550" spc="-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114" b="1">
                          <a:latin typeface="Tahoma"/>
                          <a:cs typeface="Tahoma"/>
                        </a:rPr>
                        <a:t>&amp;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Contribution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1174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dirty="0" sz="1550" spc="-20" b="1">
                          <a:latin typeface="Tahoma"/>
                          <a:cs typeface="Tahoma"/>
                        </a:rPr>
                        <a:t>Gaps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167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4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 marR="174625">
                        <a:lnSpc>
                          <a:spcPct val="116900"/>
                        </a:lnSpc>
                      </a:pPr>
                      <a:r>
                        <a:rPr dirty="0" sz="1550" b="1">
                          <a:latin typeface="Tahoma"/>
                          <a:cs typeface="Tahoma"/>
                        </a:rPr>
                        <a:t>Patel</a:t>
                      </a:r>
                      <a:r>
                        <a:rPr dirty="0" sz="1550" spc="-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et al.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(2020)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 marR="772160" indent="-118745">
                        <a:lnSpc>
                          <a:spcPct val="116900"/>
                        </a:lnSpc>
                        <a:spcBef>
                          <a:spcPts val="760"/>
                        </a:spcBef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Brain Tumor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520065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Detection Using Pretrained </a:t>
                      </a:r>
                      <a:r>
                        <a:rPr dirty="0" sz="1550" spc="40" b="1">
                          <a:latin typeface="Tahoma"/>
                          <a:cs typeface="Tahoma"/>
                        </a:rPr>
                        <a:t>CNNs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965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3360" marR="345440" indent="-118745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Explore pretrained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50" spc="90" b="1">
                          <a:latin typeface="Tahoma"/>
                          <a:cs typeface="Tahoma"/>
                        </a:rPr>
                        <a:t>CNN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180340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architectures </a:t>
                      </a:r>
                      <a:r>
                        <a:rPr dirty="0" sz="1550" b="1"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1550" spc="-5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detection.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 marR="407670" indent="-118745">
                        <a:lnSpc>
                          <a:spcPct val="116900"/>
                        </a:lnSpc>
                        <a:spcBef>
                          <a:spcPts val="760"/>
                        </a:spcBef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Pretrained </a:t>
                      </a:r>
                      <a:r>
                        <a:rPr dirty="0" sz="1550" spc="40" b="1">
                          <a:latin typeface="Tahoma"/>
                          <a:cs typeface="Tahoma"/>
                        </a:rPr>
                        <a:t>CNNs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604520">
                        <a:lnSpc>
                          <a:spcPct val="116900"/>
                        </a:lnSpc>
                      </a:pPr>
                      <a:r>
                        <a:rPr dirty="0" sz="1550" spc="-25" b="1">
                          <a:latin typeface="Tahoma"/>
                          <a:cs typeface="Tahoma"/>
                        </a:rPr>
                        <a:t>(ResNet, </a:t>
                      </a:r>
                      <a:r>
                        <a:rPr dirty="0" sz="1550" spc="45" b="1">
                          <a:latin typeface="Tahoma"/>
                          <a:cs typeface="Tahoma"/>
                        </a:rPr>
                        <a:t>VGG),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400685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compared </a:t>
                      </a:r>
                      <a:r>
                        <a:rPr dirty="0" sz="1550" b="1">
                          <a:latin typeface="Tahoma"/>
                          <a:cs typeface="Tahoma"/>
                        </a:rPr>
                        <a:t>with</a:t>
                      </a:r>
                      <a:r>
                        <a:rPr dirty="0" sz="1550" spc="1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40" b="1">
                          <a:latin typeface="Tahoma"/>
                          <a:cs typeface="Tahoma"/>
                        </a:rPr>
                        <a:t>SVM.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965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3360" marR="412750" indent="-118745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Pretrained </a:t>
                      </a:r>
                      <a:r>
                        <a:rPr dirty="0" sz="1550" spc="40" b="1">
                          <a:latin typeface="Tahoma"/>
                          <a:cs typeface="Tahoma"/>
                        </a:rPr>
                        <a:t>CNNs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145415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yielded better performance.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3360" marR="638810" indent="-118745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Requires larger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104139">
                        <a:lnSpc>
                          <a:spcPct val="116900"/>
                        </a:lnSpc>
                      </a:pPr>
                      <a:r>
                        <a:rPr dirty="0" sz="1550" spc="-35" b="1">
                          <a:latin typeface="Tahoma"/>
                          <a:cs typeface="Tahoma"/>
                        </a:rPr>
                        <a:t>datasets</a:t>
                      </a:r>
                      <a:r>
                        <a:rPr dirty="0" sz="1550" spc="-5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generalization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50" spc="-50" b="1">
                          <a:latin typeface="Tahoma"/>
                          <a:cs typeface="Tahoma"/>
                        </a:rPr>
                        <a:t>.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9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 marR="103505">
                        <a:lnSpc>
                          <a:spcPct val="116900"/>
                        </a:lnSpc>
                      </a:pPr>
                      <a:r>
                        <a:rPr dirty="0" sz="1550" b="1">
                          <a:latin typeface="Tahoma"/>
                          <a:cs typeface="Tahoma"/>
                        </a:rPr>
                        <a:t>Wang</a:t>
                      </a:r>
                      <a:r>
                        <a:rPr dirty="0" sz="1550" spc="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35" b="1">
                          <a:latin typeface="Tahoma"/>
                          <a:cs typeface="Tahoma"/>
                        </a:rPr>
                        <a:t>et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al.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(2018)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3360" marR="168910" indent="-118745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Random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Forest-</a:t>
                      </a:r>
                      <a:r>
                        <a:rPr dirty="0" sz="1550" spc="-20" b="1">
                          <a:latin typeface="Tahoma"/>
                          <a:cs typeface="Tahoma"/>
                        </a:rPr>
                        <a:t>Based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287020">
                        <a:lnSpc>
                          <a:spcPct val="116900"/>
                        </a:lnSpc>
                      </a:pPr>
                      <a:r>
                        <a:rPr dirty="0" sz="1550" b="1">
                          <a:latin typeface="Tahoma"/>
                          <a:cs typeface="Tahoma"/>
                        </a:rPr>
                        <a:t>Brain</a:t>
                      </a:r>
                      <a:r>
                        <a:rPr dirty="0" sz="1550" spc="1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Tumor Diagnosis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dirty="0" sz="1550" spc="-25" b="1">
                          <a:latin typeface="Tahoma"/>
                          <a:cs typeface="Tahoma"/>
                        </a:rPr>
                        <a:t>Use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535940" indent="118110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Random </a:t>
                      </a:r>
                      <a:r>
                        <a:rPr dirty="0" sz="1550" b="1">
                          <a:latin typeface="Tahoma"/>
                          <a:cs typeface="Tahoma"/>
                        </a:rPr>
                        <a:t>Forest</a:t>
                      </a:r>
                      <a:r>
                        <a:rPr dirty="0" sz="1550" spc="-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accurate tumor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diagnosis.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167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3360" marR="616585" indent="-118745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Random Forest,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389890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compared </a:t>
                      </a:r>
                      <a:r>
                        <a:rPr dirty="0" sz="1550" b="1">
                          <a:latin typeface="Tahoma"/>
                          <a:cs typeface="Tahoma"/>
                        </a:rPr>
                        <a:t>with</a:t>
                      </a:r>
                      <a:r>
                        <a:rPr dirty="0" sz="1550" spc="1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55" b="1">
                          <a:latin typeface="Tahoma"/>
                          <a:cs typeface="Tahoma"/>
                        </a:rPr>
                        <a:t>CNN.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0" marR="621665">
                        <a:lnSpc>
                          <a:spcPct val="116900"/>
                        </a:lnSpc>
                        <a:spcBef>
                          <a:spcPts val="610"/>
                        </a:spcBef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Random Forest showed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133350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higher reliability</a:t>
                      </a:r>
                      <a:r>
                        <a:rPr dirty="0" sz="1550" spc="50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interpretabili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ty.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774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Limited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5250" marR="104139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generalization </a:t>
                      </a:r>
                      <a:r>
                        <a:rPr dirty="0" sz="1550" b="1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15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diverse populations.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5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 marR="295910">
                        <a:lnSpc>
                          <a:spcPts val="2170"/>
                        </a:lnSpc>
                        <a:spcBef>
                          <a:spcPts val="5"/>
                        </a:spcBef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Gupta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and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Singh </a:t>
                      </a:r>
                      <a:r>
                        <a:rPr dirty="0" sz="1550" spc="-75" b="1">
                          <a:latin typeface="Tahoma"/>
                          <a:cs typeface="Tahoma"/>
                        </a:rPr>
                        <a:t>(2019)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1250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3360" marR="772160" indent="-118745">
                        <a:lnSpc>
                          <a:spcPct val="116900"/>
                        </a:lnSpc>
                      </a:pPr>
                      <a:r>
                        <a:rPr dirty="0" sz="1550" spc="-20" b="1">
                          <a:latin typeface="Tahoma"/>
                          <a:cs typeface="Tahoma"/>
                        </a:rPr>
                        <a:t>Deep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Neural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261620">
                        <a:lnSpc>
                          <a:spcPct val="116900"/>
                        </a:lnSpc>
                      </a:pPr>
                      <a:r>
                        <a:rPr dirty="0" sz="1550" b="1">
                          <a:latin typeface="Tahoma"/>
                          <a:cs typeface="Tahoma"/>
                        </a:rPr>
                        <a:t>Networks</a:t>
                      </a:r>
                      <a:r>
                        <a:rPr dirty="0" sz="1550" spc="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Glioma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3360" marR="633095" indent="-118745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Grade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gliomas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447675">
                        <a:lnSpc>
                          <a:spcPct val="116900"/>
                        </a:lnSpc>
                      </a:pPr>
                      <a:r>
                        <a:rPr dirty="0" sz="1550" b="1">
                          <a:latin typeface="Tahoma"/>
                          <a:cs typeface="Tahoma"/>
                        </a:rPr>
                        <a:t>using</a:t>
                      </a:r>
                      <a:r>
                        <a:rPr dirty="0" sz="1550" spc="-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deep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neural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3360" marR="696595" indent="-118745">
                        <a:lnSpc>
                          <a:spcPct val="116900"/>
                        </a:lnSpc>
                        <a:spcBef>
                          <a:spcPts val="760"/>
                        </a:spcBef>
                      </a:pPr>
                      <a:r>
                        <a:rPr dirty="0" sz="1550" spc="-20" b="1">
                          <a:latin typeface="Tahoma"/>
                          <a:cs typeface="Tahoma"/>
                        </a:rPr>
                        <a:t>Deep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neural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algn="just" marL="95250" marR="462915">
                        <a:lnSpc>
                          <a:spcPts val="217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networks, compared </a:t>
                      </a:r>
                      <a:r>
                        <a:rPr dirty="0" sz="1550" b="1">
                          <a:latin typeface="Tahoma"/>
                          <a:cs typeface="Tahoma"/>
                        </a:rPr>
                        <a:t>with</a:t>
                      </a:r>
                      <a:r>
                        <a:rPr dirty="0" sz="1550" spc="1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25" b="1">
                          <a:latin typeface="Tahoma"/>
                          <a:cs typeface="Tahoma"/>
                        </a:rPr>
                        <a:t>RF,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965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3360" marR="598170" indent="-118745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Effective glioma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124460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grading</a:t>
                      </a:r>
                      <a:r>
                        <a:rPr dirty="0" sz="1550" spc="-7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20" b="1">
                          <a:latin typeface="Tahoma"/>
                          <a:cs typeface="Tahoma"/>
                        </a:rPr>
                        <a:t>using </a:t>
                      </a:r>
                      <a:r>
                        <a:rPr dirty="0" sz="1550" b="1">
                          <a:latin typeface="Tahoma"/>
                          <a:cs typeface="Tahoma"/>
                        </a:rPr>
                        <a:t>deep</a:t>
                      </a:r>
                      <a:r>
                        <a:rPr dirty="0" sz="1550" spc="-10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neural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3360" marR="796925" indent="-118745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Needs </a:t>
                      </a:r>
                      <a:r>
                        <a:rPr dirty="0" sz="1550" spc="-25" b="1">
                          <a:latin typeface="Tahoma"/>
                          <a:cs typeface="Tahoma"/>
                        </a:rPr>
                        <a:t>better</a:t>
                      </a:r>
                      <a:endParaRPr sz="1550">
                        <a:latin typeface="Tahoma"/>
                        <a:cs typeface="Tahoma"/>
                      </a:endParaRPr>
                    </a:p>
                    <a:p>
                      <a:pPr marL="95250" marR="102870">
                        <a:lnSpc>
                          <a:spcPct val="116900"/>
                        </a:lnSpc>
                      </a:pPr>
                      <a:r>
                        <a:rPr dirty="0" sz="1550" spc="-10" b="1">
                          <a:latin typeface="Tahoma"/>
                          <a:cs typeface="Tahoma"/>
                        </a:rPr>
                        <a:t>interpretabilit </a:t>
                      </a:r>
                      <a:r>
                        <a:rPr dirty="0" sz="1550" b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155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b="1"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155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clinical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722" y="-33099"/>
            <a:ext cx="8181975" cy="6496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55"/>
              <a:t>LITERATURE</a:t>
            </a:r>
            <a:r>
              <a:rPr dirty="0" spc="25"/>
              <a:t> </a:t>
            </a:r>
            <a:r>
              <a:rPr dirty="0" spc="85"/>
              <a:t>REVIEW</a:t>
            </a:r>
            <a:r>
              <a:rPr dirty="0" spc="25"/>
              <a:t> </a:t>
            </a:r>
            <a:r>
              <a:rPr dirty="0" spc="95"/>
              <a:t>CONT...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784" y="772865"/>
            <a:ext cx="547848" cy="60142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97806" y="2071795"/>
            <a:ext cx="269875" cy="3416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University</a:t>
            </a:r>
            <a:r>
              <a:rPr dirty="0" sz="1550" spc="6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20" b="1">
                <a:solidFill>
                  <a:srgbClr val="331B2B"/>
                </a:solidFill>
                <a:latin typeface="Tahoma"/>
                <a:cs typeface="Tahoma"/>
              </a:rPr>
              <a:t>Lagos,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Akoka,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331B2B"/>
                </a:solidFill>
                <a:latin typeface="Tahoma"/>
                <a:cs typeface="Tahoma"/>
              </a:rPr>
              <a:t>Lagos.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534664" y="0"/>
            <a:ext cx="2157730" cy="2858770"/>
          </a:xfrm>
          <a:custGeom>
            <a:avLst/>
            <a:gdLst/>
            <a:ahLst/>
            <a:cxnLst/>
            <a:rect l="l" t="t" r="r" b="b"/>
            <a:pathLst>
              <a:path w="2157729" h="2858770">
                <a:moveTo>
                  <a:pt x="927421" y="0"/>
                </a:moveTo>
                <a:lnTo>
                  <a:pt x="969800" y="5185"/>
                </a:lnTo>
                <a:lnTo>
                  <a:pt x="1071190" y="18788"/>
                </a:lnTo>
                <a:lnTo>
                  <a:pt x="1222966" y="41846"/>
                </a:lnTo>
                <a:lnTo>
                  <a:pt x="1374407" y="67601"/>
                </a:lnTo>
                <a:lnTo>
                  <a:pt x="1575871" y="105195"/>
                </a:lnTo>
                <a:lnTo>
                  <a:pt x="1977569" y="186698"/>
                </a:lnTo>
                <a:lnTo>
                  <a:pt x="2031567" y="198427"/>
                </a:lnTo>
                <a:lnTo>
                  <a:pt x="2085166" y="212523"/>
                </a:lnTo>
                <a:lnTo>
                  <a:pt x="2136882" y="230844"/>
                </a:lnTo>
                <a:lnTo>
                  <a:pt x="2157719" y="2858236"/>
                </a:lnTo>
                <a:lnTo>
                  <a:pt x="2157719" y="2858748"/>
                </a:lnTo>
                <a:lnTo>
                  <a:pt x="2120593" y="2835217"/>
                </a:lnTo>
                <a:lnTo>
                  <a:pt x="2104646" y="2800262"/>
                </a:lnTo>
                <a:lnTo>
                  <a:pt x="2095829" y="2759831"/>
                </a:lnTo>
                <a:lnTo>
                  <a:pt x="2089721" y="2720692"/>
                </a:lnTo>
                <a:lnTo>
                  <a:pt x="2079959" y="2668729"/>
                </a:lnTo>
                <a:lnTo>
                  <a:pt x="2068519" y="2617076"/>
                </a:lnTo>
                <a:lnTo>
                  <a:pt x="2055149" y="2565900"/>
                </a:lnTo>
                <a:lnTo>
                  <a:pt x="2039598" y="2515366"/>
                </a:lnTo>
                <a:lnTo>
                  <a:pt x="2021615" y="2465638"/>
                </a:lnTo>
                <a:lnTo>
                  <a:pt x="2000947" y="2416882"/>
                </a:lnTo>
                <a:lnTo>
                  <a:pt x="1978767" y="2372514"/>
                </a:lnTo>
                <a:lnTo>
                  <a:pt x="1953596" y="2329431"/>
                </a:lnTo>
                <a:lnTo>
                  <a:pt x="1925560" y="2288004"/>
                </a:lnTo>
                <a:lnTo>
                  <a:pt x="1894787" y="2248607"/>
                </a:lnTo>
                <a:lnTo>
                  <a:pt x="1861406" y="2211611"/>
                </a:lnTo>
                <a:lnTo>
                  <a:pt x="1825543" y="2177388"/>
                </a:lnTo>
                <a:lnTo>
                  <a:pt x="1787327" y="2146311"/>
                </a:lnTo>
                <a:lnTo>
                  <a:pt x="1746885" y="2118751"/>
                </a:lnTo>
                <a:lnTo>
                  <a:pt x="1704345" y="2095082"/>
                </a:lnTo>
                <a:lnTo>
                  <a:pt x="1659835" y="2075674"/>
                </a:lnTo>
                <a:lnTo>
                  <a:pt x="1613482" y="2060901"/>
                </a:lnTo>
                <a:lnTo>
                  <a:pt x="1565415" y="2051135"/>
                </a:lnTo>
                <a:lnTo>
                  <a:pt x="1517275" y="2046520"/>
                </a:lnTo>
                <a:lnTo>
                  <a:pt x="1110388" y="2033539"/>
                </a:lnTo>
                <a:lnTo>
                  <a:pt x="1083528" y="2024030"/>
                </a:lnTo>
                <a:lnTo>
                  <a:pt x="1041830" y="2001147"/>
                </a:lnTo>
                <a:lnTo>
                  <a:pt x="1005087" y="1970568"/>
                </a:lnTo>
                <a:lnTo>
                  <a:pt x="976789" y="1935378"/>
                </a:lnTo>
                <a:lnTo>
                  <a:pt x="955378" y="1896454"/>
                </a:lnTo>
                <a:lnTo>
                  <a:pt x="939468" y="1854515"/>
                </a:lnTo>
                <a:lnTo>
                  <a:pt x="927671" y="1810281"/>
                </a:lnTo>
                <a:lnTo>
                  <a:pt x="918600" y="1764469"/>
                </a:lnTo>
                <a:lnTo>
                  <a:pt x="903087" y="1670989"/>
                </a:lnTo>
                <a:lnTo>
                  <a:pt x="893872" y="1624759"/>
                </a:lnTo>
                <a:lnTo>
                  <a:pt x="881833" y="1579828"/>
                </a:lnTo>
                <a:lnTo>
                  <a:pt x="865201" y="1535870"/>
                </a:lnTo>
                <a:lnTo>
                  <a:pt x="843901" y="1494041"/>
                </a:lnTo>
                <a:lnTo>
                  <a:pt x="818304" y="1454682"/>
                </a:lnTo>
                <a:lnTo>
                  <a:pt x="788781" y="1418135"/>
                </a:lnTo>
                <a:lnTo>
                  <a:pt x="755702" y="1384739"/>
                </a:lnTo>
                <a:lnTo>
                  <a:pt x="719441" y="1354835"/>
                </a:lnTo>
                <a:lnTo>
                  <a:pt x="680367" y="1328765"/>
                </a:lnTo>
                <a:lnTo>
                  <a:pt x="638852" y="1306869"/>
                </a:lnTo>
                <a:lnTo>
                  <a:pt x="595266" y="1289487"/>
                </a:lnTo>
                <a:lnTo>
                  <a:pt x="549982" y="1276961"/>
                </a:lnTo>
                <a:lnTo>
                  <a:pt x="502012" y="1268767"/>
                </a:lnTo>
                <a:lnTo>
                  <a:pt x="405004" y="1257979"/>
                </a:lnTo>
                <a:lnTo>
                  <a:pt x="357039" y="1250377"/>
                </a:lnTo>
                <a:lnTo>
                  <a:pt x="310148" y="1237964"/>
                </a:lnTo>
                <a:lnTo>
                  <a:pt x="267047" y="1219773"/>
                </a:lnTo>
                <a:lnTo>
                  <a:pt x="227191" y="1195841"/>
                </a:lnTo>
                <a:lnTo>
                  <a:pt x="190680" y="1166866"/>
                </a:lnTo>
                <a:lnTo>
                  <a:pt x="157616" y="1133544"/>
                </a:lnTo>
                <a:lnTo>
                  <a:pt x="128099" y="1096574"/>
                </a:lnTo>
                <a:lnTo>
                  <a:pt x="102231" y="1056653"/>
                </a:lnTo>
                <a:lnTo>
                  <a:pt x="80111" y="1014479"/>
                </a:lnTo>
                <a:lnTo>
                  <a:pt x="61841" y="970748"/>
                </a:lnTo>
                <a:lnTo>
                  <a:pt x="45302" y="919649"/>
                </a:lnTo>
                <a:lnTo>
                  <a:pt x="32556" y="867554"/>
                </a:lnTo>
                <a:lnTo>
                  <a:pt x="22975" y="814674"/>
                </a:lnTo>
                <a:lnTo>
                  <a:pt x="15934" y="761216"/>
                </a:lnTo>
                <a:lnTo>
                  <a:pt x="10804" y="707393"/>
                </a:lnTo>
                <a:lnTo>
                  <a:pt x="6960" y="653412"/>
                </a:lnTo>
                <a:lnTo>
                  <a:pt x="3775" y="599483"/>
                </a:lnTo>
                <a:lnTo>
                  <a:pt x="1406" y="550929"/>
                </a:lnTo>
                <a:lnTo>
                  <a:pt x="0" y="501574"/>
                </a:lnTo>
                <a:lnTo>
                  <a:pt x="17" y="451859"/>
                </a:lnTo>
                <a:lnTo>
                  <a:pt x="1923" y="402224"/>
                </a:lnTo>
                <a:lnTo>
                  <a:pt x="6180" y="353112"/>
                </a:lnTo>
                <a:lnTo>
                  <a:pt x="13253" y="304962"/>
                </a:lnTo>
                <a:lnTo>
                  <a:pt x="23604" y="258215"/>
                </a:lnTo>
                <a:lnTo>
                  <a:pt x="37696" y="213314"/>
                </a:lnTo>
                <a:lnTo>
                  <a:pt x="55994" y="170698"/>
                </a:lnTo>
                <a:lnTo>
                  <a:pt x="78961" y="130809"/>
                </a:lnTo>
                <a:lnTo>
                  <a:pt x="107060" y="94089"/>
                </a:lnTo>
                <a:lnTo>
                  <a:pt x="140755" y="60977"/>
                </a:lnTo>
                <a:lnTo>
                  <a:pt x="179953" y="32393"/>
                </a:lnTo>
                <a:lnTo>
                  <a:pt x="222263" y="9920"/>
                </a:lnTo>
                <a:lnTo>
                  <a:pt x="248410" y="0"/>
                </a:lnTo>
                <a:lnTo>
                  <a:pt x="927421" y="0"/>
                </a:lnTo>
                <a:close/>
              </a:path>
              <a:path w="2157729" h="2858770">
                <a:moveTo>
                  <a:pt x="1110388" y="2033539"/>
                </a:moveTo>
                <a:lnTo>
                  <a:pt x="1517275" y="2046520"/>
                </a:lnTo>
                <a:lnTo>
                  <a:pt x="1468940" y="2045857"/>
                </a:lnTo>
                <a:lnTo>
                  <a:pt x="1420467" y="2047823"/>
                </a:lnTo>
                <a:lnTo>
                  <a:pt x="1323329" y="2054367"/>
                </a:lnTo>
                <a:lnTo>
                  <a:pt x="1274775" y="2056304"/>
                </a:lnTo>
                <a:lnTo>
                  <a:pt x="1225803" y="2055353"/>
                </a:lnTo>
                <a:lnTo>
                  <a:pt x="1176769" y="2050248"/>
                </a:lnTo>
                <a:lnTo>
                  <a:pt x="1128926" y="2040102"/>
                </a:lnTo>
                <a:lnTo>
                  <a:pt x="1110388" y="2033539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880870" cy="7562850"/>
            <a:chOff x="0" y="0"/>
            <a:chExt cx="1880870" cy="7562850"/>
          </a:xfrm>
        </p:grpSpPr>
        <p:sp>
          <p:nvSpPr>
            <p:cNvPr id="7" name="object 7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4789837"/>
              <a:ext cx="1880870" cy="2773045"/>
            </a:xfrm>
            <a:custGeom>
              <a:avLst/>
              <a:gdLst/>
              <a:ahLst/>
              <a:cxnLst/>
              <a:rect l="l" t="t" r="r" b="b"/>
              <a:pathLst>
                <a:path w="1880870" h="2773045">
                  <a:moveTo>
                    <a:pt x="105986" y="2773012"/>
                  </a:moveTo>
                  <a:lnTo>
                    <a:pt x="0" y="2732827"/>
                  </a:lnTo>
                  <a:lnTo>
                    <a:pt x="0" y="43389"/>
                  </a:lnTo>
                  <a:lnTo>
                    <a:pt x="27107" y="13597"/>
                  </a:lnTo>
                  <a:lnTo>
                    <a:pt x="69309" y="0"/>
                  </a:lnTo>
                  <a:lnTo>
                    <a:pt x="111634" y="10657"/>
                  </a:lnTo>
                  <a:lnTo>
                    <a:pt x="135125" y="37509"/>
                  </a:lnTo>
                  <a:lnTo>
                    <a:pt x="145238" y="74587"/>
                  </a:lnTo>
                  <a:lnTo>
                    <a:pt x="147430" y="115923"/>
                  </a:lnTo>
                  <a:lnTo>
                    <a:pt x="147156" y="155547"/>
                  </a:lnTo>
                  <a:lnTo>
                    <a:pt x="148423" y="208421"/>
                  </a:lnTo>
                  <a:lnTo>
                    <a:pt x="151397" y="261258"/>
                  </a:lnTo>
                  <a:lnTo>
                    <a:pt x="156352" y="313936"/>
                  </a:lnTo>
                  <a:lnTo>
                    <a:pt x="163565" y="366331"/>
                  </a:lnTo>
                  <a:lnTo>
                    <a:pt x="173309" y="418322"/>
                  </a:lnTo>
                  <a:lnTo>
                    <a:pt x="185860" y="469786"/>
                  </a:lnTo>
                  <a:lnTo>
                    <a:pt x="200610" y="517161"/>
                  </a:lnTo>
                  <a:lnTo>
                    <a:pt x="218521" y="563750"/>
                  </a:lnTo>
                  <a:lnTo>
                    <a:pt x="239527" y="609165"/>
                  </a:lnTo>
                  <a:lnTo>
                    <a:pt x="263561" y="653017"/>
                  </a:lnTo>
                  <a:lnTo>
                    <a:pt x="290558" y="694919"/>
                  </a:lnTo>
                  <a:lnTo>
                    <a:pt x="320451" y="734483"/>
                  </a:lnTo>
                  <a:lnTo>
                    <a:pt x="353174" y="771320"/>
                  </a:lnTo>
                  <a:lnTo>
                    <a:pt x="388661" y="805043"/>
                  </a:lnTo>
                  <a:lnTo>
                    <a:pt x="426846" y="835263"/>
                  </a:lnTo>
                  <a:lnTo>
                    <a:pt x="467663" y="861593"/>
                  </a:lnTo>
                  <a:lnTo>
                    <a:pt x="511045" y="883645"/>
                  </a:lnTo>
                  <a:lnTo>
                    <a:pt x="556927" y="901029"/>
                  </a:lnTo>
                  <a:lnTo>
                    <a:pt x="603710" y="913340"/>
                  </a:lnTo>
                  <a:lnTo>
                    <a:pt x="1003321" y="991697"/>
                  </a:lnTo>
                  <a:lnTo>
                    <a:pt x="1028307" y="1005412"/>
                  </a:lnTo>
                  <a:lnTo>
                    <a:pt x="1065788" y="1034720"/>
                  </a:lnTo>
                  <a:lnTo>
                    <a:pt x="1097137" y="1070828"/>
                  </a:lnTo>
                  <a:lnTo>
                    <a:pt x="1119406" y="1110128"/>
                  </a:lnTo>
                  <a:lnTo>
                    <a:pt x="1134274" y="1152005"/>
                  </a:lnTo>
                  <a:lnTo>
                    <a:pt x="1143226" y="1195972"/>
                  </a:lnTo>
                  <a:lnTo>
                    <a:pt x="1147747" y="1241544"/>
                  </a:lnTo>
                  <a:lnTo>
                    <a:pt x="1149323" y="1288233"/>
                  </a:lnTo>
                  <a:lnTo>
                    <a:pt x="1149580" y="1383020"/>
                  </a:lnTo>
                  <a:lnTo>
                    <a:pt x="1151231" y="1430145"/>
                  </a:lnTo>
                  <a:lnTo>
                    <a:pt x="1155879" y="1476443"/>
                  </a:lnTo>
                  <a:lnTo>
                    <a:pt x="1165218" y="1522521"/>
                  </a:lnTo>
                  <a:lnTo>
                    <a:pt x="1179509" y="1567248"/>
                  </a:lnTo>
                  <a:lnTo>
                    <a:pt x="1198440" y="1610228"/>
                  </a:lnTo>
                  <a:lnTo>
                    <a:pt x="1221700" y="1651066"/>
                  </a:lnTo>
                  <a:lnTo>
                    <a:pt x="1248977" y="1689364"/>
                  </a:lnTo>
                  <a:lnTo>
                    <a:pt x="1279959" y="1724728"/>
                  </a:lnTo>
                  <a:lnTo>
                    <a:pt x="1314336" y="1756760"/>
                  </a:lnTo>
                  <a:lnTo>
                    <a:pt x="1351795" y="1785064"/>
                  </a:lnTo>
                  <a:lnTo>
                    <a:pt x="1392025" y="1809245"/>
                  </a:lnTo>
                  <a:lnTo>
                    <a:pt x="1434714" y="1828907"/>
                  </a:lnTo>
                  <a:lnTo>
                    <a:pt x="1480753" y="1844723"/>
                  </a:lnTo>
                  <a:lnTo>
                    <a:pt x="1574788" y="1871000"/>
                  </a:lnTo>
                  <a:lnTo>
                    <a:pt x="1620917" y="1886232"/>
                  </a:lnTo>
                  <a:lnTo>
                    <a:pt x="1665211" y="1906039"/>
                  </a:lnTo>
                  <a:lnTo>
                    <a:pt x="1704832" y="1930941"/>
                  </a:lnTo>
                  <a:lnTo>
                    <a:pt x="1740326" y="1960988"/>
                  </a:lnTo>
                  <a:lnTo>
                    <a:pt x="1771704" y="1995476"/>
                  </a:lnTo>
                  <a:lnTo>
                    <a:pt x="1798979" y="2033699"/>
                  </a:lnTo>
                  <a:lnTo>
                    <a:pt x="1822165" y="2074952"/>
                  </a:lnTo>
                  <a:lnTo>
                    <a:pt x="1841273" y="2118532"/>
                  </a:lnTo>
                  <a:lnTo>
                    <a:pt x="1856317" y="2163732"/>
                  </a:lnTo>
                  <a:lnTo>
                    <a:pt x="1867310" y="2209848"/>
                  </a:lnTo>
                  <a:lnTo>
                    <a:pt x="1875407" y="2262960"/>
                  </a:lnTo>
                  <a:lnTo>
                    <a:pt x="1879599" y="2316444"/>
                  </a:lnTo>
                  <a:lnTo>
                    <a:pt x="1880540" y="2370195"/>
                  </a:lnTo>
                  <a:lnTo>
                    <a:pt x="1878881" y="2424105"/>
                  </a:lnTo>
                  <a:lnTo>
                    <a:pt x="1875275" y="2478069"/>
                  </a:lnTo>
                  <a:lnTo>
                    <a:pt x="1870374" y="2531981"/>
                  </a:lnTo>
                  <a:lnTo>
                    <a:pt x="1864833" y="2585736"/>
                  </a:lnTo>
                  <a:lnTo>
                    <a:pt x="1859349" y="2634052"/>
                  </a:lnTo>
                  <a:lnTo>
                    <a:pt x="1852788" y="2683005"/>
                  </a:lnTo>
                  <a:lnTo>
                    <a:pt x="1844762" y="2732084"/>
                  </a:lnTo>
                  <a:lnTo>
                    <a:pt x="1836461" y="2773012"/>
                  </a:lnTo>
                  <a:lnTo>
                    <a:pt x="105986" y="2773012"/>
                  </a:lnTo>
                  <a:close/>
                </a:path>
                <a:path w="1880870" h="2773045">
                  <a:moveTo>
                    <a:pt x="1003321" y="991697"/>
                  </a:moveTo>
                  <a:lnTo>
                    <a:pt x="603710" y="913340"/>
                  </a:lnTo>
                  <a:lnTo>
                    <a:pt x="651322" y="921781"/>
                  </a:lnTo>
                  <a:lnTo>
                    <a:pt x="699494" y="927647"/>
                  </a:lnTo>
                  <a:lnTo>
                    <a:pt x="796449" y="936834"/>
                  </a:lnTo>
                  <a:lnTo>
                    <a:pt x="844696" y="942743"/>
                  </a:lnTo>
                  <a:lnTo>
                    <a:pt x="892890" y="951570"/>
                  </a:lnTo>
                  <a:lnTo>
                    <a:pt x="940477" y="964509"/>
                  </a:lnTo>
                  <a:lnTo>
                    <a:pt x="986077" y="982232"/>
                  </a:lnTo>
                  <a:lnTo>
                    <a:pt x="1003321" y="991697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9903334" y="5369233"/>
            <a:ext cx="789305" cy="2193925"/>
            <a:chOff x="9903334" y="5369233"/>
            <a:chExt cx="789305" cy="2193925"/>
          </a:xfrm>
        </p:grpSpPr>
        <p:sp>
          <p:nvSpPr>
            <p:cNvPr id="11" name="object 11" descr=""/>
            <p:cNvSpPr/>
            <p:nvPr/>
          </p:nvSpPr>
          <p:spPr>
            <a:xfrm>
              <a:off x="9903334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910839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946074" y="6787125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4" y="674546"/>
                  </a:lnTo>
                  <a:lnTo>
                    <a:pt x="248748" y="665536"/>
                  </a:lnTo>
                  <a:lnTo>
                    <a:pt x="206935" y="651013"/>
                  </a:lnTo>
                  <a:lnTo>
                    <a:pt x="167810" y="631380"/>
                  </a:lnTo>
                  <a:lnTo>
                    <a:pt x="131777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3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3"/>
                  </a:lnTo>
                  <a:lnTo>
                    <a:pt x="12102" y="248747"/>
                  </a:lnTo>
                  <a:lnTo>
                    <a:pt x="26626" y="206935"/>
                  </a:lnTo>
                  <a:lnTo>
                    <a:pt x="46258" y="167810"/>
                  </a:lnTo>
                  <a:lnTo>
                    <a:pt x="70597" y="131776"/>
                  </a:lnTo>
                  <a:lnTo>
                    <a:pt x="99237" y="99237"/>
                  </a:lnTo>
                  <a:lnTo>
                    <a:pt x="131777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8" y="12102"/>
                  </a:lnTo>
                  <a:lnTo>
                    <a:pt x="292844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3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7"/>
                  </a:lnTo>
                  <a:lnTo>
                    <a:pt x="607042" y="131776"/>
                  </a:lnTo>
                  <a:lnTo>
                    <a:pt x="631380" y="167810"/>
                  </a:lnTo>
                  <a:lnTo>
                    <a:pt x="651013" y="206935"/>
                  </a:lnTo>
                  <a:lnTo>
                    <a:pt x="665536" y="248747"/>
                  </a:lnTo>
                  <a:lnTo>
                    <a:pt x="674546" y="292843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3"/>
                  </a:lnTo>
                  <a:lnTo>
                    <a:pt x="631380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0"/>
                  </a:lnTo>
                  <a:lnTo>
                    <a:pt x="470703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006708" y="890901"/>
            <a:ext cx="353314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7425" algn="l"/>
                <a:tab pos="2708275" algn="l"/>
              </a:tabLst>
            </a:pPr>
            <a:r>
              <a:rPr dirty="0" sz="1350" spc="-25" b="1">
                <a:latin typeface="Tahoma"/>
                <a:cs typeface="Tahoma"/>
              </a:rPr>
              <a:t>S/N</a:t>
            </a:r>
            <a:r>
              <a:rPr dirty="0" sz="1350" b="1">
                <a:latin typeface="Tahoma"/>
                <a:cs typeface="Tahoma"/>
              </a:rPr>
              <a:t>	Title</a:t>
            </a:r>
            <a:r>
              <a:rPr dirty="0" sz="1350" spc="10" b="1">
                <a:latin typeface="Tahoma"/>
                <a:cs typeface="Tahoma"/>
              </a:rPr>
              <a:t> </a:t>
            </a:r>
            <a:r>
              <a:rPr dirty="0" sz="1350" b="1">
                <a:latin typeface="Tahoma"/>
                <a:cs typeface="Tahoma"/>
              </a:rPr>
              <a:t>of</a:t>
            </a:r>
            <a:r>
              <a:rPr dirty="0" sz="1350" spc="15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Paper</a:t>
            </a:r>
            <a:r>
              <a:rPr dirty="0" sz="1350" b="1">
                <a:latin typeface="Tahoma"/>
                <a:cs typeface="Tahoma"/>
              </a:rPr>
              <a:t>	</a:t>
            </a:r>
            <a:r>
              <a:rPr dirty="0" sz="1350" spc="-10" b="1">
                <a:latin typeface="Tahoma"/>
                <a:cs typeface="Tahoma"/>
              </a:rPr>
              <a:t>Objective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13937" y="744216"/>
            <a:ext cx="1168400" cy="50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 marR="5080" indent="-101600">
              <a:lnSpc>
                <a:spcPct val="115700"/>
              </a:lnSpc>
              <a:spcBef>
                <a:spcPts val="100"/>
              </a:spcBef>
            </a:pPr>
            <a:r>
              <a:rPr dirty="0" sz="1350" b="1">
                <a:latin typeface="Tahoma"/>
                <a:cs typeface="Tahoma"/>
              </a:rPr>
              <a:t>Methods</a:t>
            </a:r>
            <a:r>
              <a:rPr dirty="0" sz="1350" spc="-60" b="1">
                <a:latin typeface="Tahoma"/>
                <a:cs typeface="Tahoma"/>
              </a:rPr>
              <a:t> </a:t>
            </a:r>
            <a:r>
              <a:rPr dirty="0" sz="1350" spc="85" b="1">
                <a:latin typeface="Tahoma"/>
                <a:cs typeface="Tahoma"/>
              </a:rPr>
              <a:t>&amp; </a:t>
            </a:r>
            <a:r>
              <a:rPr dirty="0" sz="1350" spc="-10" b="1">
                <a:latin typeface="Tahoma"/>
                <a:cs typeface="Tahoma"/>
              </a:rPr>
              <a:t>Alternatives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958417" y="744216"/>
            <a:ext cx="1236980" cy="50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 marR="5080" indent="-10160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Results</a:t>
            </a:r>
            <a:r>
              <a:rPr dirty="0" sz="1350" spc="-85" b="1">
                <a:latin typeface="Tahoma"/>
                <a:cs typeface="Tahoma"/>
              </a:rPr>
              <a:t> </a:t>
            </a:r>
            <a:r>
              <a:rPr dirty="0" sz="1350" spc="85" b="1">
                <a:latin typeface="Tahoma"/>
                <a:cs typeface="Tahoma"/>
              </a:rPr>
              <a:t>&amp; </a:t>
            </a:r>
            <a:r>
              <a:rPr dirty="0" sz="1350" spc="-10" b="1">
                <a:latin typeface="Tahoma"/>
                <a:cs typeface="Tahoma"/>
              </a:rPr>
              <a:t>Contribution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513451" y="890901"/>
            <a:ext cx="45021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 b="1">
                <a:latin typeface="Tahoma"/>
                <a:cs typeface="Tahoma"/>
              </a:rPr>
              <a:t>Gaps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06708" y="1801491"/>
            <a:ext cx="596900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Brown </a:t>
            </a:r>
            <a:r>
              <a:rPr dirty="0" sz="1350" b="1">
                <a:latin typeface="Tahoma"/>
                <a:cs typeface="Tahoma"/>
              </a:rPr>
              <a:t>et</a:t>
            </a:r>
            <a:r>
              <a:rPr dirty="0" sz="1350" spc="-70" b="1">
                <a:latin typeface="Tahoma"/>
                <a:cs typeface="Tahoma"/>
              </a:rPr>
              <a:t> </a:t>
            </a:r>
            <a:r>
              <a:rPr dirty="0" sz="1350" spc="-25" b="1">
                <a:latin typeface="Tahoma"/>
                <a:cs typeface="Tahoma"/>
              </a:rPr>
              <a:t>al. </a:t>
            </a:r>
            <a:r>
              <a:rPr dirty="0" sz="1350" spc="-45" b="1">
                <a:latin typeface="Tahoma"/>
                <a:cs typeface="Tahoma"/>
              </a:rPr>
              <a:t>(2021)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81528" y="1687191"/>
            <a:ext cx="148971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Machine </a:t>
            </a:r>
            <a:r>
              <a:rPr dirty="0" sz="1350" b="1">
                <a:latin typeface="Tahoma"/>
                <a:cs typeface="Tahoma"/>
              </a:rPr>
              <a:t>Learning</a:t>
            </a:r>
            <a:r>
              <a:rPr dirty="0" sz="1350" spc="-60" b="1">
                <a:latin typeface="Tahoma"/>
                <a:cs typeface="Tahoma"/>
              </a:rPr>
              <a:t> </a:t>
            </a:r>
            <a:r>
              <a:rPr dirty="0" sz="1350" spc="-25" b="1">
                <a:latin typeface="Tahoma"/>
                <a:cs typeface="Tahoma"/>
              </a:rPr>
              <a:t>for </a:t>
            </a:r>
            <a:r>
              <a:rPr dirty="0" sz="1350" b="1">
                <a:latin typeface="Tahoma"/>
                <a:cs typeface="Tahoma"/>
              </a:rPr>
              <a:t>Early</a:t>
            </a:r>
            <a:r>
              <a:rPr dirty="0" sz="1350" spc="65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Brain </a:t>
            </a:r>
            <a:r>
              <a:rPr dirty="0" sz="1350" b="1">
                <a:latin typeface="Tahoma"/>
                <a:cs typeface="Tahoma"/>
              </a:rPr>
              <a:t>Tumor</a:t>
            </a:r>
            <a:r>
              <a:rPr dirty="0" sz="1350" spc="130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Detection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02686" y="1563366"/>
            <a:ext cx="1237615" cy="12160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-10" b="1">
                <a:latin typeface="Tahoma"/>
                <a:cs typeface="Tahoma"/>
              </a:rPr>
              <a:t>Detect</a:t>
            </a:r>
            <a:endParaRPr sz="1350">
              <a:latin typeface="Tahoma"/>
              <a:cs typeface="Tahoma"/>
            </a:endParaRPr>
          </a:p>
          <a:p>
            <a:pPr algn="just" marL="12700" marR="5080" indent="100965">
              <a:lnSpc>
                <a:spcPct val="115700"/>
              </a:lnSpc>
            </a:pPr>
            <a:r>
              <a:rPr dirty="0" sz="1350" b="1">
                <a:latin typeface="Tahoma"/>
                <a:cs typeface="Tahoma"/>
              </a:rPr>
              <a:t>brain</a:t>
            </a:r>
            <a:r>
              <a:rPr dirty="0" sz="1350" spc="-10" b="1">
                <a:latin typeface="Tahoma"/>
                <a:cs typeface="Tahoma"/>
              </a:rPr>
              <a:t> tumors </a:t>
            </a:r>
            <a:r>
              <a:rPr dirty="0" sz="1350" b="1">
                <a:latin typeface="Tahoma"/>
                <a:cs typeface="Tahoma"/>
              </a:rPr>
              <a:t>at</a:t>
            </a:r>
            <a:r>
              <a:rPr dirty="0" sz="1350" spc="-55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early</a:t>
            </a:r>
            <a:r>
              <a:rPr dirty="0" sz="1350" spc="-55" b="1">
                <a:latin typeface="Tahoma"/>
                <a:cs typeface="Tahoma"/>
              </a:rPr>
              <a:t> </a:t>
            </a:r>
            <a:r>
              <a:rPr dirty="0" sz="1350" spc="-60" b="1">
                <a:latin typeface="Tahoma"/>
                <a:cs typeface="Tahoma"/>
              </a:rPr>
              <a:t>stages </a:t>
            </a:r>
            <a:r>
              <a:rPr dirty="0" sz="1350" b="1">
                <a:latin typeface="Tahoma"/>
                <a:cs typeface="Tahoma"/>
              </a:rPr>
              <a:t>with</a:t>
            </a:r>
            <a:r>
              <a:rPr dirty="0" sz="1350" spc="90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machine learning.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213937" y="1449066"/>
            <a:ext cx="1536065" cy="145415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-10" b="1">
                <a:latin typeface="Tahoma"/>
                <a:cs typeface="Tahoma"/>
              </a:rPr>
              <a:t>Machine</a:t>
            </a:r>
            <a:endParaRPr sz="1350">
              <a:latin typeface="Tahoma"/>
              <a:cs typeface="Tahoma"/>
            </a:endParaRPr>
          </a:p>
          <a:p>
            <a:pPr marL="12700" marR="5080" indent="100965">
              <a:lnSpc>
                <a:spcPct val="115700"/>
              </a:lnSpc>
            </a:pPr>
            <a:r>
              <a:rPr dirty="0" sz="1350" spc="-10" b="1">
                <a:latin typeface="Tahoma"/>
                <a:cs typeface="Tahoma"/>
              </a:rPr>
              <a:t>learning</a:t>
            </a:r>
            <a:r>
              <a:rPr dirty="0" sz="1350" spc="-35" b="1">
                <a:latin typeface="Tahoma"/>
                <a:cs typeface="Tahoma"/>
              </a:rPr>
              <a:t> models: </a:t>
            </a:r>
            <a:r>
              <a:rPr dirty="0" sz="1350" spc="55" b="1">
                <a:latin typeface="Tahoma"/>
                <a:cs typeface="Tahoma"/>
              </a:rPr>
              <a:t>CNN,</a:t>
            </a:r>
            <a:r>
              <a:rPr dirty="0" sz="1350" spc="15" b="1">
                <a:latin typeface="Tahoma"/>
                <a:cs typeface="Tahoma"/>
              </a:rPr>
              <a:t> </a:t>
            </a:r>
            <a:r>
              <a:rPr dirty="0" sz="1350" spc="-25" b="1">
                <a:latin typeface="Tahoma"/>
                <a:cs typeface="Tahoma"/>
              </a:rPr>
              <a:t>RF;</a:t>
            </a:r>
            <a:endParaRPr sz="1350">
              <a:latin typeface="Tahoma"/>
              <a:cs typeface="Tahoma"/>
            </a:endParaRPr>
          </a:p>
          <a:p>
            <a:pPr marL="12700" marR="585470">
              <a:lnSpc>
                <a:spcPct val="115700"/>
              </a:lnSpc>
            </a:pPr>
            <a:r>
              <a:rPr dirty="0" sz="1350" spc="-20" b="1">
                <a:latin typeface="Tahoma"/>
                <a:cs typeface="Tahoma"/>
              </a:rPr>
              <a:t>alternative </a:t>
            </a:r>
            <a:r>
              <a:rPr dirty="0" sz="1350" spc="-10" b="1">
                <a:latin typeface="Tahoma"/>
                <a:cs typeface="Tahoma"/>
              </a:rPr>
              <a:t>logistic </a:t>
            </a:r>
            <a:r>
              <a:rPr dirty="0" sz="1350" spc="-35" b="1">
                <a:latin typeface="Tahoma"/>
                <a:cs typeface="Tahoma"/>
              </a:rPr>
              <a:t>regression.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958417" y="1449066"/>
            <a:ext cx="1276350" cy="1454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Improved early</a:t>
            </a:r>
            <a:r>
              <a:rPr dirty="0" sz="1350" spc="500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detection</a:t>
            </a:r>
            <a:r>
              <a:rPr dirty="0" sz="1350" spc="-40" b="1">
                <a:latin typeface="Tahoma"/>
                <a:cs typeface="Tahoma"/>
              </a:rPr>
              <a:t> </a:t>
            </a:r>
            <a:r>
              <a:rPr dirty="0" sz="1350" spc="-20" b="1">
                <a:latin typeface="Tahoma"/>
                <a:cs typeface="Tahoma"/>
              </a:rPr>
              <a:t>with </a:t>
            </a:r>
            <a:r>
              <a:rPr dirty="0" sz="1350" spc="-10" b="1">
                <a:latin typeface="Tahoma"/>
                <a:cs typeface="Tahoma"/>
              </a:rPr>
              <a:t>machine learning models.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513451" y="1687191"/>
            <a:ext cx="1054735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Dataset imbalance, potential overfitting.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06708" y="3468366"/>
            <a:ext cx="668020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350" b="1">
                <a:latin typeface="Tahoma"/>
                <a:cs typeface="Tahoma"/>
              </a:rPr>
              <a:t>Zhao </a:t>
            </a:r>
            <a:r>
              <a:rPr dirty="0" sz="1350" spc="-55" b="1">
                <a:latin typeface="Tahoma"/>
                <a:cs typeface="Tahoma"/>
              </a:rPr>
              <a:t>et </a:t>
            </a:r>
            <a:r>
              <a:rPr dirty="0" sz="1350" spc="-25" b="1">
                <a:latin typeface="Tahoma"/>
                <a:cs typeface="Tahoma"/>
              </a:rPr>
              <a:t>al. </a:t>
            </a:r>
            <a:r>
              <a:rPr dirty="0" sz="1350" spc="-10" b="1">
                <a:latin typeface="Tahoma"/>
                <a:cs typeface="Tahoma"/>
              </a:rPr>
              <a:t>(2020)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81528" y="3344540"/>
            <a:ext cx="148971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 marR="474980" indent="-10160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Hybrid </a:t>
            </a:r>
            <a:r>
              <a:rPr dirty="0" sz="1350" b="1">
                <a:latin typeface="Tahoma"/>
                <a:cs typeface="Tahoma"/>
              </a:rPr>
              <a:t>Models</a:t>
            </a:r>
            <a:r>
              <a:rPr dirty="0" sz="1350" spc="-50" b="1">
                <a:latin typeface="Tahoma"/>
                <a:cs typeface="Tahoma"/>
              </a:rPr>
              <a:t> </a:t>
            </a:r>
            <a:r>
              <a:rPr dirty="0" sz="1350" spc="-40" b="1">
                <a:latin typeface="Tahoma"/>
                <a:cs typeface="Tahoma"/>
              </a:rPr>
              <a:t>for</a:t>
            </a: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15700"/>
              </a:lnSpc>
            </a:pPr>
            <a:r>
              <a:rPr dirty="0" sz="1350" spc="-20" b="1">
                <a:latin typeface="Tahoma"/>
                <a:cs typeface="Tahoma"/>
              </a:rPr>
              <a:t>Improved</a:t>
            </a:r>
            <a:r>
              <a:rPr dirty="0" sz="1350" spc="-40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Brain </a:t>
            </a:r>
            <a:r>
              <a:rPr dirty="0" sz="1350" b="1">
                <a:latin typeface="Tahoma"/>
                <a:cs typeface="Tahoma"/>
              </a:rPr>
              <a:t>Tumor</a:t>
            </a:r>
            <a:r>
              <a:rPr dirty="0" sz="1350" spc="130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Detection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02686" y="3230240"/>
            <a:ext cx="1345565" cy="12160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-10" b="1">
                <a:latin typeface="Tahoma"/>
                <a:cs typeface="Tahoma"/>
              </a:rPr>
              <a:t>Utilize</a:t>
            </a:r>
            <a:endParaRPr sz="1350">
              <a:latin typeface="Tahoma"/>
              <a:cs typeface="Tahoma"/>
            </a:endParaRPr>
          </a:p>
          <a:p>
            <a:pPr marL="12700" marR="5080" indent="100965">
              <a:lnSpc>
                <a:spcPct val="115700"/>
              </a:lnSpc>
            </a:pPr>
            <a:r>
              <a:rPr dirty="0" sz="1350" b="1">
                <a:latin typeface="Tahoma"/>
                <a:cs typeface="Tahoma"/>
              </a:rPr>
              <a:t>hybrid</a:t>
            </a:r>
            <a:r>
              <a:rPr dirty="0" sz="1350" spc="40" b="1">
                <a:latin typeface="Tahoma"/>
                <a:cs typeface="Tahoma"/>
              </a:rPr>
              <a:t> </a:t>
            </a:r>
            <a:r>
              <a:rPr dirty="0" sz="1350" spc="-25" b="1">
                <a:latin typeface="Tahoma"/>
                <a:cs typeface="Tahoma"/>
              </a:rPr>
              <a:t>models </a:t>
            </a:r>
            <a:r>
              <a:rPr dirty="0" sz="1350" b="1">
                <a:latin typeface="Tahoma"/>
                <a:cs typeface="Tahoma"/>
              </a:rPr>
              <a:t>to</a:t>
            </a:r>
            <a:r>
              <a:rPr dirty="0" sz="1350" spc="-45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enhance detection accuracy.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213937" y="3230240"/>
            <a:ext cx="1380490" cy="12160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-10" b="1">
                <a:latin typeface="Tahoma"/>
                <a:cs typeface="Tahoma"/>
              </a:rPr>
              <a:t>Hybrid</a:t>
            </a:r>
            <a:endParaRPr sz="1350">
              <a:latin typeface="Tahoma"/>
              <a:cs typeface="Tahoma"/>
            </a:endParaRPr>
          </a:p>
          <a:p>
            <a:pPr marL="12700" marR="5080" indent="100965">
              <a:lnSpc>
                <a:spcPct val="115700"/>
              </a:lnSpc>
            </a:pPr>
            <a:r>
              <a:rPr dirty="0" sz="1350" spc="-10" b="1">
                <a:latin typeface="Tahoma"/>
                <a:cs typeface="Tahoma"/>
              </a:rPr>
              <a:t>model:</a:t>
            </a:r>
            <a:r>
              <a:rPr dirty="0" sz="1350" spc="-35" b="1">
                <a:latin typeface="Tahoma"/>
                <a:cs typeface="Tahoma"/>
              </a:rPr>
              <a:t> </a:t>
            </a:r>
            <a:r>
              <a:rPr dirty="0" sz="1350" spc="85" b="1">
                <a:latin typeface="Tahoma"/>
                <a:cs typeface="Tahoma"/>
              </a:rPr>
              <a:t>CNN</a:t>
            </a:r>
            <a:r>
              <a:rPr dirty="0" sz="1350" spc="-35" b="1">
                <a:latin typeface="Tahoma"/>
                <a:cs typeface="Tahoma"/>
              </a:rPr>
              <a:t> </a:t>
            </a:r>
            <a:r>
              <a:rPr dirty="0" sz="1350" spc="-50" b="1">
                <a:latin typeface="Tahoma"/>
                <a:cs typeface="Tahoma"/>
              </a:rPr>
              <a:t>+ </a:t>
            </a:r>
            <a:r>
              <a:rPr dirty="0" sz="1350" b="1">
                <a:latin typeface="Tahoma"/>
                <a:cs typeface="Tahoma"/>
              </a:rPr>
              <a:t>Random </a:t>
            </a:r>
            <a:r>
              <a:rPr dirty="0" sz="1350" spc="-30" b="1">
                <a:latin typeface="Tahoma"/>
                <a:cs typeface="Tahoma"/>
              </a:rPr>
              <a:t>Forest; </a:t>
            </a:r>
            <a:r>
              <a:rPr dirty="0" sz="1350" spc="-10" b="1">
                <a:latin typeface="Tahoma"/>
                <a:cs typeface="Tahoma"/>
              </a:rPr>
              <a:t>alternative decision</a:t>
            </a:r>
            <a:r>
              <a:rPr dirty="0" sz="1350" spc="-35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trees.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958417" y="3344540"/>
            <a:ext cx="1353185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 marR="702945" indent="-10160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Hybrid </a:t>
            </a:r>
            <a:r>
              <a:rPr dirty="0" sz="1350" spc="-20" b="1">
                <a:latin typeface="Tahoma"/>
                <a:cs typeface="Tahoma"/>
              </a:rPr>
              <a:t>model</a:t>
            </a: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15700"/>
              </a:lnSpc>
            </a:pPr>
            <a:r>
              <a:rPr dirty="0" sz="1350" spc="-10" b="1">
                <a:latin typeface="Tahoma"/>
                <a:cs typeface="Tahoma"/>
              </a:rPr>
              <a:t>outperformed </a:t>
            </a:r>
            <a:r>
              <a:rPr dirty="0" sz="1350" spc="-25" b="1">
                <a:latin typeface="Tahoma"/>
                <a:cs typeface="Tahoma"/>
              </a:rPr>
              <a:t>single</a:t>
            </a:r>
            <a:r>
              <a:rPr dirty="0" sz="1350" spc="-55" b="1">
                <a:latin typeface="Tahoma"/>
                <a:cs typeface="Tahoma"/>
              </a:rPr>
              <a:t> </a:t>
            </a:r>
            <a:r>
              <a:rPr dirty="0" sz="1350" spc="-25" b="1">
                <a:latin typeface="Tahoma"/>
                <a:cs typeface="Tahoma"/>
              </a:rPr>
              <a:t>methods.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513451" y="3468365"/>
            <a:ext cx="1233805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Requires </a:t>
            </a:r>
            <a:r>
              <a:rPr dirty="0" sz="1350" b="1">
                <a:latin typeface="Tahoma"/>
                <a:cs typeface="Tahoma"/>
              </a:rPr>
              <a:t>more</a:t>
            </a:r>
            <a:r>
              <a:rPr dirty="0" sz="1350" spc="-75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clinical validation.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06708" y="5018564"/>
            <a:ext cx="608965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Kumar </a:t>
            </a:r>
            <a:r>
              <a:rPr dirty="0" sz="1350" b="1">
                <a:latin typeface="Tahoma"/>
                <a:cs typeface="Tahoma"/>
              </a:rPr>
              <a:t>et</a:t>
            </a:r>
            <a:r>
              <a:rPr dirty="0" sz="1350" spc="-70" b="1">
                <a:latin typeface="Tahoma"/>
                <a:cs typeface="Tahoma"/>
              </a:rPr>
              <a:t> </a:t>
            </a:r>
            <a:r>
              <a:rPr dirty="0" sz="1350" spc="-25" b="1">
                <a:latin typeface="Tahoma"/>
                <a:cs typeface="Tahoma"/>
              </a:rPr>
              <a:t>al. </a:t>
            </a:r>
            <a:r>
              <a:rPr dirty="0" sz="1350" spc="-20" b="1">
                <a:latin typeface="Tahoma"/>
                <a:cs typeface="Tahoma"/>
              </a:rPr>
              <a:t>(2019)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981528" y="4894739"/>
            <a:ext cx="1422400" cy="9779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-25" b="1">
                <a:latin typeface="Tahoma"/>
                <a:cs typeface="Tahoma"/>
              </a:rPr>
              <a:t>3D</a:t>
            </a:r>
            <a:endParaRPr sz="1350">
              <a:latin typeface="Tahoma"/>
              <a:cs typeface="Tahoma"/>
            </a:endParaRPr>
          </a:p>
          <a:p>
            <a:pPr marL="12700" marR="5080" indent="100965">
              <a:lnSpc>
                <a:spcPct val="115700"/>
              </a:lnSpc>
            </a:pPr>
            <a:r>
              <a:rPr dirty="0" sz="1350" b="1">
                <a:latin typeface="Tahoma"/>
                <a:cs typeface="Tahoma"/>
              </a:rPr>
              <a:t>CNNs</a:t>
            </a:r>
            <a:r>
              <a:rPr dirty="0" sz="1350" spc="50" b="1">
                <a:latin typeface="Tahoma"/>
                <a:cs typeface="Tahoma"/>
              </a:rPr>
              <a:t> </a:t>
            </a:r>
            <a:r>
              <a:rPr dirty="0" sz="1350" b="1">
                <a:latin typeface="Tahoma"/>
                <a:cs typeface="Tahoma"/>
              </a:rPr>
              <a:t>for</a:t>
            </a:r>
            <a:r>
              <a:rPr dirty="0" sz="1350" spc="55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Brain Tumor Segmentation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702686" y="4894739"/>
            <a:ext cx="1242695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Segment </a:t>
            </a:r>
            <a:r>
              <a:rPr dirty="0" sz="1350" b="1">
                <a:latin typeface="Tahoma"/>
                <a:cs typeface="Tahoma"/>
              </a:rPr>
              <a:t>tumors</a:t>
            </a:r>
            <a:r>
              <a:rPr dirty="0" sz="1350" spc="-50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using </a:t>
            </a:r>
            <a:r>
              <a:rPr dirty="0" sz="1350" b="1">
                <a:latin typeface="Tahoma"/>
                <a:cs typeface="Tahoma"/>
              </a:rPr>
              <a:t>3D </a:t>
            </a:r>
            <a:r>
              <a:rPr dirty="0" sz="1350" spc="60" b="1">
                <a:latin typeface="Tahoma"/>
                <a:cs typeface="Tahoma"/>
              </a:rPr>
              <a:t>CNN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10" b="1">
                <a:latin typeface="Tahoma"/>
                <a:cs typeface="Tahoma"/>
              </a:rPr>
              <a:t>models.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213937" y="5018564"/>
            <a:ext cx="1571625" cy="7397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-25" b="1">
                <a:latin typeface="Tahoma"/>
                <a:cs typeface="Tahoma"/>
              </a:rPr>
              <a:t>3D</a:t>
            </a:r>
            <a:endParaRPr sz="1350">
              <a:latin typeface="Tahoma"/>
              <a:cs typeface="Tahoma"/>
            </a:endParaRPr>
          </a:p>
          <a:p>
            <a:pPr marL="12700" marR="5080" indent="100965">
              <a:lnSpc>
                <a:spcPct val="115700"/>
              </a:lnSpc>
            </a:pPr>
            <a:r>
              <a:rPr dirty="0" sz="1350" spc="55" b="1">
                <a:latin typeface="Tahoma"/>
                <a:cs typeface="Tahoma"/>
              </a:rPr>
              <a:t>CNN,</a:t>
            </a:r>
            <a:r>
              <a:rPr dirty="0" sz="1350" spc="15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alternative </a:t>
            </a:r>
            <a:r>
              <a:rPr dirty="0" sz="1350" b="1">
                <a:latin typeface="Tahoma"/>
                <a:cs typeface="Tahoma"/>
              </a:rPr>
              <a:t>2D </a:t>
            </a:r>
            <a:r>
              <a:rPr dirty="0" sz="1350" spc="35" b="1">
                <a:latin typeface="Tahoma"/>
                <a:cs typeface="Tahoma"/>
              </a:rPr>
              <a:t>CNN.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958417" y="4780439"/>
            <a:ext cx="1346835" cy="12160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-25" b="1">
                <a:latin typeface="Tahoma"/>
                <a:cs typeface="Tahoma"/>
              </a:rPr>
              <a:t>3D</a:t>
            </a:r>
            <a:endParaRPr sz="1350">
              <a:latin typeface="Tahoma"/>
              <a:cs typeface="Tahoma"/>
            </a:endParaRPr>
          </a:p>
          <a:p>
            <a:pPr marL="12700" marR="5080" indent="100965">
              <a:lnSpc>
                <a:spcPct val="115700"/>
              </a:lnSpc>
            </a:pPr>
            <a:r>
              <a:rPr dirty="0" sz="1350" spc="85" b="1">
                <a:latin typeface="Tahoma"/>
                <a:cs typeface="Tahoma"/>
              </a:rPr>
              <a:t>CNN</a:t>
            </a:r>
            <a:r>
              <a:rPr dirty="0" sz="1350" spc="10" b="1">
                <a:latin typeface="Tahoma"/>
                <a:cs typeface="Tahoma"/>
              </a:rPr>
              <a:t> </a:t>
            </a:r>
            <a:r>
              <a:rPr dirty="0" sz="1350" spc="-20" b="1">
                <a:latin typeface="Tahoma"/>
                <a:cs typeface="Tahoma"/>
              </a:rPr>
              <a:t>achieved </a:t>
            </a:r>
            <a:r>
              <a:rPr dirty="0" sz="1350" spc="-10" b="1">
                <a:latin typeface="Tahoma"/>
                <a:cs typeface="Tahoma"/>
              </a:rPr>
              <a:t>better segmentation accuracy.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513451" y="5018564"/>
            <a:ext cx="1320165" cy="7397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-10" b="1">
                <a:latin typeface="Tahoma"/>
                <a:cs typeface="Tahoma"/>
              </a:rPr>
              <a:t>Challenges</a:t>
            </a:r>
            <a:endParaRPr sz="1350">
              <a:latin typeface="Tahoma"/>
              <a:cs typeface="Tahoma"/>
            </a:endParaRPr>
          </a:p>
          <a:p>
            <a:pPr marL="12700" marR="5080" indent="100965">
              <a:lnSpc>
                <a:spcPct val="115700"/>
              </a:lnSpc>
            </a:pPr>
            <a:r>
              <a:rPr dirty="0" sz="1350" b="1">
                <a:latin typeface="Tahoma"/>
                <a:cs typeface="Tahoma"/>
              </a:rPr>
              <a:t>in</a:t>
            </a:r>
            <a:r>
              <a:rPr dirty="0" sz="1350" spc="5" b="1">
                <a:latin typeface="Tahoma"/>
                <a:cs typeface="Tahoma"/>
              </a:rPr>
              <a:t> </a:t>
            </a:r>
            <a:r>
              <a:rPr dirty="0" sz="1350" b="1">
                <a:latin typeface="Tahoma"/>
                <a:cs typeface="Tahoma"/>
              </a:rPr>
              <a:t>training</a:t>
            </a:r>
            <a:r>
              <a:rPr dirty="0" sz="1350" spc="5" b="1">
                <a:latin typeface="Tahoma"/>
                <a:cs typeface="Tahoma"/>
              </a:rPr>
              <a:t> </a:t>
            </a:r>
            <a:r>
              <a:rPr dirty="0" sz="1350" spc="-25" b="1">
                <a:latin typeface="Tahoma"/>
                <a:cs typeface="Tahoma"/>
              </a:rPr>
              <a:t>3D </a:t>
            </a:r>
            <a:r>
              <a:rPr dirty="0" sz="1350" spc="85" b="1">
                <a:latin typeface="Tahoma"/>
                <a:cs typeface="Tahoma"/>
              </a:rPr>
              <a:t>CNN</a:t>
            </a:r>
            <a:r>
              <a:rPr dirty="0" sz="1350" spc="10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models.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06708" y="6323490"/>
            <a:ext cx="56642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Miller </a:t>
            </a:r>
            <a:r>
              <a:rPr dirty="0" sz="1350" spc="-25" b="1">
                <a:latin typeface="Tahoma"/>
                <a:cs typeface="Tahoma"/>
              </a:rPr>
              <a:t>and </a:t>
            </a:r>
            <a:r>
              <a:rPr dirty="0" sz="1350" spc="-10" b="1">
                <a:latin typeface="Tahoma"/>
                <a:cs typeface="Tahoma"/>
              </a:rPr>
              <a:t>Zhang </a:t>
            </a:r>
            <a:r>
              <a:rPr dirty="0" sz="1350" spc="-85" b="1">
                <a:latin typeface="Tahoma"/>
                <a:cs typeface="Tahoma"/>
              </a:rPr>
              <a:t>(2021)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981528" y="6209190"/>
            <a:ext cx="1478915" cy="12160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60" b="1">
                <a:latin typeface="Tahoma"/>
                <a:cs typeface="Tahoma"/>
              </a:rPr>
              <a:t>CNN</a:t>
            </a:r>
            <a:endParaRPr sz="1350">
              <a:latin typeface="Tahoma"/>
              <a:cs typeface="Tahoma"/>
            </a:endParaRPr>
          </a:p>
          <a:p>
            <a:pPr marL="12700" marR="5080" indent="100965">
              <a:lnSpc>
                <a:spcPct val="115700"/>
              </a:lnSpc>
            </a:pPr>
            <a:r>
              <a:rPr dirty="0" sz="1350" b="1">
                <a:latin typeface="Tahoma"/>
                <a:cs typeface="Tahoma"/>
              </a:rPr>
              <a:t>and</a:t>
            </a:r>
            <a:r>
              <a:rPr dirty="0" sz="1350" spc="-30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Random </a:t>
            </a:r>
            <a:r>
              <a:rPr dirty="0" sz="1350" b="1">
                <a:latin typeface="Tahoma"/>
                <a:cs typeface="Tahoma"/>
              </a:rPr>
              <a:t>Forest</a:t>
            </a:r>
            <a:r>
              <a:rPr dirty="0" sz="1350" spc="-25" b="1">
                <a:latin typeface="Tahoma"/>
                <a:cs typeface="Tahoma"/>
              </a:rPr>
              <a:t> </a:t>
            </a:r>
            <a:r>
              <a:rPr dirty="0" sz="1350" b="1">
                <a:latin typeface="Tahoma"/>
                <a:cs typeface="Tahoma"/>
              </a:rPr>
              <a:t>Hybrid</a:t>
            </a:r>
            <a:r>
              <a:rPr dirty="0" sz="1350" spc="-20" b="1">
                <a:latin typeface="Tahoma"/>
                <a:cs typeface="Tahoma"/>
              </a:rPr>
              <a:t> </a:t>
            </a:r>
            <a:r>
              <a:rPr dirty="0" sz="1350" spc="-35" b="1">
                <a:latin typeface="Tahoma"/>
                <a:cs typeface="Tahoma"/>
              </a:rPr>
              <a:t>for </a:t>
            </a:r>
            <a:r>
              <a:rPr dirty="0" sz="1350" spc="-10" b="1">
                <a:latin typeface="Tahoma"/>
                <a:cs typeface="Tahoma"/>
              </a:rPr>
              <a:t>Tumor Classification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702686" y="6209190"/>
            <a:ext cx="1328420" cy="1216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Improve classification </a:t>
            </a:r>
            <a:r>
              <a:rPr dirty="0" sz="1350" b="1">
                <a:latin typeface="Tahoma"/>
                <a:cs typeface="Tahoma"/>
              </a:rPr>
              <a:t>with</a:t>
            </a:r>
            <a:r>
              <a:rPr dirty="0" sz="1350" spc="15" b="1">
                <a:latin typeface="Tahoma"/>
                <a:cs typeface="Tahoma"/>
              </a:rPr>
              <a:t> </a:t>
            </a:r>
            <a:r>
              <a:rPr dirty="0" sz="1350" b="1">
                <a:latin typeface="Tahoma"/>
                <a:cs typeface="Tahoma"/>
              </a:rPr>
              <a:t>a</a:t>
            </a:r>
            <a:r>
              <a:rPr dirty="0" sz="1350" spc="15" b="1">
                <a:latin typeface="Tahoma"/>
                <a:cs typeface="Tahoma"/>
              </a:rPr>
              <a:t> </a:t>
            </a:r>
            <a:r>
              <a:rPr dirty="0" sz="1350" spc="30" b="1">
                <a:latin typeface="Tahoma"/>
                <a:cs typeface="Tahoma"/>
              </a:rPr>
              <a:t>CNN- </a:t>
            </a:r>
            <a:r>
              <a:rPr dirty="0" sz="1350" b="1">
                <a:latin typeface="Tahoma"/>
                <a:cs typeface="Tahoma"/>
              </a:rPr>
              <a:t>Random </a:t>
            </a:r>
            <a:r>
              <a:rPr dirty="0" sz="1350" spc="-20" b="1">
                <a:latin typeface="Tahoma"/>
                <a:cs typeface="Tahoma"/>
              </a:rPr>
              <a:t>Forest </a:t>
            </a:r>
            <a:r>
              <a:rPr dirty="0" sz="1350" spc="-10" b="1">
                <a:latin typeface="Tahoma"/>
                <a:cs typeface="Tahoma"/>
              </a:rPr>
              <a:t>hybrid.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213937" y="6209190"/>
            <a:ext cx="1538605" cy="12160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-10" b="1">
                <a:latin typeface="Tahoma"/>
                <a:cs typeface="Tahoma"/>
              </a:rPr>
              <a:t>Hybrid</a:t>
            </a:r>
            <a:endParaRPr sz="1350">
              <a:latin typeface="Tahoma"/>
              <a:cs typeface="Tahoma"/>
            </a:endParaRPr>
          </a:p>
          <a:p>
            <a:pPr marL="113664">
              <a:lnSpc>
                <a:spcPct val="100000"/>
              </a:lnSpc>
              <a:spcBef>
                <a:spcPts val="254"/>
              </a:spcBef>
            </a:pPr>
            <a:r>
              <a:rPr dirty="0" sz="1350" spc="85" b="1">
                <a:latin typeface="Tahoma"/>
                <a:cs typeface="Tahoma"/>
              </a:rPr>
              <a:t>CNN</a:t>
            </a:r>
            <a:r>
              <a:rPr dirty="0" sz="1350" spc="15" b="1">
                <a:latin typeface="Tahoma"/>
                <a:cs typeface="Tahoma"/>
              </a:rPr>
              <a:t> </a:t>
            </a:r>
            <a:r>
              <a:rPr dirty="0" sz="1350" b="1">
                <a:latin typeface="Tahoma"/>
                <a:cs typeface="Tahoma"/>
              </a:rPr>
              <a:t>+</a:t>
            </a:r>
            <a:r>
              <a:rPr dirty="0" sz="1350" spc="15" b="1">
                <a:latin typeface="Tahoma"/>
                <a:cs typeface="Tahoma"/>
              </a:rPr>
              <a:t> </a:t>
            </a:r>
            <a:r>
              <a:rPr dirty="0" sz="1350" spc="-25" b="1">
                <a:latin typeface="Tahoma"/>
                <a:cs typeface="Tahoma"/>
              </a:rPr>
              <a:t>RF;</a:t>
            </a: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15700"/>
              </a:lnSpc>
            </a:pPr>
            <a:r>
              <a:rPr dirty="0" sz="1350" spc="-20" b="1">
                <a:latin typeface="Tahoma"/>
                <a:cs typeface="Tahoma"/>
              </a:rPr>
              <a:t>alternatives</a:t>
            </a:r>
            <a:r>
              <a:rPr dirty="0" sz="1350" spc="-5" b="1">
                <a:latin typeface="Tahoma"/>
                <a:cs typeface="Tahoma"/>
              </a:rPr>
              <a:t> </a:t>
            </a:r>
            <a:r>
              <a:rPr dirty="0" sz="1350" spc="-20" b="1">
                <a:latin typeface="Tahoma"/>
                <a:cs typeface="Tahoma"/>
              </a:rPr>
              <a:t>SVM, </a:t>
            </a:r>
            <a:r>
              <a:rPr dirty="0" sz="1350" spc="-10" b="1">
                <a:latin typeface="Tahoma"/>
                <a:cs typeface="Tahoma"/>
              </a:rPr>
              <a:t>logistic regression.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958417" y="6209190"/>
            <a:ext cx="1153160" cy="1216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350" spc="-10" b="1">
                <a:latin typeface="Tahoma"/>
                <a:cs typeface="Tahoma"/>
              </a:rPr>
              <a:t>Hybrid</a:t>
            </a:r>
            <a:r>
              <a:rPr dirty="0" sz="1350" spc="500" b="1">
                <a:latin typeface="Tahoma"/>
                <a:cs typeface="Tahoma"/>
              </a:rPr>
              <a:t> </a:t>
            </a:r>
            <a:r>
              <a:rPr dirty="0" sz="1350" spc="-10" b="1">
                <a:latin typeface="Tahoma"/>
                <a:cs typeface="Tahoma"/>
              </a:rPr>
              <a:t>model improved classification </a:t>
            </a:r>
            <a:r>
              <a:rPr dirty="0" sz="1350" spc="-25" b="1">
                <a:latin typeface="Tahoma"/>
                <a:cs typeface="Tahoma"/>
              </a:rPr>
              <a:t>performance.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513451" y="6323490"/>
            <a:ext cx="1997710" cy="1023619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12700" marR="566420">
              <a:lnSpc>
                <a:spcPts val="1870"/>
              </a:lnSpc>
              <a:spcBef>
                <a:spcPts val="209"/>
              </a:spcBef>
            </a:pPr>
            <a:r>
              <a:rPr dirty="0" sz="1350" spc="-10" b="1">
                <a:latin typeface="Tahoma"/>
                <a:cs typeface="Tahoma"/>
              </a:rPr>
              <a:t>Limited interpretability </a:t>
            </a:r>
            <a:r>
              <a:rPr dirty="0" sz="1350" b="1">
                <a:latin typeface="Tahoma"/>
                <a:cs typeface="Tahoma"/>
              </a:rPr>
              <a:t>of</a:t>
            </a:r>
            <a:r>
              <a:rPr dirty="0" sz="1350" spc="-25" b="1">
                <a:latin typeface="Tahoma"/>
                <a:cs typeface="Tahoma"/>
              </a:rPr>
              <a:t> </a:t>
            </a:r>
            <a:r>
              <a:rPr dirty="0" sz="1350" b="1">
                <a:latin typeface="Tahoma"/>
                <a:cs typeface="Tahoma"/>
              </a:rPr>
              <a:t>CNN-</a:t>
            </a:r>
            <a:r>
              <a:rPr dirty="0" sz="1350" spc="-10" b="1">
                <a:latin typeface="Tahoma"/>
                <a:cs typeface="Tahoma"/>
              </a:rPr>
              <a:t>Random</a:t>
            </a:r>
            <a:endParaRPr sz="1350">
              <a:latin typeface="Tahoma"/>
              <a:cs typeface="Tahoma"/>
            </a:endParaRPr>
          </a:p>
          <a:p>
            <a:pPr marL="12700">
              <a:lnSpc>
                <a:spcPts val="2130"/>
              </a:lnSpc>
              <a:tabLst>
                <a:tab pos="1557655" algn="l"/>
              </a:tabLst>
            </a:pPr>
            <a:r>
              <a:rPr dirty="0" baseline="2057" sz="2025" b="1">
                <a:latin typeface="Tahoma"/>
                <a:cs typeface="Tahoma"/>
              </a:rPr>
              <a:t>Forest</a:t>
            </a:r>
            <a:r>
              <a:rPr dirty="0" baseline="2057" sz="2025" spc="-135" b="1">
                <a:latin typeface="Tahoma"/>
                <a:cs typeface="Tahoma"/>
              </a:rPr>
              <a:t> </a:t>
            </a:r>
            <a:r>
              <a:rPr dirty="0" baseline="2057" sz="2025" spc="-15" b="1">
                <a:latin typeface="Tahoma"/>
                <a:cs typeface="Tahoma"/>
              </a:rPr>
              <a:t>hybrid.</a:t>
            </a:r>
            <a:r>
              <a:rPr dirty="0" baseline="2057" sz="2025" b="1">
                <a:latin typeface="Tahoma"/>
                <a:cs typeface="Tahoma"/>
              </a:rPr>
              <a:t>	</a:t>
            </a:r>
            <a:r>
              <a:rPr dirty="0" sz="2800" spc="-80" b="1">
                <a:solidFill>
                  <a:srgbClr val="331B2B"/>
                </a:solidFill>
                <a:latin typeface="Tahoma"/>
                <a:cs typeface="Tahoma"/>
              </a:rPr>
              <a:t>10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914633" y="665476"/>
            <a:ext cx="9180195" cy="6903720"/>
            <a:chOff x="914633" y="665476"/>
            <a:chExt cx="9180195" cy="6903720"/>
          </a:xfrm>
        </p:grpSpPr>
        <p:sp>
          <p:nvSpPr>
            <p:cNvPr id="43" name="object 43" descr=""/>
            <p:cNvSpPr/>
            <p:nvPr/>
          </p:nvSpPr>
          <p:spPr>
            <a:xfrm>
              <a:off x="924153" y="684529"/>
              <a:ext cx="9161145" cy="6865620"/>
            </a:xfrm>
            <a:custGeom>
              <a:avLst/>
              <a:gdLst/>
              <a:ahLst/>
              <a:cxnLst/>
              <a:rect l="l" t="t" r="r" b="b"/>
              <a:pathLst>
                <a:path w="9161145" h="6865620">
                  <a:moveTo>
                    <a:pt x="9160789" y="0"/>
                  </a:moveTo>
                  <a:lnTo>
                    <a:pt x="9160789" y="0"/>
                  </a:lnTo>
                  <a:lnTo>
                    <a:pt x="0" y="0"/>
                  </a:lnTo>
                  <a:lnTo>
                    <a:pt x="0" y="6865150"/>
                  </a:lnTo>
                  <a:lnTo>
                    <a:pt x="9160789" y="6865150"/>
                  </a:lnTo>
                  <a:lnTo>
                    <a:pt x="91607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14633" y="675001"/>
              <a:ext cx="9180195" cy="6884670"/>
            </a:xfrm>
            <a:custGeom>
              <a:avLst/>
              <a:gdLst/>
              <a:ahLst/>
              <a:cxnLst/>
              <a:rect l="l" t="t" r="r" b="b"/>
              <a:pathLst>
                <a:path w="9180195" h="6884670">
                  <a:moveTo>
                    <a:pt x="9524" y="9524"/>
                  </a:moveTo>
                  <a:lnTo>
                    <a:pt x="9524" y="6874674"/>
                  </a:lnTo>
                </a:path>
                <a:path w="9180195" h="6884670">
                  <a:moveTo>
                    <a:pt x="984345" y="9524"/>
                  </a:moveTo>
                  <a:lnTo>
                    <a:pt x="984345" y="6874674"/>
                  </a:lnTo>
                </a:path>
                <a:path w="9180195" h="6884670">
                  <a:moveTo>
                    <a:pt x="2705503" y="9524"/>
                  </a:moveTo>
                  <a:lnTo>
                    <a:pt x="2705503" y="6874674"/>
                  </a:lnTo>
                </a:path>
                <a:path w="9180195" h="6884670">
                  <a:moveTo>
                    <a:pt x="4216753" y="9524"/>
                  </a:moveTo>
                  <a:lnTo>
                    <a:pt x="4216753" y="6874674"/>
                  </a:lnTo>
                </a:path>
                <a:path w="9180195" h="6884670">
                  <a:moveTo>
                    <a:pt x="5961235" y="9524"/>
                  </a:moveTo>
                  <a:lnTo>
                    <a:pt x="5961235" y="6874674"/>
                  </a:lnTo>
                </a:path>
                <a:path w="9180195" h="6884670">
                  <a:moveTo>
                    <a:pt x="7516267" y="9524"/>
                  </a:moveTo>
                  <a:lnTo>
                    <a:pt x="7516267" y="6874674"/>
                  </a:lnTo>
                </a:path>
                <a:path w="9180195" h="6884670">
                  <a:moveTo>
                    <a:pt x="9170320" y="9524"/>
                  </a:moveTo>
                  <a:lnTo>
                    <a:pt x="9170320" y="6874674"/>
                  </a:lnTo>
                </a:path>
                <a:path w="9180195" h="6884670">
                  <a:moveTo>
                    <a:pt x="0" y="0"/>
                  </a:moveTo>
                  <a:lnTo>
                    <a:pt x="9179845" y="0"/>
                  </a:lnTo>
                </a:path>
                <a:path w="9180195" h="6884670">
                  <a:moveTo>
                    <a:pt x="0" y="695324"/>
                  </a:moveTo>
                  <a:lnTo>
                    <a:pt x="9179845" y="695324"/>
                  </a:lnTo>
                </a:path>
                <a:path w="9180195" h="6884670">
                  <a:moveTo>
                    <a:pt x="0" y="2362199"/>
                  </a:moveTo>
                  <a:lnTo>
                    <a:pt x="9179845" y="2362199"/>
                  </a:lnTo>
                </a:path>
                <a:path w="9180195" h="6884670">
                  <a:moveTo>
                    <a:pt x="0" y="4026698"/>
                  </a:moveTo>
                  <a:lnTo>
                    <a:pt x="9179845" y="4026698"/>
                  </a:lnTo>
                </a:path>
                <a:path w="9180195" h="6884670">
                  <a:moveTo>
                    <a:pt x="0" y="5455449"/>
                  </a:moveTo>
                  <a:lnTo>
                    <a:pt x="9179845" y="5455449"/>
                  </a:lnTo>
                </a:path>
                <a:path w="9180195" h="6884670">
                  <a:moveTo>
                    <a:pt x="0" y="6884199"/>
                  </a:moveTo>
                  <a:lnTo>
                    <a:pt x="9179845" y="68841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327" y="273177"/>
            <a:ext cx="8181975" cy="6496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20">
                <a:latin typeface="Cambria"/>
                <a:cs typeface="Cambria"/>
              </a:rPr>
              <a:t>LITERATURE</a:t>
            </a:r>
            <a:r>
              <a:rPr dirty="0" spc="325">
                <a:latin typeface="Cambria"/>
                <a:cs typeface="Cambria"/>
              </a:rPr>
              <a:t> </a:t>
            </a:r>
            <a:r>
              <a:rPr dirty="0" spc="355">
                <a:latin typeface="Cambria"/>
                <a:cs typeface="Cambria"/>
              </a:rPr>
              <a:t>REVIEW</a:t>
            </a:r>
            <a:r>
              <a:rPr dirty="0" spc="325">
                <a:latin typeface="Cambria"/>
                <a:cs typeface="Cambria"/>
              </a:rPr>
              <a:t> </a:t>
            </a:r>
            <a:r>
              <a:rPr dirty="0" spc="380">
                <a:latin typeface="Cambria"/>
                <a:cs typeface="Cambria"/>
              </a:rPr>
              <a:t>CONT...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784" y="772865"/>
            <a:ext cx="547848" cy="60142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97806" y="2071795"/>
            <a:ext cx="269875" cy="3416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University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Lagos,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90" b="1">
                <a:solidFill>
                  <a:srgbClr val="331B2B"/>
                </a:solidFill>
                <a:latin typeface="Cambria"/>
                <a:cs typeface="Cambria"/>
              </a:rPr>
              <a:t>Akoka,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55" b="1">
                <a:solidFill>
                  <a:srgbClr val="331B2B"/>
                </a:solidFill>
                <a:latin typeface="Cambria"/>
                <a:cs typeface="Cambria"/>
              </a:rPr>
              <a:t>Lagos.</a:t>
            </a:r>
            <a:endParaRPr sz="155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10692765" cy="7562850"/>
            <a:chOff x="0" y="0"/>
            <a:chExt cx="10692765" cy="7562850"/>
          </a:xfrm>
        </p:grpSpPr>
        <p:sp>
          <p:nvSpPr>
            <p:cNvPr id="6" name="object 6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10839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472562" y="18424"/>
              <a:ext cx="1219835" cy="2089150"/>
            </a:xfrm>
            <a:custGeom>
              <a:avLst/>
              <a:gdLst/>
              <a:ahLst/>
              <a:cxnLst/>
              <a:rect l="l" t="t" r="r" b="b"/>
              <a:pathLst>
                <a:path w="1219834" h="2089150">
                  <a:moveTo>
                    <a:pt x="512800" y="403"/>
                  </a:moveTo>
                  <a:lnTo>
                    <a:pt x="562354" y="2347"/>
                  </a:lnTo>
                  <a:lnTo>
                    <a:pt x="613464" y="5188"/>
                  </a:lnTo>
                  <a:lnTo>
                    <a:pt x="664521" y="8571"/>
                  </a:lnTo>
                  <a:lnTo>
                    <a:pt x="715524" y="12476"/>
                  </a:lnTo>
                  <a:lnTo>
                    <a:pt x="766477" y="16882"/>
                  </a:lnTo>
                  <a:lnTo>
                    <a:pt x="817379" y="21770"/>
                  </a:lnTo>
                  <a:lnTo>
                    <a:pt x="868233" y="27119"/>
                  </a:lnTo>
                  <a:lnTo>
                    <a:pt x="919039" y="32909"/>
                  </a:lnTo>
                  <a:lnTo>
                    <a:pt x="969800" y="39120"/>
                  </a:lnTo>
                  <a:lnTo>
                    <a:pt x="1020516" y="45732"/>
                  </a:lnTo>
                  <a:lnTo>
                    <a:pt x="1071190" y="52724"/>
                  </a:lnTo>
                  <a:lnTo>
                    <a:pt x="1121821" y="60076"/>
                  </a:lnTo>
                  <a:lnTo>
                    <a:pt x="1219820" y="75282"/>
                  </a:lnTo>
                  <a:lnTo>
                    <a:pt x="1219820" y="2088665"/>
                  </a:lnTo>
                  <a:lnTo>
                    <a:pt x="1176769" y="2084183"/>
                  </a:lnTo>
                  <a:lnTo>
                    <a:pt x="1128926" y="2074037"/>
                  </a:lnTo>
                  <a:lnTo>
                    <a:pt x="1083528" y="2057965"/>
                  </a:lnTo>
                  <a:lnTo>
                    <a:pt x="1041830" y="2035083"/>
                  </a:lnTo>
                  <a:lnTo>
                    <a:pt x="1005087" y="2004503"/>
                  </a:lnTo>
                  <a:lnTo>
                    <a:pt x="976789" y="1969313"/>
                  </a:lnTo>
                  <a:lnTo>
                    <a:pt x="955378" y="1930389"/>
                  </a:lnTo>
                  <a:lnTo>
                    <a:pt x="939468" y="1888451"/>
                  </a:lnTo>
                  <a:lnTo>
                    <a:pt x="927671" y="1844216"/>
                  </a:lnTo>
                  <a:lnTo>
                    <a:pt x="918600" y="1798404"/>
                  </a:lnTo>
                  <a:lnTo>
                    <a:pt x="903087" y="1704924"/>
                  </a:lnTo>
                  <a:lnTo>
                    <a:pt x="893872" y="1658695"/>
                  </a:lnTo>
                  <a:lnTo>
                    <a:pt x="881833" y="1613763"/>
                  </a:lnTo>
                  <a:lnTo>
                    <a:pt x="865201" y="1569805"/>
                  </a:lnTo>
                  <a:lnTo>
                    <a:pt x="843901" y="1527976"/>
                  </a:lnTo>
                  <a:lnTo>
                    <a:pt x="818304" y="1488617"/>
                  </a:lnTo>
                  <a:lnTo>
                    <a:pt x="788781" y="1452070"/>
                  </a:lnTo>
                  <a:lnTo>
                    <a:pt x="755703" y="1418674"/>
                  </a:lnTo>
                  <a:lnTo>
                    <a:pt x="719441" y="1388771"/>
                  </a:lnTo>
                  <a:lnTo>
                    <a:pt x="680367" y="1362700"/>
                  </a:lnTo>
                  <a:lnTo>
                    <a:pt x="638852" y="1340804"/>
                  </a:lnTo>
                  <a:lnTo>
                    <a:pt x="595266" y="1323422"/>
                  </a:lnTo>
                  <a:lnTo>
                    <a:pt x="549982" y="1310896"/>
                  </a:lnTo>
                  <a:lnTo>
                    <a:pt x="502012" y="1302703"/>
                  </a:lnTo>
                  <a:lnTo>
                    <a:pt x="405004" y="1291914"/>
                  </a:lnTo>
                  <a:lnTo>
                    <a:pt x="357039" y="1284312"/>
                  </a:lnTo>
                  <a:lnTo>
                    <a:pt x="310148" y="1271899"/>
                  </a:lnTo>
                  <a:lnTo>
                    <a:pt x="267047" y="1253708"/>
                  </a:lnTo>
                  <a:lnTo>
                    <a:pt x="227191" y="1229776"/>
                  </a:lnTo>
                  <a:lnTo>
                    <a:pt x="190680" y="1200801"/>
                  </a:lnTo>
                  <a:lnTo>
                    <a:pt x="157616" y="1167479"/>
                  </a:lnTo>
                  <a:lnTo>
                    <a:pt x="128099" y="1130509"/>
                  </a:lnTo>
                  <a:lnTo>
                    <a:pt x="102231" y="1090588"/>
                  </a:lnTo>
                  <a:lnTo>
                    <a:pt x="80111" y="1048414"/>
                  </a:lnTo>
                  <a:lnTo>
                    <a:pt x="61841" y="1004683"/>
                  </a:lnTo>
                  <a:lnTo>
                    <a:pt x="45302" y="953584"/>
                  </a:lnTo>
                  <a:lnTo>
                    <a:pt x="32556" y="901489"/>
                  </a:lnTo>
                  <a:lnTo>
                    <a:pt x="22975" y="848609"/>
                  </a:lnTo>
                  <a:lnTo>
                    <a:pt x="15934" y="795152"/>
                  </a:lnTo>
                  <a:lnTo>
                    <a:pt x="10804" y="741328"/>
                  </a:lnTo>
                  <a:lnTo>
                    <a:pt x="6960" y="687347"/>
                  </a:lnTo>
                  <a:lnTo>
                    <a:pt x="3775" y="633418"/>
                  </a:lnTo>
                  <a:lnTo>
                    <a:pt x="1406" y="584865"/>
                  </a:lnTo>
                  <a:lnTo>
                    <a:pt x="0" y="535510"/>
                  </a:lnTo>
                  <a:lnTo>
                    <a:pt x="17" y="485794"/>
                  </a:lnTo>
                  <a:lnTo>
                    <a:pt x="1923" y="436160"/>
                  </a:lnTo>
                  <a:lnTo>
                    <a:pt x="6180" y="387047"/>
                  </a:lnTo>
                  <a:lnTo>
                    <a:pt x="13253" y="338897"/>
                  </a:lnTo>
                  <a:lnTo>
                    <a:pt x="23604" y="292150"/>
                  </a:lnTo>
                  <a:lnTo>
                    <a:pt x="37696" y="247249"/>
                  </a:lnTo>
                  <a:lnTo>
                    <a:pt x="55995" y="204633"/>
                  </a:lnTo>
                  <a:lnTo>
                    <a:pt x="78961" y="164745"/>
                  </a:lnTo>
                  <a:lnTo>
                    <a:pt x="107060" y="128024"/>
                  </a:lnTo>
                  <a:lnTo>
                    <a:pt x="140755" y="94912"/>
                  </a:lnTo>
                  <a:lnTo>
                    <a:pt x="179953" y="66328"/>
                  </a:lnTo>
                  <a:lnTo>
                    <a:pt x="222297" y="43837"/>
                  </a:lnTo>
                  <a:lnTo>
                    <a:pt x="267257" y="26788"/>
                  </a:lnTo>
                  <a:lnTo>
                    <a:pt x="314306" y="14529"/>
                  </a:lnTo>
                  <a:lnTo>
                    <a:pt x="362914" y="6412"/>
                  </a:lnTo>
                  <a:lnTo>
                    <a:pt x="412551" y="1786"/>
                  </a:lnTo>
                  <a:lnTo>
                    <a:pt x="462690" y="0"/>
                  </a:lnTo>
                  <a:lnTo>
                    <a:pt x="512800" y="403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4789842"/>
              <a:ext cx="10624185" cy="2773045"/>
            </a:xfrm>
            <a:custGeom>
              <a:avLst/>
              <a:gdLst/>
              <a:ahLst/>
              <a:cxnLst/>
              <a:rect l="l" t="t" r="r" b="b"/>
              <a:pathLst>
                <a:path w="10624185" h="2773045">
                  <a:moveTo>
                    <a:pt x="1880539" y="2370201"/>
                  </a:moveTo>
                  <a:lnTo>
                    <a:pt x="1879587" y="2316442"/>
                  </a:lnTo>
                  <a:lnTo>
                    <a:pt x="1875396" y="2262962"/>
                  </a:lnTo>
                  <a:lnTo>
                    <a:pt x="1867306" y="2209850"/>
                  </a:lnTo>
                  <a:lnTo>
                    <a:pt x="1856308" y="2163737"/>
                  </a:lnTo>
                  <a:lnTo>
                    <a:pt x="1841271" y="2118537"/>
                  </a:lnTo>
                  <a:lnTo>
                    <a:pt x="1822157" y="2074951"/>
                  </a:lnTo>
                  <a:lnTo>
                    <a:pt x="1798967" y="2033701"/>
                  </a:lnTo>
                  <a:lnTo>
                    <a:pt x="1771700" y="1995474"/>
                  </a:lnTo>
                  <a:lnTo>
                    <a:pt x="1740319" y="1960994"/>
                  </a:lnTo>
                  <a:lnTo>
                    <a:pt x="1704822" y="1930946"/>
                  </a:lnTo>
                  <a:lnTo>
                    <a:pt x="1665198" y="1906041"/>
                  </a:lnTo>
                  <a:lnTo>
                    <a:pt x="1620913" y="1886229"/>
                  </a:lnTo>
                  <a:lnTo>
                    <a:pt x="1574787" y="1871002"/>
                  </a:lnTo>
                  <a:lnTo>
                    <a:pt x="1480743" y="1844725"/>
                  </a:lnTo>
                  <a:lnTo>
                    <a:pt x="1434706" y="1828901"/>
                  </a:lnTo>
                  <a:lnTo>
                    <a:pt x="1392021" y="1809242"/>
                  </a:lnTo>
                  <a:lnTo>
                    <a:pt x="1351788" y="1785061"/>
                  </a:lnTo>
                  <a:lnTo>
                    <a:pt x="1314335" y="1756765"/>
                  </a:lnTo>
                  <a:lnTo>
                    <a:pt x="1279956" y="1724723"/>
                  </a:lnTo>
                  <a:lnTo>
                    <a:pt x="1248968" y="1689366"/>
                  </a:lnTo>
                  <a:lnTo>
                    <a:pt x="1221689" y="1651063"/>
                  </a:lnTo>
                  <a:lnTo>
                    <a:pt x="1198435" y="1610233"/>
                  </a:lnTo>
                  <a:lnTo>
                    <a:pt x="1179499" y="1567243"/>
                  </a:lnTo>
                  <a:lnTo>
                    <a:pt x="1165212" y="1522526"/>
                  </a:lnTo>
                  <a:lnTo>
                    <a:pt x="1155877" y="1476438"/>
                  </a:lnTo>
                  <a:lnTo>
                    <a:pt x="1151229" y="1430147"/>
                  </a:lnTo>
                  <a:lnTo>
                    <a:pt x="1149578" y="1383017"/>
                  </a:lnTo>
                  <a:lnTo>
                    <a:pt x="1149311" y="1288237"/>
                  </a:lnTo>
                  <a:lnTo>
                    <a:pt x="1147737" y="1241539"/>
                  </a:lnTo>
                  <a:lnTo>
                    <a:pt x="1143215" y="1195971"/>
                  </a:lnTo>
                  <a:lnTo>
                    <a:pt x="1134262" y="1152004"/>
                  </a:lnTo>
                  <a:lnTo>
                    <a:pt x="1119403" y="1110132"/>
                  </a:lnTo>
                  <a:lnTo>
                    <a:pt x="1097127" y="1070825"/>
                  </a:lnTo>
                  <a:lnTo>
                    <a:pt x="1065784" y="1034719"/>
                  </a:lnTo>
                  <a:lnTo>
                    <a:pt x="1028306" y="1005408"/>
                  </a:lnTo>
                  <a:lnTo>
                    <a:pt x="986066" y="982230"/>
                  </a:lnTo>
                  <a:lnTo>
                    <a:pt x="940473" y="964514"/>
                  </a:lnTo>
                  <a:lnTo>
                    <a:pt x="892886" y="951572"/>
                  </a:lnTo>
                  <a:lnTo>
                    <a:pt x="844689" y="942746"/>
                  </a:lnTo>
                  <a:lnTo>
                    <a:pt x="796442" y="936840"/>
                  </a:lnTo>
                  <a:lnTo>
                    <a:pt x="699490" y="927646"/>
                  </a:lnTo>
                  <a:lnTo>
                    <a:pt x="651319" y="921778"/>
                  </a:lnTo>
                  <a:lnTo>
                    <a:pt x="603707" y="913345"/>
                  </a:lnTo>
                  <a:lnTo>
                    <a:pt x="556920" y="901026"/>
                  </a:lnTo>
                  <a:lnTo>
                    <a:pt x="511035" y="883640"/>
                  </a:lnTo>
                  <a:lnTo>
                    <a:pt x="467652" y="861593"/>
                  </a:lnTo>
                  <a:lnTo>
                    <a:pt x="426834" y="835266"/>
                  </a:lnTo>
                  <a:lnTo>
                    <a:pt x="388658" y="805040"/>
                  </a:lnTo>
                  <a:lnTo>
                    <a:pt x="353161" y="771321"/>
                  </a:lnTo>
                  <a:lnTo>
                    <a:pt x="320446" y="734479"/>
                  </a:lnTo>
                  <a:lnTo>
                    <a:pt x="290550" y="694918"/>
                  </a:lnTo>
                  <a:lnTo>
                    <a:pt x="263550" y="653021"/>
                  </a:lnTo>
                  <a:lnTo>
                    <a:pt x="239522" y="609168"/>
                  </a:lnTo>
                  <a:lnTo>
                    <a:pt x="218516" y="563753"/>
                  </a:lnTo>
                  <a:lnTo>
                    <a:pt x="200609" y="517156"/>
                  </a:lnTo>
                  <a:lnTo>
                    <a:pt x="185851" y="469785"/>
                  </a:lnTo>
                  <a:lnTo>
                    <a:pt x="173304" y="418325"/>
                  </a:lnTo>
                  <a:lnTo>
                    <a:pt x="163563" y="366331"/>
                  </a:lnTo>
                  <a:lnTo>
                    <a:pt x="156349" y="313931"/>
                  </a:lnTo>
                  <a:lnTo>
                    <a:pt x="151396" y="261264"/>
                  </a:lnTo>
                  <a:lnTo>
                    <a:pt x="148412" y="208419"/>
                  </a:lnTo>
                  <a:lnTo>
                    <a:pt x="147154" y="155549"/>
                  </a:lnTo>
                  <a:lnTo>
                    <a:pt x="147421" y="115925"/>
                  </a:lnTo>
                  <a:lnTo>
                    <a:pt x="145237" y="74587"/>
                  </a:lnTo>
                  <a:lnTo>
                    <a:pt x="135115" y="37515"/>
                  </a:lnTo>
                  <a:lnTo>
                    <a:pt x="111633" y="10655"/>
                  </a:lnTo>
                  <a:lnTo>
                    <a:pt x="69303" y="0"/>
                  </a:lnTo>
                  <a:lnTo>
                    <a:pt x="27101" y="13601"/>
                  </a:lnTo>
                  <a:lnTo>
                    <a:pt x="0" y="43395"/>
                  </a:lnTo>
                  <a:lnTo>
                    <a:pt x="0" y="2732824"/>
                  </a:lnTo>
                  <a:lnTo>
                    <a:pt x="105981" y="2773007"/>
                  </a:lnTo>
                  <a:lnTo>
                    <a:pt x="1836458" y="2773007"/>
                  </a:lnTo>
                  <a:lnTo>
                    <a:pt x="1844751" y="2732087"/>
                  </a:lnTo>
                  <a:lnTo>
                    <a:pt x="1852777" y="2683002"/>
                  </a:lnTo>
                  <a:lnTo>
                    <a:pt x="1859343" y="2634056"/>
                  </a:lnTo>
                  <a:lnTo>
                    <a:pt x="1864829" y="2585732"/>
                  </a:lnTo>
                  <a:lnTo>
                    <a:pt x="1870367" y="2531986"/>
                  </a:lnTo>
                  <a:lnTo>
                    <a:pt x="1875269" y="2478074"/>
                  </a:lnTo>
                  <a:lnTo>
                    <a:pt x="1878876" y="2424099"/>
                  </a:lnTo>
                  <a:lnTo>
                    <a:pt x="1880539" y="2370201"/>
                  </a:lnTo>
                  <a:close/>
                </a:path>
                <a:path w="10624185" h="2773045">
                  <a:moveTo>
                    <a:pt x="10623702" y="2336114"/>
                  </a:moveTo>
                  <a:lnTo>
                    <a:pt x="10620616" y="2290127"/>
                  </a:lnTo>
                  <a:lnTo>
                    <a:pt x="10611599" y="2246033"/>
                  </a:lnTo>
                  <a:lnTo>
                    <a:pt x="10597083" y="2204224"/>
                  </a:lnTo>
                  <a:lnTo>
                    <a:pt x="10577449" y="2165096"/>
                  </a:lnTo>
                  <a:lnTo>
                    <a:pt x="10553116" y="2129066"/>
                  </a:lnTo>
                  <a:lnTo>
                    <a:pt x="10524465" y="2096528"/>
                  </a:lnTo>
                  <a:lnTo>
                    <a:pt x="10491927" y="2067890"/>
                  </a:lnTo>
                  <a:lnTo>
                    <a:pt x="10455897" y="2043544"/>
                  </a:lnTo>
                  <a:lnTo>
                    <a:pt x="10416769" y="2023910"/>
                  </a:lnTo>
                  <a:lnTo>
                    <a:pt x="10374960" y="2009394"/>
                  </a:lnTo>
                  <a:lnTo>
                    <a:pt x="10330866" y="2000377"/>
                  </a:lnTo>
                  <a:lnTo>
                    <a:pt x="10284892" y="1997290"/>
                  </a:lnTo>
                  <a:lnTo>
                    <a:pt x="10238918" y="2000377"/>
                  </a:lnTo>
                  <a:lnTo>
                    <a:pt x="10194811" y="2009394"/>
                  </a:lnTo>
                  <a:lnTo>
                    <a:pt x="10153002" y="2023910"/>
                  </a:lnTo>
                  <a:lnTo>
                    <a:pt x="10113874" y="2043544"/>
                  </a:lnTo>
                  <a:lnTo>
                    <a:pt x="10077844" y="2067890"/>
                  </a:lnTo>
                  <a:lnTo>
                    <a:pt x="10045306" y="2096528"/>
                  </a:lnTo>
                  <a:lnTo>
                    <a:pt x="10016668" y="2129066"/>
                  </a:lnTo>
                  <a:lnTo>
                    <a:pt x="9992322" y="2165096"/>
                  </a:lnTo>
                  <a:lnTo>
                    <a:pt x="9972700" y="2204224"/>
                  </a:lnTo>
                  <a:lnTo>
                    <a:pt x="9958172" y="2246033"/>
                  </a:lnTo>
                  <a:lnTo>
                    <a:pt x="9949167" y="2290127"/>
                  </a:lnTo>
                  <a:lnTo>
                    <a:pt x="9946068" y="2336114"/>
                  </a:lnTo>
                  <a:lnTo>
                    <a:pt x="9949167" y="2382088"/>
                  </a:lnTo>
                  <a:lnTo>
                    <a:pt x="9958172" y="2426182"/>
                  </a:lnTo>
                  <a:lnTo>
                    <a:pt x="9972700" y="2467991"/>
                  </a:lnTo>
                  <a:lnTo>
                    <a:pt x="9992322" y="2507119"/>
                  </a:lnTo>
                  <a:lnTo>
                    <a:pt x="10016668" y="2543149"/>
                  </a:lnTo>
                  <a:lnTo>
                    <a:pt x="10045306" y="2575687"/>
                  </a:lnTo>
                  <a:lnTo>
                    <a:pt x="10077844" y="2604325"/>
                  </a:lnTo>
                  <a:lnTo>
                    <a:pt x="10113874" y="2628671"/>
                  </a:lnTo>
                  <a:lnTo>
                    <a:pt x="10153002" y="2648305"/>
                  </a:lnTo>
                  <a:lnTo>
                    <a:pt x="10194811" y="2662821"/>
                  </a:lnTo>
                  <a:lnTo>
                    <a:pt x="10238918" y="2671838"/>
                  </a:lnTo>
                  <a:lnTo>
                    <a:pt x="10284892" y="2674924"/>
                  </a:lnTo>
                  <a:lnTo>
                    <a:pt x="10330866" y="2671838"/>
                  </a:lnTo>
                  <a:lnTo>
                    <a:pt x="10374960" y="2662821"/>
                  </a:lnTo>
                  <a:lnTo>
                    <a:pt x="10416769" y="2648305"/>
                  </a:lnTo>
                  <a:lnTo>
                    <a:pt x="10455897" y="2628671"/>
                  </a:lnTo>
                  <a:lnTo>
                    <a:pt x="10491927" y="2604325"/>
                  </a:lnTo>
                  <a:lnTo>
                    <a:pt x="10524465" y="2575687"/>
                  </a:lnTo>
                  <a:lnTo>
                    <a:pt x="10553116" y="2543149"/>
                  </a:lnTo>
                  <a:lnTo>
                    <a:pt x="10577449" y="2507119"/>
                  </a:lnTo>
                  <a:lnTo>
                    <a:pt x="10597083" y="2467991"/>
                  </a:lnTo>
                  <a:lnTo>
                    <a:pt x="10611599" y="2426182"/>
                  </a:lnTo>
                  <a:lnTo>
                    <a:pt x="10620616" y="2382088"/>
                  </a:lnTo>
                  <a:lnTo>
                    <a:pt x="10623702" y="2336114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058779" y="6889001"/>
            <a:ext cx="45275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25" b="1">
                <a:solidFill>
                  <a:srgbClr val="331B2B"/>
                </a:solidFill>
                <a:latin typeface="Cambria"/>
                <a:cs typeface="Cambria"/>
              </a:rPr>
              <a:t>11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633" y="1194509"/>
            <a:ext cx="9667874" cy="46005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7806" y="2071795"/>
            <a:ext cx="269875" cy="3416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University</a:t>
            </a:r>
            <a:r>
              <a:rPr dirty="0" sz="1550" spc="6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20" b="1">
                <a:solidFill>
                  <a:srgbClr val="331B2B"/>
                </a:solidFill>
                <a:latin typeface="Tahoma"/>
                <a:cs typeface="Tahoma"/>
              </a:rPr>
              <a:t>Lagos,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Akoka,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331B2B"/>
                </a:solidFill>
                <a:latin typeface="Tahoma"/>
                <a:cs typeface="Tahoma"/>
              </a:rPr>
              <a:t>Lagos.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706755" cy="2127885"/>
            <a:chOff x="0" y="0"/>
            <a:chExt cx="706755" cy="2127885"/>
          </a:xfrm>
        </p:grpSpPr>
        <p:sp>
          <p:nvSpPr>
            <p:cNvPr id="4" name="object 4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0" y="0"/>
            <a:ext cx="10692765" cy="7562850"/>
            <a:chOff x="0" y="0"/>
            <a:chExt cx="10692765" cy="7562850"/>
          </a:xfrm>
        </p:grpSpPr>
        <p:sp>
          <p:nvSpPr>
            <p:cNvPr id="7" name="object 7" descr=""/>
            <p:cNvSpPr/>
            <p:nvPr/>
          </p:nvSpPr>
          <p:spPr>
            <a:xfrm>
              <a:off x="824599" y="2702745"/>
              <a:ext cx="3620135" cy="3089275"/>
            </a:xfrm>
            <a:custGeom>
              <a:avLst/>
              <a:gdLst/>
              <a:ahLst/>
              <a:cxnLst/>
              <a:rect l="l" t="t" r="r" b="b"/>
              <a:pathLst>
                <a:path w="3620135" h="3089275">
                  <a:moveTo>
                    <a:pt x="3333967" y="3089051"/>
                  </a:moveTo>
                  <a:lnTo>
                    <a:pt x="285749" y="3089051"/>
                  </a:lnTo>
                  <a:lnTo>
                    <a:pt x="240779" y="3085491"/>
                  </a:lnTo>
                  <a:lnTo>
                    <a:pt x="197320" y="3075024"/>
                  </a:lnTo>
                  <a:lnTo>
                    <a:pt x="156141" y="3057967"/>
                  </a:lnTo>
                  <a:lnTo>
                    <a:pt x="118010" y="3034639"/>
                  </a:lnTo>
                  <a:lnTo>
                    <a:pt x="83694" y="3005357"/>
                  </a:lnTo>
                  <a:lnTo>
                    <a:pt x="54412" y="2971040"/>
                  </a:lnTo>
                  <a:lnTo>
                    <a:pt x="31083" y="2932909"/>
                  </a:lnTo>
                  <a:lnTo>
                    <a:pt x="14026" y="2891730"/>
                  </a:lnTo>
                  <a:lnTo>
                    <a:pt x="3559" y="2848272"/>
                  </a:lnTo>
                  <a:lnTo>
                    <a:pt x="0" y="2803301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3333967" y="0"/>
                  </a:lnTo>
                  <a:lnTo>
                    <a:pt x="3378938" y="3559"/>
                  </a:lnTo>
                  <a:lnTo>
                    <a:pt x="3422396" y="14026"/>
                  </a:lnTo>
                  <a:lnTo>
                    <a:pt x="3463575" y="31083"/>
                  </a:lnTo>
                  <a:lnTo>
                    <a:pt x="3501706" y="54412"/>
                  </a:lnTo>
                  <a:lnTo>
                    <a:pt x="3536022" y="83694"/>
                  </a:lnTo>
                  <a:lnTo>
                    <a:pt x="3565304" y="118010"/>
                  </a:lnTo>
                  <a:lnTo>
                    <a:pt x="3588633" y="156141"/>
                  </a:lnTo>
                  <a:lnTo>
                    <a:pt x="3605690" y="197320"/>
                  </a:lnTo>
                  <a:lnTo>
                    <a:pt x="3616157" y="240779"/>
                  </a:lnTo>
                  <a:lnTo>
                    <a:pt x="3619717" y="285749"/>
                  </a:lnTo>
                  <a:lnTo>
                    <a:pt x="3619717" y="2803301"/>
                  </a:lnTo>
                  <a:lnTo>
                    <a:pt x="3616157" y="2848272"/>
                  </a:lnTo>
                  <a:lnTo>
                    <a:pt x="3605690" y="2891730"/>
                  </a:lnTo>
                  <a:lnTo>
                    <a:pt x="3588633" y="2932909"/>
                  </a:lnTo>
                  <a:lnTo>
                    <a:pt x="3565304" y="2971040"/>
                  </a:lnTo>
                  <a:lnTo>
                    <a:pt x="3536022" y="3005357"/>
                  </a:lnTo>
                  <a:lnTo>
                    <a:pt x="3501706" y="3034639"/>
                  </a:lnTo>
                  <a:lnTo>
                    <a:pt x="3463575" y="3057967"/>
                  </a:lnTo>
                  <a:lnTo>
                    <a:pt x="3422396" y="3075024"/>
                  </a:lnTo>
                  <a:lnTo>
                    <a:pt x="3378938" y="3085491"/>
                  </a:lnTo>
                  <a:lnTo>
                    <a:pt x="3333967" y="3089051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735" y="3100051"/>
              <a:ext cx="71483" cy="7148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735" y="3413784"/>
              <a:ext cx="71483" cy="7148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735" y="3727518"/>
              <a:ext cx="71483" cy="7148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735" y="4354984"/>
              <a:ext cx="71483" cy="7148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735" y="4982451"/>
              <a:ext cx="71483" cy="7148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910839" y="6525565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0"/>
              <a:ext cx="10692765" cy="7562850"/>
            </a:xfrm>
            <a:custGeom>
              <a:avLst/>
              <a:gdLst/>
              <a:ahLst/>
              <a:cxnLst/>
              <a:rect l="l" t="t" r="r" b="b"/>
              <a:pathLst>
                <a:path w="10692765" h="7562850">
                  <a:moveTo>
                    <a:pt x="1880539" y="7160044"/>
                  </a:moveTo>
                  <a:lnTo>
                    <a:pt x="1879587" y="7106285"/>
                  </a:lnTo>
                  <a:lnTo>
                    <a:pt x="1875396" y="7052805"/>
                  </a:lnTo>
                  <a:lnTo>
                    <a:pt x="1867306" y="6999694"/>
                  </a:lnTo>
                  <a:lnTo>
                    <a:pt x="1856308" y="6953580"/>
                  </a:lnTo>
                  <a:lnTo>
                    <a:pt x="1841271" y="6908381"/>
                  </a:lnTo>
                  <a:lnTo>
                    <a:pt x="1822157" y="6864794"/>
                  </a:lnTo>
                  <a:lnTo>
                    <a:pt x="1798967" y="6823545"/>
                  </a:lnTo>
                  <a:lnTo>
                    <a:pt x="1771700" y="6785318"/>
                  </a:lnTo>
                  <a:lnTo>
                    <a:pt x="1740319" y="6750837"/>
                  </a:lnTo>
                  <a:lnTo>
                    <a:pt x="1704822" y="6720789"/>
                  </a:lnTo>
                  <a:lnTo>
                    <a:pt x="1665198" y="6695884"/>
                  </a:lnTo>
                  <a:lnTo>
                    <a:pt x="1620913" y="6676072"/>
                  </a:lnTo>
                  <a:lnTo>
                    <a:pt x="1574787" y="6660845"/>
                  </a:lnTo>
                  <a:lnTo>
                    <a:pt x="1480743" y="6634569"/>
                  </a:lnTo>
                  <a:lnTo>
                    <a:pt x="1434706" y="6618745"/>
                  </a:lnTo>
                  <a:lnTo>
                    <a:pt x="1392021" y="6599085"/>
                  </a:lnTo>
                  <a:lnTo>
                    <a:pt x="1351788" y="6574904"/>
                  </a:lnTo>
                  <a:lnTo>
                    <a:pt x="1314335" y="6546609"/>
                  </a:lnTo>
                  <a:lnTo>
                    <a:pt x="1279956" y="6514566"/>
                  </a:lnTo>
                  <a:lnTo>
                    <a:pt x="1248968" y="6479210"/>
                  </a:lnTo>
                  <a:lnTo>
                    <a:pt x="1221689" y="6440906"/>
                  </a:lnTo>
                  <a:lnTo>
                    <a:pt x="1198435" y="6400076"/>
                  </a:lnTo>
                  <a:lnTo>
                    <a:pt x="1179499" y="6357086"/>
                  </a:lnTo>
                  <a:lnTo>
                    <a:pt x="1165212" y="6312370"/>
                  </a:lnTo>
                  <a:lnTo>
                    <a:pt x="1155877" y="6266281"/>
                  </a:lnTo>
                  <a:lnTo>
                    <a:pt x="1151229" y="6219990"/>
                  </a:lnTo>
                  <a:lnTo>
                    <a:pt x="1149578" y="6172860"/>
                  </a:lnTo>
                  <a:lnTo>
                    <a:pt x="1149311" y="6078080"/>
                  </a:lnTo>
                  <a:lnTo>
                    <a:pt x="1147737" y="6031382"/>
                  </a:lnTo>
                  <a:lnTo>
                    <a:pt x="1143215" y="5985815"/>
                  </a:lnTo>
                  <a:lnTo>
                    <a:pt x="1134262" y="5941847"/>
                  </a:lnTo>
                  <a:lnTo>
                    <a:pt x="1119403" y="5899975"/>
                  </a:lnTo>
                  <a:lnTo>
                    <a:pt x="1097127" y="5860669"/>
                  </a:lnTo>
                  <a:lnTo>
                    <a:pt x="1065784" y="5824563"/>
                  </a:lnTo>
                  <a:lnTo>
                    <a:pt x="1028306" y="5795251"/>
                  </a:lnTo>
                  <a:lnTo>
                    <a:pt x="986066" y="5772074"/>
                  </a:lnTo>
                  <a:lnTo>
                    <a:pt x="940473" y="5754357"/>
                  </a:lnTo>
                  <a:lnTo>
                    <a:pt x="892886" y="5741416"/>
                  </a:lnTo>
                  <a:lnTo>
                    <a:pt x="844689" y="5732589"/>
                  </a:lnTo>
                  <a:lnTo>
                    <a:pt x="796442" y="5726684"/>
                  </a:lnTo>
                  <a:lnTo>
                    <a:pt x="699490" y="5717489"/>
                  </a:lnTo>
                  <a:lnTo>
                    <a:pt x="651319" y="5711622"/>
                  </a:lnTo>
                  <a:lnTo>
                    <a:pt x="603707" y="5703189"/>
                  </a:lnTo>
                  <a:lnTo>
                    <a:pt x="556920" y="5690870"/>
                  </a:lnTo>
                  <a:lnTo>
                    <a:pt x="511035" y="5673483"/>
                  </a:lnTo>
                  <a:lnTo>
                    <a:pt x="467652" y="5651436"/>
                  </a:lnTo>
                  <a:lnTo>
                    <a:pt x="426834" y="5625109"/>
                  </a:lnTo>
                  <a:lnTo>
                    <a:pt x="388658" y="5594883"/>
                  </a:lnTo>
                  <a:lnTo>
                    <a:pt x="353161" y="5561165"/>
                  </a:lnTo>
                  <a:lnTo>
                    <a:pt x="320446" y="5524322"/>
                  </a:lnTo>
                  <a:lnTo>
                    <a:pt x="290550" y="5484761"/>
                  </a:lnTo>
                  <a:lnTo>
                    <a:pt x="263550" y="5442864"/>
                  </a:lnTo>
                  <a:lnTo>
                    <a:pt x="239522" y="5399011"/>
                  </a:lnTo>
                  <a:lnTo>
                    <a:pt x="218516" y="5353596"/>
                  </a:lnTo>
                  <a:lnTo>
                    <a:pt x="200609" y="5307000"/>
                  </a:lnTo>
                  <a:lnTo>
                    <a:pt x="185851" y="5259629"/>
                  </a:lnTo>
                  <a:lnTo>
                    <a:pt x="173304" y="5208168"/>
                  </a:lnTo>
                  <a:lnTo>
                    <a:pt x="163563" y="5156174"/>
                  </a:lnTo>
                  <a:lnTo>
                    <a:pt x="156349" y="5103774"/>
                  </a:lnTo>
                  <a:lnTo>
                    <a:pt x="151396" y="5051107"/>
                  </a:lnTo>
                  <a:lnTo>
                    <a:pt x="148412" y="4998263"/>
                  </a:lnTo>
                  <a:lnTo>
                    <a:pt x="147154" y="4945392"/>
                  </a:lnTo>
                  <a:lnTo>
                    <a:pt x="147421" y="4905768"/>
                  </a:lnTo>
                  <a:lnTo>
                    <a:pt x="145237" y="4864430"/>
                  </a:lnTo>
                  <a:lnTo>
                    <a:pt x="135115" y="4827359"/>
                  </a:lnTo>
                  <a:lnTo>
                    <a:pt x="111633" y="4800498"/>
                  </a:lnTo>
                  <a:lnTo>
                    <a:pt x="69303" y="4789843"/>
                  </a:lnTo>
                  <a:lnTo>
                    <a:pt x="27101" y="4803445"/>
                  </a:lnTo>
                  <a:lnTo>
                    <a:pt x="0" y="4833239"/>
                  </a:lnTo>
                  <a:lnTo>
                    <a:pt x="0" y="7522667"/>
                  </a:lnTo>
                  <a:lnTo>
                    <a:pt x="105981" y="7562850"/>
                  </a:lnTo>
                  <a:lnTo>
                    <a:pt x="1836458" y="7562850"/>
                  </a:lnTo>
                  <a:lnTo>
                    <a:pt x="1844751" y="7521930"/>
                  </a:lnTo>
                  <a:lnTo>
                    <a:pt x="1852777" y="7472845"/>
                  </a:lnTo>
                  <a:lnTo>
                    <a:pt x="1859343" y="7423899"/>
                  </a:lnTo>
                  <a:lnTo>
                    <a:pt x="1864829" y="7375576"/>
                  </a:lnTo>
                  <a:lnTo>
                    <a:pt x="1870367" y="7321829"/>
                  </a:lnTo>
                  <a:lnTo>
                    <a:pt x="1875269" y="7267918"/>
                  </a:lnTo>
                  <a:lnTo>
                    <a:pt x="1878876" y="7213943"/>
                  </a:lnTo>
                  <a:lnTo>
                    <a:pt x="1880539" y="7160044"/>
                  </a:lnTo>
                  <a:close/>
                </a:path>
                <a:path w="10692765" h="7562850">
                  <a:moveTo>
                    <a:pt x="10322331" y="6063907"/>
                  </a:moveTo>
                  <a:lnTo>
                    <a:pt x="10319245" y="6017933"/>
                  </a:lnTo>
                  <a:lnTo>
                    <a:pt x="10310228" y="5973838"/>
                  </a:lnTo>
                  <a:lnTo>
                    <a:pt x="10295712" y="5932017"/>
                  </a:lnTo>
                  <a:lnTo>
                    <a:pt x="10276078" y="5892901"/>
                  </a:lnTo>
                  <a:lnTo>
                    <a:pt x="10251732" y="5856859"/>
                  </a:lnTo>
                  <a:lnTo>
                    <a:pt x="10223094" y="5824321"/>
                  </a:lnTo>
                  <a:lnTo>
                    <a:pt x="10190556" y="5795683"/>
                  </a:lnTo>
                  <a:lnTo>
                    <a:pt x="10154526" y="5771350"/>
                  </a:lnTo>
                  <a:lnTo>
                    <a:pt x="10115398" y="5751715"/>
                  </a:lnTo>
                  <a:lnTo>
                    <a:pt x="10073589" y="5737187"/>
                  </a:lnTo>
                  <a:lnTo>
                    <a:pt x="10029495" y="5728182"/>
                  </a:lnTo>
                  <a:lnTo>
                    <a:pt x="9983508" y="5725084"/>
                  </a:lnTo>
                  <a:lnTo>
                    <a:pt x="9937534" y="5728182"/>
                  </a:lnTo>
                  <a:lnTo>
                    <a:pt x="9893440" y="5737187"/>
                  </a:lnTo>
                  <a:lnTo>
                    <a:pt x="9851631" y="5751715"/>
                  </a:lnTo>
                  <a:lnTo>
                    <a:pt x="9812503" y="5771350"/>
                  </a:lnTo>
                  <a:lnTo>
                    <a:pt x="9776473" y="5795683"/>
                  </a:lnTo>
                  <a:lnTo>
                    <a:pt x="9743935" y="5824321"/>
                  </a:lnTo>
                  <a:lnTo>
                    <a:pt x="9715297" y="5856859"/>
                  </a:lnTo>
                  <a:lnTo>
                    <a:pt x="9690951" y="5892901"/>
                  </a:lnTo>
                  <a:lnTo>
                    <a:pt x="9671317" y="5932017"/>
                  </a:lnTo>
                  <a:lnTo>
                    <a:pt x="9656801" y="5973838"/>
                  </a:lnTo>
                  <a:lnTo>
                    <a:pt x="9647784" y="6017933"/>
                  </a:lnTo>
                  <a:lnTo>
                    <a:pt x="9644697" y="6063907"/>
                  </a:lnTo>
                  <a:lnTo>
                    <a:pt x="9647784" y="6109881"/>
                  </a:lnTo>
                  <a:lnTo>
                    <a:pt x="9656801" y="6153975"/>
                  </a:lnTo>
                  <a:lnTo>
                    <a:pt x="9671317" y="6195784"/>
                  </a:lnTo>
                  <a:lnTo>
                    <a:pt x="9690951" y="6234912"/>
                  </a:lnTo>
                  <a:lnTo>
                    <a:pt x="9715297" y="6270942"/>
                  </a:lnTo>
                  <a:lnTo>
                    <a:pt x="9743935" y="6303492"/>
                  </a:lnTo>
                  <a:lnTo>
                    <a:pt x="9776473" y="6332131"/>
                  </a:lnTo>
                  <a:lnTo>
                    <a:pt x="9812503" y="6356464"/>
                  </a:lnTo>
                  <a:lnTo>
                    <a:pt x="9851631" y="6376098"/>
                  </a:lnTo>
                  <a:lnTo>
                    <a:pt x="9893440" y="6390627"/>
                  </a:lnTo>
                  <a:lnTo>
                    <a:pt x="9937534" y="6399631"/>
                  </a:lnTo>
                  <a:lnTo>
                    <a:pt x="9983508" y="6402730"/>
                  </a:lnTo>
                  <a:lnTo>
                    <a:pt x="10029495" y="6399631"/>
                  </a:lnTo>
                  <a:lnTo>
                    <a:pt x="10073589" y="6390627"/>
                  </a:lnTo>
                  <a:lnTo>
                    <a:pt x="10115398" y="6376098"/>
                  </a:lnTo>
                  <a:lnTo>
                    <a:pt x="10154526" y="6356464"/>
                  </a:lnTo>
                  <a:lnTo>
                    <a:pt x="10190556" y="6332131"/>
                  </a:lnTo>
                  <a:lnTo>
                    <a:pt x="10223094" y="6303492"/>
                  </a:lnTo>
                  <a:lnTo>
                    <a:pt x="10251732" y="6270942"/>
                  </a:lnTo>
                  <a:lnTo>
                    <a:pt x="10276078" y="6234912"/>
                  </a:lnTo>
                  <a:lnTo>
                    <a:pt x="10295712" y="6195784"/>
                  </a:lnTo>
                  <a:lnTo>
                    <a:pt x="10310228" y="6153975"/>
                  </a:lnTo>
                  <a:lnTo>
                    <a:pt x="10319245" y="6109881"/>
                  </a:lnTo>
                  <a:lnTo>
                    <a:pt x="10322331" y="6063907"/>
                  </a:lnTo>
                  <a:close/>
                </a:path>
                <a:path w="10692765" h="7562850">
                  <a:moveTo>
                    <a:pt x="10692371" y="241363"/>
                  </a:moveTo>
                  <a:lnTo>
                    <a:pt x="10619829" y="212534"/>
                  </a:lnTo>
                  <a:lnTo>
                    <a:pt x="10566222" y="198437"/>
                  </a:lnTo>
                  <a:lnTo>
                    <a:pt x="10512222" y="186702"/>
                  </a:lnTo>
                  <a:lnTo>
                    <a:pt x="10110533" y="105206"/>
                  </a:lnTo>
                  <a:lnTo>
                    <a:pt x="9909061" y="67602"/>
                  </a:lnTo>
                  <a:lnTo>
                    <a:pt x="9757626" y="41846"/>
                  </a:lnTo>
                  <a:lnTo>
                    <a:pt x="9605848" y="18796"/>
                  </a:lnTo>
                  <a:lnTo>
                    <a:pt x="9504464" y="5194"/>
                  </a:lnTo>
                  <a:lnTo>
                    <a:pt x="9462084" y="0"/>
                  </a:lnTo>
                  <a:lnTo>
                    <a:pt x="8783066" y="0"/>
                  </a:lnTo>
                  <a:lnTo>
                    <a:pt x="8714613" y="32397"/>
                  </a:lnTo>
                  <a:lnTo>
                    <a:pt x="8675408" y="60985"/>
                  </a:lnTo>
                  <a:lnTo>
                    <a:pt x="8641715" y="94094"/>
                  </a:lnTo>
                  <a:lnTo>
                    <a:pt x="8613623" y="130810"/>
                  </a:lnTo>
                  <a:lnTo>
                    <a:pt x="8590648" y="170700"/>
                  </a:lnTo>
                  <a:lnTo>
                    <a:pt x="8572360" y="213321"/>
                  </a:lnTo>
                  <a:lnTo>
                    <a:pt x="8558263" y="258216"/>
                  </a:lnTo>
                  <a:lnTo>
                    <a:pt x="8547913" y="304965"/>
                  </a:lnTo>
                  <a:lnTo>
                    <a:pt x="8540839" y="353123"/>
                  </a:lnTo>
                  <a:lnTo>
                    <a:pt x="8536584" y="402234"/>
                  </a:lnTo>
                  <a:lnTo>
                    <a:pt x="8534679" y="451866"/>
                  </a:lnTo>
                  <a:lnTo>
                    <a:pt x="8534654" y="501586"/>
                  </a:lnTo>
                  <a:lnTo>
                    <a:pt x="8536064" y="550938"/>
                  </a:lnTo>
                  <a:lnTo>
                    <a:pt x="8538439" y="599490"/>
                  </a:lnTo>
                  <a:lnTo>
                    <a:pt x="8541614" y="653415"/>
                  </a:lnTo>
                  <a:lnTo>
                    <a:pt x="8545462" y="707402"/>
                  </a:lnTo>
                  <a:lnTo>
                    <a:pt x="8550592" y="761225"/>
                  </a:lnTo>
                  <a:lnTo>
                    <a:pt x="8557628" y="814679"/>
                  </a:lnTo>
                  <a:lnTo>
                    <a:pt x="8567217" y="867562"/>
                  </a:lnTo>
                  <a:lnTo>
                    <a:pt x="8579955" y="919657"/>
                  </a:lnTo>
                  <a:lnTo>
                    <a:pt x="8596503" y="970749"/>
                  </a:lnTo>
                  <a:lnTo>
                    <a:pt x="8614766" y="1014488"/>
                  </a:lnTo>
                  <a:lnTo>
                    <a:pt x="8636889" y="1056665"/>
                  </a:lnTo>
                  <a:lnTo>
                    <a:pt x="8662759" y="1096581"/>
                  </a:lnTo>
                  <a:lnTo>
                    <a:pt x="8692274" y="1133551"/>
                  </a:lnTo>
                  <a:lnTo>
                    <a:pt x="8725344" y="1166876"/>
                  </a:lnTo>
                  <a:lnTo>
                    <a:pt x="8761844" y="1195844"/>
                  </a:lnTo>
                  <a:lnTo>
                    <a:pt x="8801710" y="1219784"/>
                  </a:lnTo>
                  <a:lnTo>
                    <a:pt x="8844801" y="1237970"/>
                  </a:lnTo>
                  <a:lnTo>
                    <a:pt x="8891702" y="1250378"/>
                  </a:lnTo>
                  <a:lnTo>
                    <a:pt x="8939657" y="1257985"/>
                  </a:lnTo>
                  <a:lnTo>
                    <a:pt x="9036672" y="1268768"/>
                  </a:lnTo>
                  <a:lnTo>
                    <a:pt x="9084640" y="1276972"/>
                  </a:lnTo>
                  <a:lnTo>
                    <a:pt x="9129928" y="1289494"/>
                  </a:lnTo>
                  <a:lnTo>
                    <a:pt x="9173515" y="1306880"/>
                  </a:lnTo>
                  <a:lnTo>
                    <a:pt x="9215031" y="1328775"/>
                  </a:lnTo>
                  <a:lnTo>
                    <a:pt x="9254096" y="1354836"/>
                  </a:lnTo>
                  <a:lnTo>
                    <a:pt x="9290355" y="1384744"/>
                  </a:lnTo>
                  <a:lnTo>
                    <a:pt x="9323438" y="1418145"/>
                  </a:lnTo>
                  <a:lnTo>
                    <a:pt x="9352966" y="1454683"/>
                  </a:lnTo>
                  <a:lnTo>
                    <a:pt x="9378556" y="1494053"/>
                  </a:lnTo>
                  <a:lnTo>
                    <a:pt x="9399854" y="1535874"/>
                  </a:lnTo>
                  <a:lnTo>
                    <a:pt x="9416491" y="1579829"/>
                  </a:lnTo>
                  <a:lnTo>
                    <a:pt x="9428531" y="1624761"/>
                  </a:lnTo>
                  <a:lnTo>
                    <a:pt x="9437751" y="1670989"/>
                  </a:lnTo>
                  <a:lnTo>
                    <a:pt x="9453258" y="1764474"/>
                  </a:lnTo>
                  <a:lnTo>
                    <a:pt x="9462325" y="1810283"/>
                  </a:lnTo>
                  <a:lnTo>
                    <a:pt x="9474124" y="1854517"/>
                  </a:lnTo>
                  <a:lnTo>
                    <a:pt x="9490037" y="1896465"/>
                  </a:lnTo>
                  <a:lnTo>
                    <a:pt x="9511449" y="1935391"/>
                  </a:lnTo>
                  <a:lnTo>
                    <a:pt x="9539745" y="1970570"/>
                  </a:lnTo>
                  <a:lnTo>
                    <a:pt x="9576486" y="2001151"/>
                  </a:lnTo>
                  <a:lnTo>
                    <a:pt x="9618180" y="2024037"/>
                  </a:lnTo>
                  <a:lnTo>
                    <a:pt x="9663582" y="2040102"/>
                  </a:lnTo>
                  <a:lnTo>
                    <a:pt x="9711423" y="2050249"/>
                  </a:lnTo>
                  <a:lnTo>
                    <a:pt x="9760458" y="2055355"/>
                  </a:lnTo>
                  <a:lnTo>
                    <a:pt x="9809429" y="2056307"/>
                  </a:lnTo>
                  <a:lnTo>
                    <a:pt x="9857981" y="2054377"/>
                  </a:lnTo>
                  <a:lnTo>
                    <a:pt x="9955124" y="2047824"/>
                  </a:lnTo>
                  <a:lnTo>
                    <a:pt x="10003599" y="2045868"/>
                  </a:lnTo>
                  <a:lnTo>
                    <a:pt x="10051936" y="2046528"/>
                  </a:lnTo>
                  <a:lnTo>
                    <a:pt x="10100069" y="2051138"/>
                  </a:lnTo>
                  <a:lnTo>
                    <a:pt x="10148138" y="2060905"/>
                  </a:lnTo>
                  <a:lnTo>
                    <a:pt x="10194493" y="2075675"/>
                  </a:lnTo>
                  <a:lnTo>
                    <a:pt x="10239007" y="2095093"/>
                  </a:lnTo>
                  <a:lnTo>
                    <a:pt x="10281539" y="2118753"/>
                  </a:lnTo>
                  <a:lnTo>
                    <a:pt x="10321988" y="2146312"/>
                  </a:lnTo>
                  <a:lnTo>
                    <a:pt x="10360203" y="2177389"/>
                  </a:lnTo>
                  <a:lnTo>
                    <a:pt x="10396068" y="2211616"/>
                  </a:lnTo>
                  <a:lnTo>
                    <a:pt x="10429443" y="2248611"/>
                  </a:lnTo>
                  <a:lnTo>
                    <a:pt x="10460215" y="2288006"/>
                  </a:lnTo>
                  <a:lnTo>
                    <a:pt x="10488257" y="2329434"/>
                  </a:lnTo>
                  <a:lnTo>
                    <a:pt x="10513428" y="2372525"/>
                  </a:lnTo>
                  <a:lnTo>
                    <a:pt x="10535603" y="2416886"/>
                  </a:lnTo>
                  <a:lnTo>
                    <a:pt x="10556278" y="2465641"/>
                  </a:lnTo>
                  <a:lnTo>
                    <a:pt x="10574261" y="2515374"/>
                  </a:lnTo>
                  <a:lnTo>
                    <a:pt x="10589806" y="2565908"/>
                  </a:lnTo>
                  <a:lnTo>
                    <a:pt x="10603179" y="2617089"/>
                  </a:lnTo>
                  <a:lnTo>
                    <a:pt x="10614622" y="2668740"/>
                  </a:lnTo>
                  <a:lnTo>
                    <a:pt x="10624376" y="2720695"/>
                  </a:lnTo>
                  <a:lnTo>
                    <a:pt x="10630484" y="2759837"/>
                  </a:lnTo>
                  <a:lnTo>
                    <a:pt x="10639311" y="2800273"/>
                  </a:lnTo>
                  <a:lnTo>
                    <a:pt x="10655249" y="2835224"/>
                  </a:lnTo>
                  <a:lnTo>
                    <a:pt x="10682757" y="2857931"/>
                  </a:lnTo>
                  <a:lnTo>
                    <a:pt x="10692371" y="2858757"/>
                  </a:lnTo>
                  <a:lnTo>
                    <a:pt x="10692371" y="2858236"/>
                  </a:lnTo>
                  <a:lnTo>
                    <a:pt x="10692371" y="241363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383" y="1712743"/>
              <a:ext cx="5343524" cy="5324474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127583" y="2290306"/>
              <a:ext cx="3274060" cy="469900"/>
            </a:xfrm>
            <a:custGeom>
              <a:avLst/>
              <a:gdLst/>
              <a:ahLst/>
              <a:cxnLst/>
              <a:rect l="l" t="t" r="r" b="b"/>
              <a:pathLst>
                <a:path w="3274060" h="469900">
                  <a:moveTo>
                    <a:pt x="3156394" y="469561"/>
                  </a:moveTo>
                  <a:lnTo>
                    <a:pt x="117390" y="469561"/>
                  </a:lnTo>
                  <a:lnTo>
                    <a:pt x="71696" y="460336"/>
                  </a:lnTo>
                  <a:lnTo>
                    <a:pt x="34382" y="435178"/>
                  </a:lnTo>
                  <a:lnTo>
                    <a:pt x="9225" y="397864"/>
                  </a:lnTo>
                  <a:lnTo>
                    <a:pt x="0" y="352171"/>
                  </a:lnTo>
                  <a:lnTo>
                    <a:pt x="0" y="117390"/>
                  </a:lnTo>
                  <a:lnTo>
                    <a:pt x="9225" y="71696"/>
                  </a:lnTo>
                  <a:lnTo>
                    <a:pt x="34382" y="34382"/>
                  </a:lnTo>
                  <a:lnTo>
                    <a:pt x="71696" y="9225"/>
                  </a:lnTo>
                  <a:lnTo>
                    <a:pt x="117390" y="0"/>
                  </a:lnTo>
                  <a:lnTo>
                    <a:pt x="3156394" y="0"/>
                  </a:lnTo>
                  <a:lnTo>
                    <a:pt x="3202088" y="9225"/>
                  </a:lnTo>
                  <a:lnTo>
                    <a:pt x="3239402" y="34382"/>
                  </a:lnTo>
                  <a:lnTo>
                    <a:pt x="3264559" y="71696"/>
                  </a:lnTo>
                  <a:lnTo>
                    <a:pt x="3273784" y="117390"/>
                  </a:lnTo>
                  <a:lnTo>
                    <a:pt x="3273784" y="352171"/>
                  </a:lnTo>
                  <a:lnTo>
                    <a:pt x="3264559" y="397864"/>
                  </a:lnTo>
                  <a:lnTo>
                    <a:pt x="3239402" y="435178"/>
                  </a:lnTo>
                  <a:lnTo>
                    <a:pt x="3202088" y="460336"/>
                  </a:lnTo>
                  <a:lnTo>
                    <a:pt x="3156394" y="469561"/>
                  </a:lnTo>
                  <a:close/>
                </a:path>
              </a:pathLst>
            </a:custGeom>
            <a:solidFill>
              <a:srgbClr val="331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231296" y="2324164"/>
            <a:ext cx="3066415" cy="31324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b="1">
                <a:solidFill>
                  <a:srgbClr val="ECDFD0"/>
                </a:solidFill>
                <a:latin typeface="Tahoma"/>
                <a:cs typeface="Tahoma"/>
              </a:rPr>
              <a:t>Quantitative</a:t>
            </a:r>
            <a:r>
              <a:rPr dirty="0" sz="2300" spc="-45" b="1">
                <a:solidFill>
                  <a:srgbClr val="ECDFD0"/>
                </a:solidFill>
                <a:latin typeface="Tahoma"/>
                <a:cs typeface="Tahoma"/>
              </a:rPr>
              <a:t> </a:t>
            </a:r>
            <a:r>
              <a:rPr dirty="0" sz="2300" spc="-10" b="1">
                <a:solidFill>
                  <a:srgbClr val="ECDFD0"/>
                </a:solidFill>
                <a:latin typeface="Tahoma"/>
                <a:cs typeface="Tahoma"/>
              </a:rPr>
              <a:t>Method</a:t>
            </a:r>
            <a:endParaRPr sz="2300">
              <a:latin typeface="Tahoma"/>
              <a:cs typeface="Tahoma"/>
            </a:endParaRPr>
          </a:p>
          <a:p>
            <a:pPr marL="64769" marR="884555">
              <a:lnSpc>
                <a:spcPct val="117600"/>
              </a:lnSpc>
              <a:spcBef>
                <a:spcPts val="1950"/>
              </a:spcBef>
            </a:pPr>
            <a:r>
              <a:rPr dirty="0" sz="1750" b="1">
                <a:solidFill>
                  <a:srgbClr val="331B2B"/>
                </a:solidFill>
                <a:latin typeface="Tahoma"/>
                <a:cs typeface="Tahoma"/>
              </a:rPr>
              <a:t>Collection</a:t>
            </a:r>
            <a:r>
              <a:rPr dirty="0" sz="1750" spc="-1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75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1750" spc="-1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750" spc="-20" b="1">
                <a:solidFill>
                  <a:srgbClr val="331B2B"/>
                </a:solidFill>
                <a:latin typeface="Tahoma"/>
                <a:cs typeface="Tahoma"/>
              </a:rPr>
              <a:t>data </a:t>
            </a:r>
            <a:r>
              <a:rPr dirty="0" sz="1750" b="1">
                <a:solidFill>
                  <a:srgbClr val="331B2B"/>
                </a:solidFill>
                <a:latin typeface="Tahoma"/>
                <a:cs typeface="Tahoma"/>
              </a:rPr>
              <a:t>Data</a:t>
            </a:r>
            <a:r>
              <a:rPr dirty="0" sz="1750" spc="-40" b="1">
                <a:solidFill>
                  <a:srgbClr val="331B2B"/>
                </a:solidFill>
                <a:latin typeface="Tahoma"/>
                <a:cs typeface="Tahoma"/>
              </a:rPr>
              <a:t> preprocessing</a:t>
            </a:r>
            <a:endParaRPr sz="1750">
              <a:latin typeface="Tahoma"/>
              <a:cs typeface="Tahoma"/>
            </a:endParaRPr>
          </a:p>
          <a:p>
            <a:pPr marL="64769" marR="196850">
              <a:lnSpc>
                <a:spcPct val="117600"/>
              </a:lnSpc>
            </a:pPr>
            <a:r>
              <a:rPr dirty="0" sz="1750" b="1">
                <a:solidFill>
                  <a:srgbClr val="331B2B"/>
                </a:solidFill>
                <a:latin typeface="Tahoma"/>
                <a:cs typeface="Tahoma"/>
              </a:rPr>
              <a:t>Exploratory</a:t>
            </a:r>
            <a:r>
              <a:rPr dirty="0" sz="1750" spc="-5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750" b="1">
                <a:solidFill>
                  <a:srgbClr val="331B2B"/>
                </a:solidFill>
                <a:latin typeface="Tahoma"/>
                <a:cs typeface="Tahoma"/>
              </a:rPr>
              <a:t>data</a:t>
            </a:r>
            <a:r>
              <a:rPr dirty="0" sz="1750" spc="-5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750" spc="-30" b="1">
                <a:solidFill>
                  <a:srgbClr val="331B2B"/>
                </a:solidFill>
                <a:latin typeface="Tahoma"/>
                <a:cs typeface="Tahoma"/>
              </a:rPr>
              <a:t>analysis </a:t>
            </a:r>
            <a:r>
              <a:rPr dirty="0" sz="1750" spc="-10" b="1">
                <a:solidFill>
                  <a:srgbClr val="331B2B"/>
                </a:solidFill>
                <a:latin typeface="Tahoma"/>
                <a:cs typeface="Tahoma"/>
              </a:rPr>
              <a:t>(EDA)</a:t>
            </a:r>
            <a:endParaRPr sz="1750">
              <a:latin typeface="Tahoma"/>
              <a:cs typeface="Tahoma"/>
            </a:endParaRPr>
          </a:p>
          <a:p>
            <a:pPr marL="64769" marR="447675">
              <a:lnSpc>
                <a:spcPct val="117600"/>
              </a:lnSpc>
              <a:spcBef>
                <a:spcPts val="5"/>
              </a:spcBef>
            </a:pPr>
            <a:r>
              <a:rPr dirty="0" sz="1750" b="1">
                <a:solidFill>
                  <a:srgbClr val="331B2B"/>
                </a:solidFill>
                <a:latin typeface="Tahoma"/>
                <a:cs typeface="Tahoma"/>
              </a:rPr>
              <a:t>Model</a:t>
            </a:r>
            <a:r>
              <a:rPr dirty="0" sz="1750" spc="-3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750" b="1">
                <a:solidFill>
                  <a:srgbClr val="331B2B"/>
                </a:solidFill>
                <a:latin typeface="Tahoma"/>
                <a:cs typeface="Tahoma"/>
              </a:rPr>
              <a:t>development</a:t>
            </a:r>
            <a:r>
              <a:rPr dirty="0" sz="1750" spc="-2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750" spc="-50" b="1">
                <a:solidFill>
                  <a:srgbClr val="331B2B"/>
                </a:solidFill>
                <a:latin typeface="Tahoma"/>
                <a:cs typeface="Tahoma"/>
              </a:rPr>
              <a:t>- </a:t>
            </a:r>
            <a:r>
              <a:rPr dirty="0" sz="1750" b="1">
                <a:solidFill>
                  <a:srgbClr val="331B2B"/>
                </a:solidFill>
                <a:latin typeface="Tahoma"/>
                <a:cs typeface="Tahoma"/>
              </a:rPr>
              <a:t>training</a:t>
            </a:r>
            <a:r>
              <a:rPr dirty="0" sz="1750" spc="-1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750" b="1">
                <a:solidFill>
                  <a:srgbClr val="331B2B"/>
                </a:solidFill>
                <a:latin typeface="Tahoma"/>
                <a:cs typeface="Tahoma"/>
              </a:rPr>
              <a:t>and</a:t>
            </a:r>
            <a:r>
              <a:rPr dirty="0" sz="1750" spc="-10" b="1">
                <a:solidFill>
                  <a:srgbClr val="331B2B"/>
                </a:solidFill>
                <a:latin typeface="Tahoma"/>
                <a:cs typeface="Tahoma"/>
              </a:rPr>
              <a:t> validation </a:t>
            </a:r>
            <a:r>
              <a:rPr dirty="0" sz="1750" b="1">
                <a:solidFill>
                  <a:srgbClr val="331B2B"/>
                </a:solidFill>
                <a:latin typeface="Tahoma"/>
                <a:cs typeface="Tahoma"/>
              </a:rPr>
              <a:t>Model</a:t>
            </a:r>
            <a:r>
              <a:rPr dirty="0" sz="1750" spc="-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750" spc="-25" b="1">
                <a:solidFill>
                  <a:srgbClr val="331B2B"/>
                </a:solidFill>
                <a:latin typeface="Tahoma"/>
                <a:cs typeface="Tahoma"/>
              </a:rPr>
              <a:t>testing</a:t>
            </a:r>
            <a:r>
              <a:rPr dirty="0" sz="1750" spc="-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750" spc="-25" b="1">
                <a:solidFill>
                  <a:srgbClr val="331B2B"/>
                </a:solidFill>
                <a:latin typeface="Tahoma"/>
                <a:cs typeface="Tahoma"/>
              </a:rPr>
              <a:t>and </a:t>
            </a:r>
            <a:r>
              <a:rPr dirty="0" sz="1750" spc="-10" b="1">
                <a:solidFill>
                  <a:srgbClr val="331B2B"/>
                </a:solidFill>
                <a:latin typeface="Tahoma"/>
                <a:cs typeface="Tahoma"/>
              </a:rPr>
              <a:t>evaluation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298841" y="1531664"/>
            <a:ext cx="1715770" cy="469900"/>
          </a:xfrm>
          <a:custGeom>
            <a:avLst/>
            <a:gdLst/>
            <a:ahLst/>
            <a:cxnLst/>
            <a:rect l="l" t="t" r="r" b="b"/>
            <a:pathLst>
              <a:path w="1715770" h="469900">
                <a:moveTo>
                  <a:pt x="1598031" y="469561"/>
                </a:moveTo>
                <a:lnTo>
                  <a:pt x="117390" y="469561"/>
                </a:lnTo>
                <a:lnTo>
                  <a:pt x="71696" y="460336"/>
                </a:lnTo>
                <a:lnTo>
                  <a:pt x="34382" y="435178"/>
                </a:lnTo>
                <a:lnTo>
                  <a:pt x="9225" y="397864"/>
                </a:lnTo>
                <a:lnTo>
                  <a:pt x="0" y="352171"/>
                </a:lnTo>
                <a:lnTo>
                  <a:pt x="0" y="117390"/>
                </a:lnTo>
                <a:lnTo>
                  <a:pt x="9225" y="71696"/>
                </a:lnTo>
                <a:lnTo>
                  <a:pt x="34382" y="34382"/>
                </a:lnTo>
                <a:lnTo>
                  <a:pt x="71696" y="9225"/>
                </a:lnTo>
                <a:lnTo>
                  <a:pt x="117390" y="0"/>
                </a:lnTo>
                <a:lnTo>
                  <a:pt x="1598031" y="0"/>
                </a:lnTo>
                <a:lnTo>
                  <a:pt x="1643725" y="9225"/>
                </a:lnTo>
                <a:lnTo>
                  <a:pt x="1681039" y="34382"/>
                </a:lnTo>
                <a:lnTo>
                  <a:pt x="1706197" y="71696"/>
                </a:lnTo>
                <a:lnTo>
                  <a:pt x="1715422" y="117390"/>
                </a:lnTo>
                <a:lnTo>
                  <a:pt x="1715422" y="352171"/>
                </a:lnTo>
                <a:lnTo>
                  <a:pt x="1706197" y="397864"/>
                </a:lnTo>
                <a:lnTo>
                  <a:pt x="1681039" y="435178"/>
                </a:lnTo>
                <a:lnTo>
                  <a:pt x="1643725" y="460336"/>
                </a:lnTo>
                <a:lnTo>
                  <a:pt x="1598031" y="469561"/>
                </a:lnTo>
                <a:close/>
              </a:path>
            </a:pathLst>
          </a:custGeom>
          <a:solidFill>
            <a:srgbClr val="331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2515" rIns="0" bIns="0" rtlCol="0" vert="horz">
            <a:spAutoFit/>
          </a:bodyPr>
          <a:lstStyle/>
          <a:p>
            <a:pPr marL="1211580">
              <a:lnSpc>
                <a:spcPct val="100000"/>
              </a:lnSpc>
              <a:spcBef>
                <a:spcPts val="670"/>
              </a:spcBef>
            </a:pPr>
            <a:r>
              <a:rPr dirty="0" spc="185"/>
              <a:t>METHODOLOGY</a:t>
            </a:r>
          </a:p>
          <a:p>
            <a:pPr marL="1748155">
              <a:lnSpc>
                <a:spcPct val="100000"/>
              </a:lnSpc>
              <a:spcBef>
                <a:spcPts val="315"/>
              </a:spcBef>
            </a:pPr>
            <a:r>
              <a:rPr dirty="0" sz="2300" spc="-10">
                <a:solidFill>
                  <a:srgbClr val="ECDFD0"/>
                </a:solidFill>
              </a:rPr>
              <a:t>Flowchart</a:t>
            </a:r>
            <a:endParaRPr sz="2300"/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85"/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06" y="2071795"/>
            <a:ext cx="269875" cy="3416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University</a:t>
            </a:r>
            <a:r>
              <a:rPr dirty="0" sz="1550" spc="6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20" b="1">
                <a:solidFill>
                  <a:srgbClr val="331B2B"/>
                </a:solidFill>
                <a:latin typeface="Tahoma"/>
                <a:cs typeface="Tahoma"/>
              </a:rPr>
              <a:t>Lagos,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Akoka,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331B2B"/>
                </a:solidFill>
                <a:latin typeface="Tahoma"/>
                <a:cs typeface="Tahoma"/>
              </a:rPr>
              <a:t>Lagos.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706755" cy="2127885"/>
            <a:chOff x="0" y="0"/>
            <a:chExt cx="706755" cy="2127885"/>
          </a:xfrm>
        </p:grpSpPr>
        <p:sp>
          <p:nvSpPr>
            <p:cNvPr id="5" name="object 5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0" y="0"/>
            <a:ext cx="10692765" cy="7562850"/>
            <a:chOff x="0" y="0"/>
            <a:chExt cx="10692765" cy="7562850"/>
          </a:xfrm>
        </p:grpSpPr>
        <p:sp>
          <p:nvSpPr>
            <p:cNvPr id="8" name="object 8" descr=""/>
            <p:cNvSpPr/>
            <p:nvPr/>
          </p:nvSpPr>
          <p:spPr>
            <a:xfrm>
              <a:off x="1063968" y="2702745"/>
              <a:ext cx="9025890" cy="3089275"/>
            </a:xfrm>
            <a:custGeom>
              <a:avLst/>
              <a:gdLst/>
              <a:ahLst/>
              <a:cxnLst/>
              <a:rect l="l" t="t" r="r" b="b"/>
              <a:pathLst>
                <a:path w="9025890" h="3089275">
                  <a:moveTo>
                    <a:pt x="8740855" y="3089051"/>
                  </a:moveTo>
                  <a:lnTo>
                    <a:pt x="285749" y="3089051"/>
                  </a:lnTo>
                  <a:lnTo>
                    <a:pt x="240779" y="3085491"/>
                  </a:lnTo>
                  <a:lnTo>
                    <a:pt x="197320" y="3075024"/>
                  </a:lnTo>
                  <a:lnTo>
                    <a:pt x="156141" y="3057967"/>
                  </a:lnTo>
                  <a:lnTo>
                    <a:pt x="118010" y="3034639"/>
                  </a:lnTo>
                  <a:lnTo>
                    <a:pt x="83694" y="3005357"/>
                  </a:lnTo>
                  <a:lnTo>
                    <a:pt x="54412" y="2971040"/>
                  </a:lnTo>
                  <a:lnTo>
                    <a:pt x="31083" y="2932909"/>
                  </a:lnTo>
                  <a:lnTo>
                    <a:pt x="14026" y="2891730"/>
                  </a:lnTo>
                  <a:lnTo>
                    <a:pt x="3559" y="2848272"/>
                  </a:lnTo>
                  <a:lnTo>
                    <a:pt x="0" y="2803301"/>
                  </a:lnTo>
                  <a:lnTo>
                    <a:pt x="0" y="285750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8740855" y="0"/>
                  </a:lnTo>
                  <a:lnTo>
                    <a:pt x="8785826" y="3559"/>
                  </a:lnTo>
                  <a:lnTo>
                    <a:pt x="8829285" y="14026"/>
                  </a:lnTo>
                  <a:lnTo>
                    <a:pt x="8870463" y="31083"/>
                  </a:lnTo>
                  <a:lnTo>
                    <a:pt x="8908594" y="54412"/>
                  </a:lnTo>
                  <a:lnTo>
                    <a:pt x="8942910" y="83694"/>
                  </a:lnTo>
                  <a:lnTo>
                    <a:pt x="8972193" y="118010"/>
                  </a:lnTo>
                  <a:lnTo>
                    <a:pt x="8995521" y="156141"/>
                  </a:lnTo>
                  <a:lnTo>
                    <a:pt x="9012578" y="197320"/>
                  </a:lnTo>
                  <a:lnTo>
                    <a:pt x="9023046" y="240779"/>
                  </a:lnTo>
                  <a:lnTo>
                    <a:pt x="9025822" y="275847"/>
                  </a:lnTo>
                  <a:lnTo>
                    <a:pt x="9025822" y="2813203"/>
                  </a:lnTo>
                  <a:lnTo>
                    <a:pt x="9012578" y="2891730"/>
                  </a:lnTo>
                  <a:lnTo>
                    <a:pt x="8995521" y="2932909"/>
                  </a:lnTo>
                  <a:lnTo>
                    <a:pt x="8972193" y="2971040"/>
                  </a:lnTo>
                  <a:lnTo>
                    <a:pt x="8942910" y="3005357"/>
                  </a:lnTo>
                  <a:lnTo>
                    <a:pt x="8908594" y="3034639"/>
                  </a:lnTo>
                  <a:lnTo>
                    <a:pt x="8870463" y="3057967"/>
                  </a:lnTo>
                  <a:lnTo>
                    <a:pt x="8829285" y="3075024"/>
                  </a:lnTo>
                  <a:lnTo>
                    <a:pt x="8785826" y="3085491"/>
                  </a:lnTo>
                  <a:lnTo>
                    <a:pt x="8740855" y="3089051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910839" y="6525565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0"/>
              <a:ext cx="10692765" cy="7562850"/>
            </a:xfrm>
            <a:custGeom>
              <a:avLst/>
              <a:gdLst/>
              <a:ahLst/>
              <a:cxnLst/>
              <a:rect l="l" t="t" r="r" b="b"/>
              <a:pathLst>
                <a:path w="10692765" h="7562850">
                  <a:moveTo>
                    <a:pt x="1880539" y="7160044"/>
                  </a:moveTo>
                  <a:lnTo>
                    <a:pt x="1879587" y="7106285"/>
                  </a:lnTo>
                  <a:lnTo>
                    <a:pt x="1875396" y="7052805"/>
                  </a:lnTo>
                  <a:lnTo>
                    <a:pt x="1867306" y="6999694"/>
                  </a:lnTo>
                  <a:lnTo>
                    <a:pt x="1856308" y="6953580"/>
                  </a:lnTo>
                  <a:lnTo>
                    <a:pt x="1841271" y="6908381"/>
                  </a:lnTo>
                  <a:lnTo>
                    <a:pt x="1822157" y="6864794"/>
                  </a:lnTo>
                  <a:lnTo>
                    <a:pt x="1798967" y="6823545"/>
                  </a:lnTo>
                  <a:lnTo>
                    <a:pt x="1771700" y="6785318"/>
                  </a:lnTo>
                  <a:lnTo>
                    <a:pt x="1740319" y="6750837"/>
                  </a:lnTo>
                  <a:lnTo>
                    <a:pt x="1704822" y="6720789"/>
                  </a:lnTo>
                  <a:lnTo>
                    <a:pt x="1665198" y="6695884"/>
                  </a:lnTo>
                  <a:lnTo>
                    <a:pt x="1620913" y="6676072"/>
                  </a:lnTo>
                  <a:lnTo>
                    <a:pt x="1574787" y="6660845"/>
                  </a:lnTo>
                  <a:lnTo>
                    <a:pt x="1480743" y="6634569"/>
                  </a:lnTo>
                  <a:lnTo>
                    <a:pt x="1434706" y="6618745"/>
                  </a:lnTo>
                  <a:lnTo>
                    <a:pt x="1392021" y="6599085"/>
                  </a:lnTo>
                  <a:lnTo>
                    <a:pt x="1351788" y="6574904"/>
                  </a:lnTo>
                  <a:lnTo>
                    <a:pt x="1314335" y="6546609"/>
                  </a:lnTo>
                  <a:lnTo>
                    <a:pt x="1279956" y="6514566"/>
                  </a:lnTo>
                  <a:lnTo>
                    <a:pt x="1248968" y="6479210"/>
                  </a:lnTo>
                  <a:lnTo>
                    <a:pt x="1221689" y="6440906"/>
                  </a:lnTo>
                  <a:lnTo>
                    <a:pt x="1198435" y="6400076"/>
                  </a:lnTo>
                  <a:lnTo>
                    <a:pt x="1179499" y="6357086"/>
                  </a:lnTo>
                  <a:lnTo>
                    <a:pt x="1165212" y="6312370"/>
                  </a:lnTo>
                  <a:lnTo>
                    <a:pt x="1155877" y="6266281"/>
                  </a:lnTo>
                  <a:lnTo>
                    <a:pt x="1151229" y="6219990"/>
                  </a:lnTo>
                  <a:lnTo>
                    <a:pt x="1149578" y="6172860"/>
                  </a:lnTo>
                  <a:lnTo>
                    <a:pt x="1149311" y="6078080"/>
                  </a:lnTo>
                  <a:lnTo>
                    <a:pt x="1147737" y="6031382"/>
                  </a:lnTo>
                  <a:lnTo>
                    <a:pt x="1143215" y="5985815"/>
                  </a:lnTo>
                  <a:lnTo>
                    <a:pt x="1134262" y="5941847"/>
                  </a:lnTo>
                  <a:lnTo>
                    <a:pt x="1119403" y="5899975"/>
                  </a:lnTo>
                  <a:lnTo>
                    <a:pt x="1097127" y="5860669"/>
                  </a:lnTo>
                  <a:lnTo>
                    <a:pt x="1065784" y="5824563"/>
                  </a:lnTo>
                  <a:lnTo>
                    <a:pt x="1028306" y="5795251"/>
                  </a:lnTo>
                  <a:lnTo>
                    <a:pt x="986066" y="5772074"/>
                  </a:lnTo>
                  <a:lnTo>
                    <a:pt x="940473" y="5754357"/>
                  </a:lnTo>
                  <a:lnTo>
                    <a:pt x="892886" y="5741416"/>
                  </a:lnTo>
                  <a:lnTo>
                    <a:pt x="844689" y="5732589"/>
                  </a:lnTo>
                  <a:lnTo>
                    <a:pt x="796442" y="5726684"/>
                  </a:lnTo>
                  <a:lnTo>
                    <a:pt x="699490" y="5717489"/>
                  </a:lnTo>
                  <a:lnTo>
                    <a:pt x="651319" y="5711622"/>
                  </a:lnTo>
                  <a:lnTo>
                    <a:pt x="603707" y="5703189"/>
                  </a:lnTo>
                  <a:lnTo>
                    <a:pt x="556920" y="5690870"/>
                  </a:lnTo>
                  <a:lnTo>
                    <a:pt x="511035" y="5673483"/>
                  </a:lnTo>
                  <a:lnTo>
                    <a:pt x="467652" y="5651436"/>
                  </a:lnTo>
                  <a:lnTo>
                    <a:pt x="426834" y="5625109"/>
                  </a:lnTo>
                  <a:lnTo>
                    <a:pt x="388658" y="5594883"/>
                  </a:lnTo>
                  <a:lnTo>
                    <a:pt x="353161" y="5561165"/>
                  </a:lnTo>
                  <a:lnTo>
                    <a:pt x="320446" y="5524322"/>
                  </a:lnTo>
                  <a:lnTo>
                    <a:pt x="290550" y="5484761"/>
                  </a:lnTo>
                  <a:lnTo>
                    <a:pt x="263550" y="5442864"/>
                  </a:lnTo>
                  <a:lnTo>
                    <a:pt x="239522" y="5399011"/>
                  </a:lnTo>
                  <a:lnTo>
                    <a:pt x="218516" y="5353596"/>
                  </a:lnTo>
                  <a:lnTo>
                    <a:pt x="200609" y="5307000"/>
                  </a:lnTo>
                  <a:lnTo>
                    <a:pt x="185851" y="5259629"/>
                  </a:lnTo>
                  <a:lnTo>
                    <a:pt x="173304" y="5208168"/>
                  </a:lnTo>
                  <a:lnTo>
                    <a:pt x="163563" y="5156174"/>
                  </a:lnTo>
                  <a:lnTo>
                    <a:pt x="156349" y="5103774"/>
                  </a:lnTo>
                  <a:lnTo>
                    <a:pt x="151396" y="5051107"/>
                  </a:lnTo>
                  <a:lnTo>
                    <a:pt x="148412" y="4998263"/>
                  </a:lnTo>
                  <a:lnTo>
                    <a:pt x="147154" y="4945392"/>
                  </a:lnTo>
                  <a:lnTo>
                    <a:pt x="147421" y="4905768"/>
                  </a:lnTo>
                  <a:lnTo>
                    <a:pt x="145237" y="4864430"/>
                  </a:lnTo>
                  <a:lnTo>
                    <a:pt x="135115" y="4827359"/>
                  </a:lnTo>
                  <a:lnTo>
                    <a:pt x="111633" y="4800498"/>
                  </a:lnTo>
                  <a:lnTo>
                    <a:pt x="69303" y="4789843"/>
                  </a:lnTo>
                  <a:lnTo>
                    <a:pt x="27101" y="4803445"/>
                  </a:lnTo>
                  <a:lnTo>
                    <a:pt x="0" y="4833239"/>
                  </a:lnTo>
                  <a:lnTo>
                    <a:pt x="0" y="7522667"/>
                  </a:lnTo>
                  <a:lnTo>
                    <a:pt x="105981" y="7562850"/>
                  </a:lnTo>
                  <a:lnTo>
                    <a:pt x="1836458" y="7562850"/>
                  </a:lnTo>
                  <a:lnTo>
                    <a:pt x="1844751" y="7521930"/>
                  </a:lnTo>
                  <a:lnTo>
                    <a:pt x="1852777" y="7472845"/>
                  </a:lnTo>
                  <a:lnTo>
                    <a:pt x="1859343" y="7423899"/>
                  </a:lnTo>
                  <a:lnTo>
                    <a:pt x="1864829" y="7375576"/>
                  </a:lnTo>
                  <a:lnTo>
                    <a:pt x="1870367" y="7321829"/>
                  </a:lnTo>
                  <a:lnTo>
                    <a:pt x="1875269" y="7267918"/>
                  </a:lnTo>
                  <a:lnTo>
                    <a:pt x="1878876" y="7213943"/>
                  </a:lnTo>
                  <a:lnTo>
                    <a:pt x="1880539" y="7160044"/>
                  </a:lnTo>
                  <a:close/>
                </a:path>
                <a:path w="10692765" h="7562850">
                  <a:moveTo>
                    <a:pt x="10322331" y="6063907"/>
                  </a:moveTo>
                  <a:lnTo>
                    <a:pt x="10319245" y="6017933"/>
                  </a:lnTo>
                  <a:lnTo>
                    <a:pt x="10310228" y="5973838"/>
                  </a:lnTo>
                  <a:lnTo>
                    <a:pt x="10295712" y="5932017"/>
                  </a:lnTo>
                  <a:lnTo>
                    <a:pt x="10276078" y="5892901"/>
                  </a:lnTo>
                  <a:lnTo>
                    <a:pt x="10251732" y="5856859"/>
                  </a:lnTo>
                  <a:lnTo>
                    <a:pt x="10223094" y="5824321"/>
                  </a:lnTo>
                  <a:lnTo>
                    <a:pt x="10190556" y="5795683"/>
                  </a:lnTo>
                  <a:lnTo>
                    <a:pt x="10154526" y="5771350"/>
                  </a:lnTo>
                  <a:lnTo>
                    <a:pt x="10115398" y="5751715"/>
                  </a:lnTo>
                  <a:lnTo>
                    <a:pt x="10073589" y="5737187"/>
                  </a:lnTo>
                  <a:lnTo>
                    <a:pt x="10029495" y="5728182"/>
                  </a:lnTo>
                  <a:lnTo>
                    <a:pt x="9983508" y="5725084"/>
                  </a:lnTo>
                  <a:lnTo>
                    <a:pt x="9937534" y="5728182"/>
                  </a:lnTo>
                  <a:lnTo>
                    <a:pt x="9893440" y="5737187"/>
                  </a:lnTo>
                  <a:lnTo>
                    <a:pt x="9851631" y="5751715"/>
                  </a:lnTo>
                  <a:lnTo>
                    <a:pt x="9812503" y="5771350"/>
                  </a:lnTo>
                  <a:lnTo>
                    <a:pt x="9776473" y="5795683"/>
                  </a:lnTo>
                  <a:lnTo>
                    <a:pt x="9743935" y="5824321"/>
                  </a:lnTo>
                  <a:lnTo>
                    <a:pt x="9715297" y="5856859"/>
                  </a:lnTo>
                  <a:lnTo>
                    <a:pt x="9690951" y="5892901"/>
                  </a:lnTo>
                  <a:lnTo>
                    <a:pt x="9671317" y="5932017"/>
                  </a:lnTo>
                  <a:lnTo>
                    <a:pt x="9656801" y="5973838"/>
                  </a:lnTo>
                  <a:lnTo>
                    <a:pt x="9647784" y="6017933"/>
                  </a:lnTo>
                  <a:lnTo>
                    <a:pt x="9644697" y="6063907"/>
                  </a:lnTo>
                  <a:lnTo>
                    <a:pt x="9647784" y="6109881"/>
                  </a:lnTo>
                  <a:lnTo>
                    <a:pt x="9656801" y="6153975"/>
                  </a:lnTo>
                  <a:lnTo>
                    <a:pt x="9671317" y="6195784"/>
                  </a:lnTo>
                  <a:lnTo>
                    <a:pt x="9690951" y="6234912"/>
                  </a:lnTo>
                  <a:lnTo>
                    <a:pt x="9715297" y="6270942"/>
                  </a:lnTo>
                  <a:lnTo>
                    <a:pt x="9743935" y="6303492"/>
                  </a:lnTo>
                  <a:lnTo>
                    <a:pt x="9776473" y="6332131"/>
                  </a:lnTo>
                  <a:lnTo>
                    <a:pt x="9812503" y="6356464"/>
                  </a:lnTo>
                  <a:lnTo>
                    <a:pt x="9851631" y="6376098"/>
                  </a:lnTo>
                  <a:lnTo>
                    <a:pt x="9893440" y="6390627"/>
                  </a:lnTo>
                  <a:lnTo>
                    <a:pt x="9937534" y="6399631"/>
                  </a:lnTo>
                  <a:lnTo>
                    <a:pt x="9983508" y="6402730"/>
                  </a:lnTo>
                  <a:lnTo>
                    <a:pt x="10029495" y="6399631"/>
                  </a:lnTo>
                  <a:lnTo>
                    <a:pt x="10073589" y="6390627"/>
                  </a:lnTo>
                  <a:lnTo>
                    <a:pt x="10115398" y="6376098"/>
                  </a:lnTo>
                  <a:lnTo>
                    <a:pt x="10154526" y="6356464"/>
                  </a:lnTo>
                  <a:lnTo>
                    <a:pt x="10190556" y="6332131"/>
                  </a:lnTo>
                  <a:lnTo>
                    <a:pt x="10223094" y="6303492"/>
                  </a:lnTo>
                  <a:lnTo>
                    <a:pt x="10251732" y="6270942"/>
                  </a:lnTo>
                  <a:lnTo>
                    <a:pt x="10276078" y="6234912"/>
                  </a:lnTo>
                  <a:lnTo>
                    <a:pt x="10295712" y="6195784"/>
                  </a:lnTo>
                  <a:lnTo>
                    <a:pt x="10310228" y="6153975"/>
                  </a:lnTo>
                  <a:lnTo>
                    <a:pt x="10319245" y="6109881"/>
                  </a:lnTo>
                  <a:lnTo>
                    <a:pt x="10322331" y="6063907"/>
                  </a:lnTo>
                  <a:close/>
                </a:path>
                <a:path w="10692765" h="7562850">
                  <a:moveTo>
                    <a:pt x="10692371" y="241363"/>
                  </a:moveTo>
                  <a:lnTo>
                    <a:pt x="10619829" y="212534"/>
                  </a:lnTo>
                  <a:lnTo>
                    <a:pt x="10566222" y="198437"/>
                  </a:lnTo>
                  <a:lnTo>
                    <a:pt x="10512222" y="186702"/>
                  </a:lnTo>
                  <a:lnTo>
                    <a:pt x="10110533" y="105206"/>
                  </a:lnTo>
                  <a:lnTo>
                    <a:pt x="9909061" y="67602"/>
                  </a:lnTo>
                  <a:lnTo>
                    <a:pt x="9757626" y="41846"/>
                  </a:lnTo>
                  <a:lnTo>
                    <a:pt x="9605848" y="18796"/>
                  </a:lnTo>
                  <a:lnTo>
                    <a:pt x="9504464" y="5194"/>
                  </a:lnTo>
                  <a:lnTo>
                    <a:pt x="9462084" y="0"/>
                  </a:lnTo>
                  <a:lnTo>
                    <a:pt x="8783066" y="0"/>
                  </a:lnTo>
                  <a:lnTo>
                    <a:pt x="8714613" y="32397"/>
                  </a:lnTo>
                  <a:lnTo>
                    <a:pt x="8675408" y="60985"/>
                  </a:lnTo>
                  <a:lnTo>
                    <a:pt x="8641715" y="94094"/>
                  </a:lnTo>
                  <a:lnTo>
                    <a:pt x="8613623" y="130810"/>
                  </a:lnTo>
                  <a:lnTo>
                    <a:pt x="8590648" y="170700"/>
                  </a:lnTo>
                  <a:lnTo>
                    <a:pt x="8572360" y="213321"/>
                  </a:lnTo>
                  <a:lnTo>
                    <a:pt x="8558263" y="258216"/>
                  </a:lnTo>
                  <a:lnTo>
                    <a:pt x="8547913" y="304965"/>
                  </a:lnTo>
                  <a:lnTo>
                    <a:pt x="8540839" y="353123"/>
                  </a:lnTo>
                  <a:lnTo>
                    <a:pt x="8536584" y="402234"/>
                  </a:lnTo>
                  <a:lnTo>
                    <a:pt x="8534679" y="451866"/>
                  </a:lnTo>
                  <a:lnTo>
                    <a:pt x="8534654" y="501586"/>
                  </a:lnTo>
                  <a:lnTo>
                    <a:pt x="8536064" y="550938"/>
                  </a:lnTo>
                  <a:lnTo>
                    <a:pt x="8538439" y="599490"/>
                  </a:lnTo>
                  <a:lnTo>
                    <a:pt x="8541614" y="653415"/>
                  </a:lnTo>
                  <a:lnTo>
                    <a:pt x="8545462" y="707402"/>
                  </a:lnTo>
                  <a:lnTo>
                    <a:pt x="8550592" y="761225"/>
                  </a:lnTo>
                  <a:lnTo>
                    <a:pt x="8557628" y="814679"/>
                  </a:lnTo>
                  <a:lnTo>
                    <a:pt x="8567217" y="867562"/>
                  </a:lnTo>
                  <a:lnTo>
                    <a:pt x="8579955" y="919657"/>
                  </a:lnTo>
                  <a:lnTo>
                    <a:pt x="8596503" y="970749"/>
                  </a:lnTo>
                  <a:lnTo>
                    <a:pt x="8614766" y="1014488"/>
                  </a:lnTo>
                  <a:lnTo>
                    <a:pt x="8636889" y="1056665"/>
                  </a:lnTo>
                  <a:lnTo>
                    <a:pt x="8662759" y="1096581"/>
                  </a:lnTo>
                  <a:lnTo>
                    <a:pt x="8692274" y="1133551"/>
                  </a:lnTo>
                  <a:lnTo>
                    <a:pt x="8725344" y="1166876"/>
                  </a:lnTo>
                  <a:lnTo>
                    <a:pt x="8761844" y="1195844"/>
                  </a:lnTo>
                  <a:lnTo>
                    <a:pt x="8801710" y="1219784"/>
                  </a:lnTo>
                  <a:lnTo>
                    <a:pt x="8844801" y="1237970"/>
                  </a:lnTo>
                  <a:lnTo>
                    <a:pt x="8891702" y="1250378"/>
                  </a:lnTo>
                  <a:lnTo>
                    <a:pt x="8939657" y="1257985"/>
                  </a:lnTo>
                  <a:lnTo>
                    <a:pt x="9036672" y="1268768"/>
                  </a:lnTo>
                  <a:lnTo>
                    <a:pt x="9084640" y="1276972"/>
                  </a:lnTo>
                  <a:lnTo>
                    <a:pt x="9129928" y="1289494"/>
                  </a:lnTo>
                  <a:lnTo>
                    <a:pt x="9173515" y="1306880"/>
                  </a:lnTo>
                  <a:lnTo>
                    <a:pt x="9215031" y="1328775"/>
                  </a:lnTo>
                  <a:lnTo>
                    <a:pt x="9254096" y="1354836"/>
                  </a:lnTo>
                  <a:lnTo>
                    <a:pt x="9290355" y="1384744"/>
                  </a:lnTo>
                  <a:lnTo>
                    <a:pt x="9323438" y="1418145"/>
                  </a:lnTo>
                  <a:lnTo>
                    <a:pt x="9352966" y="1454683"/>
                  </a:lnTo>
                  <a:lnTo>
                    <a:pt x="9378556" y="1494053"/>
                  </a:lnTo>
                  <a:lnTo>
                    <a:pt x="9399854" y="1535874"/>
                  </a:lnTo>
                  <a:lnTo>
                    <a:pt x="9416491" y="1579829"/>
                  </a:lnTo>
                  <a:lnTo>
                    <a:pt x="9428531" y="1624761"/>
                  </a:lnTo>
                  <a:lnTo>
                    <a:pt x="9437751" y="1670989"/>
                  </a:lnTo>
                  <a:lnTo>
                    <a:pt x="9453258" y="1764474"/>
                  </a:lnTo>
                  <a:lnTo>
                    <a:pt x="9462325" y="1810283"/>
                  </a:lnTo>
                  <a:lnTo>
                    <a:pt x="9474124" y="1854517"/>
                  </a:lnTo>
                  <a:lnTo>
                    <a:pt x="9490037" y="1896465"/>
                  </a:lnTo>
                  <a:lnTo>
                    <a:pt x="9511449" y="1935391"/>
                  </a:lnTo>
                  <a:lnTo>
                    <a:pt x="9539745" y="1970570"/>
                  </a:lnTo>
                  <a:lnTo>
                    <a:pt x="9576486" y="2001151"/>
                  </a:lnTo>
                  <a:lnTo>
                    <a:pt x="9618180" y="2024037"/>
                  </a:lnTo>
                  <a:lnTo>
                    <a:pt x="9663582" y="2040102"/>
                  </a:lnTo>
                  <a:lnTo>
                    <a:pt x="9711423" y="2050249"/>
                  </a:lnTo>
                  <a:lnTo>
                    <a:pt x="9760458" y="2055355"/>
                  </a:lnTo>
                  <a:lnTo>
                    <a:pt x="9809429" y="2056307"/>
                  </a:lnTo>
                  <a:lnTo>
                    <a:pt x="9857981" y="2054377"/>
                  </a:lnTo>
                  <a:lnTo>
                    <a:pt x="9955124" y="2047824"/>
                  </a:lnTo>
                  <a:lnTo>
                    <a:pt x="10003599" y="2045868"/>
                  </a:lnTo>
                  <a:lnTo>
                    <a:pt x="10051936" y="2046528"/>
                  </a:lnTo>
                  <a:lnTo>
                    <a:pt x="10100069" y="2051138"/>
                  </a:lnTo>
                  <a:lnTo>
                    <a:pt x="10148138" y="2060905"/>
                  </a:lnTo>
                  <a:lnTo>
                    <a:pt x="10194493" y="2075675"/>
                  </a:lnTo>
                  <a:lnTo>
                    <a:pt x="10239007" y="2095093"/>
                  </a:lnTo>
                  <a:lnTo>
                    <a:pt x="10281539" y="2118753"/>
                  </a:lnTo>
                  <a:lnTo>
                    <a:pt x="10321988" y="2146312"/>
                  </a:lnTo>
                  <a:lnTo>
                    <a:pt x="10360203" y="2177389"/>
                  </a:lnTo>
                  <a:lnTo>
                    <a:pt x="10396068" y="2211616"/>
                  </a:lnTo>
                  <a:lnTo>
                    <a:pt x="10429443" y="2248611"/>
                  </a:lnTo>
                  <a:lnTo>
                    <a:pt x="10460215" y="2288006"/>
                  </a:lnTo>
                  <a:lnTo>
                    <a:pt x="10488257" y="2329434"/>
                  </a:lnTo>
                  <a:lnTo>
                    <a:pt x="10513428" y="2372525"/>
                  </a:lnTo>
                  <a:lnTo>
                    <a:pt x="10535603" y="2416886"/>
                  </a:lnTo>
                  <a:lnTo>
                    <a:pt x="10556278" y="2465641"/>
                  </a:lnTo>
                  <a:lnTo>
                    <a:pt x="10574261" y="2515374"/>
                  </a:lnTo>
                  <a:lnTo>
                    <a:pt x="10589806" y="2565908"/>
                  </a:lnTo>
                  <a:lnTo>
                    <a:pt x="10603179" y="2617089"/>
                  </a:lnTo>
                  <a:lnTo>
                    <a:pt x="10614622" y="2668740"/>
                  </a:lnTo>
                  <a:lnTo>
                    <a:pt x="10624376" y="2720695"/>
                  </a:lnTo>
                  <a:lnTo>
                    <a:pt x="10630484" y="2759837"/>
                  </a:lnTo>
                  <a:lnTo>
                    <a:pt x="10639311" y="2800273"/>
                  </a:lnTo>
                  <a:lnTo>
                    <a:pt x="10655249" y="2835224"/>
                  </a:lnTo>
                  <a:lnTo>
                    <a:pt x="10682757" y="2857931"/>
                  </a:lnTo>
                  <a:lnTo>
                    <a:pt x="10692371" y="2858757"/>
                  </a:lnTo>
                  <a:lnTo>
                    <a:pt x="10692371" y="2858236"/>
                  </a:lnTo>
                  <a:lnTo>
                    <a:pt x="10692371" y="241363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1381" y="2792558"/>
              <a:ext cx="7934324" cy="290512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947554" y="2226290"/>
              <a:ext cx="2982595" cy="469900"/>
            </a:xfrm>
            <a:custGeom>
              <a:avLst/>
              <a:gdLst/>
              <a:ahLst/>
              <a:cxnLst/>
              <a:rect l="l" t="t" r="r" b="b"/>
              <a:pathLst>
                <a:path w="2982595" h="469900">
                  <a:moveTo>
                    <a:pt x="2865014" y="469561"/>
                  </a:moveTo>
                  <a:lnTo>
                    <a:pt x="117390" y="469561"/>
                  </a:lnTo>
                  <a:lnTo>
                    <a:pt x="71696" y="460336"/>
                  </a:lnTo>
                  <a:lnTo>
                    <a:pt x="34382" y="435178"/>
                  </a:lnTo>
                  <a:lnTo>
                    <a:pt x="9225" y="397864"/>
                  </a:lnTo>
                  <a:lnTo>
                    <a:pt x="0" y="352171"/>
                  </a:lnTo>
                  <a:lnTo>
                    <a:pt x="0" y="117390"/>
                  </a:lnTo>
                  <a:lnTo>
                    <a:pt x="9225" y="71696"/>
                  </a:lnTo>
                  <a:lnTo>
                    <a:pt x="34382" y="34382"/>
                  </a:lnTo>
                  <a:lnTo>
                    <a:pt x="71696" y="9225"/>
                  </a:lnTo>
                  <a:lnTo>
                    <a:pt x="117390" y="0"/>
                  </a:lnTo>
                  <a:lnTo>
                    <a:pt x="2865014" y="0"/>
                  </a:lnTo>
                  <a:lnTo>
                    <a:pt x="2910708" y="9225"/>
                  </a:lnTo>
                  <a:lnTo>
                    <a:pt x="2948022" y="34382"/>
                  </a:lnTo>
                  <a:lnTo>
                    <a:pt x="2973179" y="71696"/>
                  </a:lnTo>
                  <a:lnTo>
                    <a:pt x="2982405" y="117390"/>
                  </a:lnTo>
                  <a:lnTo>
                    <a:pt x="2982405" y="352171"/>
                  </a:lnTo>
                  <a:lnTo>
                    <a:pt x="2973179" y="397864"/>
                  </a:lnTo>
                  <a:lnTo>
                    <a:pt x="2948022" y="435178"/>
                  </a:lnTo>
                  <a:lnTo>
                    <a:pt x="2910708" y="460336"/>
                  </a:lnTo>
                  <a:lnTo>
                    <a:pt x="2865014" y="469561"/>
                  </a:lnTo>
                  <a:close/>
                </a:path>
              </a:pathLst>
            </a:custGeom>
            <a:solidFill>
              <a:srgbClr val="331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051268" y="2260149"/>
            <a:ext cx="2775585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b="1">
                <a:solidFill>
                  <a:srgbClr val="ECDFD0"/>
                </a:solidFill>
                <a:latin typeface="Tahoma"/>
                <a:cs typeface="Tahoma"/>
              </a:rPr>
              <a:t>Model</a:t>
            </a:r>
            <a:r>
              <a:rPr dirty="0" sz="2300" spc="10" b="1">
                <a:solidFill>
                  <a:srgbClr val="ECDFD0"/>
                </a:solidFill>
                <a:latin typeface="Tahoma"/>
                <a:cs typeface="Tahoma"/>
              </a:rPr>
              <a:t> </a:t>
            </a:r>
            <a:r>
              <a:rPr dirty="0" sz="2300" spc="-10" b="1">
                <a:solidFill>
                  <a:srgbClr val="ECDFD0"/>
                </a:solidFill>
                <a:latin typeface="Tahoma"/>
                <a:cs typeface="Tahoma"/>
              </a:rPr>
              <a:t>architecture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687" y="586883"/>
            <a:ext cx="2533015" cy="6496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70">
                <a:latin typeface="Cambria"/>
                <a:cs typeface="Cambria"/>
              </a:rPr>
              <a:t>RESULTS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06" y="2071795"/>
            <a:ext cx="269875" cy="3416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University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Lagos,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90" b="1">
                <a:solidFill>
                  <a:srgbClr val="331B2B"/>
                </a:solidFill>
                <a:latin typeface="Cambria"/>
                <a:cs typeface="Cambria"/>
              </a:rPr>
              <a:t>Akoka,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55" b="1">
                <a:solidFill>
                  <a:srgbClr val="331B2B"/>
                </a:solidFill>
                <a:latin typeface="Cambria"/>
                <a:cs typeface="Cambria"/>
              </a:rPr>
              <a:t>Lagos.</a:t>
            </a:r>
            <a:endParaRPr sz="155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705960" y="5369233"/>
            <a:ext cx="986790" cy="2193925"/>
            <a:chOff x="9705960" y="5369233"/>
            <a:chExt cx="986790" cy="2193925"/>
          </a:xfrm>
        </p:grpSpPr>
        <p:sp>
          <p:nvSpPr>
            <p:cNvPr id="5" name="object 5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910839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705960" y="630616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4" y="674546"/>
                  </a:lnTo>
                  <a:lnTo>
                    <a:pt x="248748" y="665536"/>
                  </a:lnTo>
                  <a:lnTo>
                    <a:pt x="206935" y="651013"/>
                  </a:lnTo>
                  <a:lnTo>
                    <a:pt x="167810" y="631381"/>
                  </a:lnTo>
                  <a:lnTo>
                    <a:pt x="131777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4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4"/>
                  </a:lnTo>
                  <a:lnTo>
                    <a:pt x="12102" y="248748"/>
                  </a:lnTo>
                  <a:lnTo>
                    <a:pt x="26626" y="206935"/>
                  </a:lnTo>
                  <a:lnTo>
                    <a:pt x="46258" y="167810"/>
                  </a:lnTo>
                  <a:lnTo>
                    <a:pt x="70597" y="131777"/>
                  </a:lnTo>
                  <a:lnTo>
                    <a:pt x="99237" y="99237"/>
                  </a:lnTo>
                  <a:lnTo>
                    <a:pt x="131777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8" y="12102"/>
                  </a:lnTo>
                  <a:lnTo>
                    <a:pt x="292844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4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7"/>
                  </a:lnTo>
                  <a:lnTo>
                    <a:pt x="607042" y="131777"/>
                  </a:lnTo>
                  <a:lnTo>
                    <a:pt x="631381" y="167810"/>
                  </a:lnTo>
                  <a:lnTo>
                    <a:pt x="651013" y="206935"/>
                  </a:lnTo>
                  <a:lnTo>
                    <a:pt x="665536" y="248748"/>
                  </a:lnTo>
                  <a:lnTo>
                    <a:pt x="674546" y="292844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4"/>
                  </a:lnTo>
                  <a:lnTo>
                    <a:pt x="631381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1"/>
                  </a:lnTo>
                  <a:lnTo>
                    <a:pt x="470704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8534664" y="0"/>
            <a:ext cx="2157730" cy="2858770"/>
          </a:xfrm>
          <a:custGeom>
            <a:avLst/>
            <a:gdLst/>
            <a:ahLst/>
            <a:cxnLst/>
            <a:rect l="l" t="t" r="r" b="b"/>
            <a:pathLst>
              <a:path w="2157729" h="2858770">
                <a:moveTo>
                  <a:pt x="927421" y="0"/>
                </a:moveTo>
                <a:lnTo>
                  <a:pt x="969800" y="5185"/>
                </a:lnTo>
                <a:lnTo>
                  <a:pt x="1071190" y="18788"/>
                </a:lnTo>
                <a:lnTo>
                  <a:pt x="1222966" y="41846"/>
                </a:lnTo>
                <a:lnTo>
                  <a:pt x="1374407" y="67601"/>
                </a:lnTo>
                <a:lnTo>
                  <a:pt x="1575871" y="105195"/>
                </a:lnTo>
                <a:lnTo>
                  <a:pt x="1977569" y="186698"/>
                </a:lnTo>
                <a:lnTo>
                  <a:pt x="2031567" y="198427"/>
                </a:lnTo>
                <a:lnTo>
                  <a:pt x="2085166" y="212523"/>
                </a:lnTo>
                <a:lnTo>
                  <a:pt x="2136882" y="230844"/>
                </a:lnTo>
                <a:lnTo>
                  <a:pt x="2157719" y="2858236"/>
                </a:lnTo>
                <a:lnTo>
                  <a:pt x="2157719" y="2858748"/>
                </a:lnTo>
                <a:lnTo>
                  <a:pt x="2120593" y="2835217"/>
                </a:lnTo>
                <a:lnTo>
                  <a:pt x="2104646" y="2800262"/>
                </a:lnTo>
                <a:lnTo>
                  <a:pt x="2095829" y="2759831"/>
                </a:lnTo>
                <a:lnTo>
                  <a:pt x="2089721" y="2720692"/>
                </a:lnTo>
                <a:lnTo>
                  <a:pt x="2079959" y="2668729"/>
                </a:lnTo>
                <a:lnTo>
                  <a:pt x="2068519" y="2617076"/>
                </a:lnTo>
                <a:lnTo>
                  <a:pt x="2055149" y="2565900"/>
                </a:lnTo>
                <a:lnTo>
                  <a:pt x="2039598" y="2515366"/>
                </a:lnTo>
                <a:lnTo>
                  <a:pt x="2021615" y="2465638"/>
                </a:lnTo>
                <a:lnTo>
                  <a:pt x="2000947" y="2416882"/>
                </a:lnTo>
                <a:lnTo>
                  <a:pt x="1978767" y="2372514"/>
                </a:lnTo>
                <a:lnTo>
                  <a:pt x="1953596" y="2329431"/>
                </a:lnTo>
                <a:lnTo>
                  <a:pt x="1925560" y="2288004"/>
                </a:lnTo>
                <a:lnTo>
                  <a:pt x="1894787" y="2248607"/>
                </a:lnTo>
                <a:lnTo>
                  <a:pt x="1861406" y="2211611"/>
                </a:lnTo>
                <a:lnTo>
                  <a:pt x="1825543" y="2177388"/>
                </a:lnTo>
                <a:lnTo>
                  <a:pt x="1787327" y="2146311"/>
                </a:lnTo>
                <a:lnTo>
                  <a:pt x="1746885" y="2118751"/>
                </a:lnTo>
                <a:lnTo>
                  <a:pt x="1704345" y="2095082"/>
                </a:lnTo>
                <a:lnTo>
                  <a:pt x="1659835" y="2075674"/>
                </a:lnTo>
                <a:lnTo>
                  <a:pt x="1613482" y="2060901"/>
                </a:lnTo>
                <a:lnTo>
                  <a:pt x="1565415" y="2051135"/>
                </a:lnTo>
                <a:lnTo>
                  <a:pt x="1517275" y="2046520"/>
                </a:lnTo>
                <a:lnTo>
                  <a:pt x="1110388" y="2033539"/>
                </a:lnTo>
                <a:lnTo>
                  <a:pt x="1083528" y="2024030"/>
                </a:lnTo>
                <a:lnTo>
                  <a:pt x="1041830" y="2001147"/>
                </a:lnTo>
                <a:lnTo>
                  <a:pt x="1005087" y="1970568"/>
                </a:lnTo>
                <a:lnTo>
                  <a:pt x="976789" y="1935378"/>
                </a:lnTo>
                <a:lnTo>
                  <a:pt x="955378" y="1896454"/>
                </a:lnTo>
                <a:lnTo>
                  <a:pt x="939468" y="1854515"/>
                </a:lnTo>
                <a:lnTo>
                  <a:pt x="927671" y="1810281"/>
                </a:lnTo>
                <a:lnTo>
                  <a:pt x="918600" y="1764469"/>
                </a:lnTo>
                <a:lnTo>
                  <a:pt x="903087" y="1670989"/>
                </a:lnTo>
                <a:lnTo>
                  <a:pt x="893872" y="1624759"/>
                </a:lnTo>
                <a:lnTo>
                  <a:pt x="881833" y="1579828"/>
                </a:lnTo>
                <a:lnTo>
                  <a:pt x="865201" y="1535870"/>
                </a:lnTo>
                <a:lnTo>
                  <a:pt x="843901" y="1494041"/>
                </a:lnTo>
                <a:lnTo>
                  <a:pt x="818304" y="1454682"/>
                </a:lnTo>
                <a:lnTo>
                  <a:pt x="788781" y="1418135"/>
                </a:lnTo>
                <a:lnTo>
                  <a:pt x="755702" y="1384739"/>
                </a:lnTo>
                <a:lnTo>
                  <a:pt x="719441" y="1354835"/>
                </a:lnTo>
                <a:lnTo>
                  <a:pt x="680367" y="1328765"/>
                </a:lnTo>
                <a:lnTo>
                  <a:pt x="638852" y="1306869"/>
                </a:lnTo>
                <a:lnTo>
                  <a:pt x="595266" y="1289487"/>
                </a:lnTo>
                <a:lnTo>
                  <a:pt x="549982" y="1276961"/>
                </a:lnTo>
                <a:lnTo>
                  <a:pt x="502012" y="1268767"/>
                </a:lnTo>
                <a:lnTo>
                  <a:pt x="405004" y="1257979"/>
                </a:lnTo>
                <a:lnTo>
                  <a:pt x="357039" y="1250377"/>
                </a:lnTo>
                <a:lnTo>
                  <a:pt x="310148" y="1237964"/>
                </a:lnTo>
                <a:lnTo>
                  <a:pt x="267047" y="1219773"/>
                </a:lnTo>
                <a:lnTo>
                  <a:pt x="227191" y="1195841"/>
                </a:lnTo>
                <a:lnTo>
                  <a:pt x="190680" y="1166866"/>
                </a:lnTo>
                <a:lnTo>
                  <a:pt x="157616" y="1133544"/>
                </a:lnTo>
                <a:lnTo>
                  <a:pt x="128099" y="1096574"/>
                </a:lnTo>
                <a:lnTo>
                  <a:pt x="102231" y="1056653"/>
                </a:lnTo>
                <a:lnTo>
                  <a:pt x="80111" y="1014479"/>
                </a:lnTo>
                <a:lnTo>
                  <a:pt x="61841" y="970748"/>
                </a:lnTo>
                <a:lnTo>
                  <a:pt x="45302" y="919649"/>
                </a:lnTo>
                <a:lnTo>
                  <a:pt x="32556" y="867554"/>
                </a:lnTo>
                <a:lnTo>
                  <a:pt x="22975" y="814674"/>
                </a:lnTo>
                <a:lnTo>
                  <a:pt x="15934" y="761216"/>
                </a:lnTo>
                <a:lnTo>
                  <a:pt x="10804" y="707393"/>
                </a:lnTo>
                <a:lnTo>
                  <a:pt x="6960" y="653412"/>
                </a:lnTo>
                <a:lnTo>
                  <a:pt x="3775" y="599483"/>
                </a:lnTo>
                <a:lnTo>
                  <a:pt x="1406" y="550929"/>
                </a:lnTo>
                <a:lnTo>
                  <a:pt x="0" y="501574"/>
                </a:lnTo>
                <a:lnTo>
                  <a:pt x="17" y="451859"/>
                </a:lnTo>
                <a:lnTo>
                  <a:pt x="1923" y="402224"/>
                </a:lnTo>
                <a:lnTo>
                  <a:pt x="6180" y="353112"/>
                </a:lnTo>
                <a:lnTo>
                  <a:pt x="13253" y="304962"/>
                </a:lnTo>
                <a:lnTo>
                  <a:pt x="23604" y="258215"/>
                </a:lnTo>
                <a:lnTo>
                  <a:pt x="37696" y="213314"/>
                </a:lnTo>
                <a:lnTo>
                  <a:pt x="55994" y="170698"/>
                </a:lnTo>
                <a:lnTo>
                  <a:pt x="78961" y="130809"/>
                </a:lnTo>
                <a:lnTo>
                  <a:pt x="107060" y="94089"/>
                </a:lnTo>
                <a:lnTo>
                  <a:pt x="140755" y="60977"/>
                </a:lnTo>
                <a:lnTo>
                  <a:pt x="179953" y="32393"/>
                </a:lnTo>
                <a:lnTo>
                  <a:pt x="222263" y="9920"/>
                </a:lnTo>
                <a:lnTo>
                  <a:pt x="248410" y="0"/>
                </a:lnTo>
                <a:lnTo>
                  <a:pt x="927421" y="0"/>
                </a:lnTo>
                <a:close/>
              </a:path>
              <a:path w="2157729" h="2858770">
                <a:moveTo>
                  <a:pt x="1110388" y="2033539"/>
                </a:moveTo>
                <a:lnTo>
                  <a:pt x="1517275" y="2046520"/>
                </a:lnTo>
                <a:lnTo>
                  <a:pt x="1468940" y="2045857"/>
                </a:lnTo>
                <a:lnTo>
                  <a:pt x="1420467" y="2047823"/>
                </a:lnTo>
                <a:lnTo>
                  <a:pt x="1323329" y="2054367"/>
                </a:lnTo>
                <a:lnTo>
                  <a:pt x="1274775" y="2056304"/>
                </a:lnTo>
                <a:lnTo>
                  <a:pt x="1225803" y="2055353"/>
                </a:lnTo>
                <a:lnTo>
                  <a:pt x="1176769" y="2050248"/>
                </a:lnTo>
                <a:lnTo>
                  <a:pt x="1128926" y="2040102"/>
                </a:lnTo>
                <a:lnTo>
                  <a:pt x="1110388" y="2033539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0" y="0"/>
            <a:ext cx="8433435" cy="7562850"/>
            <a:chOff x="0" y="0"/>
            <a:chExt cx="8433435" cy="7562850"/>
          </a:xfrm>
        </p:grpSpPr>
        <p:sp>
          <p:nvSpPr>
            <p:cNvPr id="10" name="object 10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4789837"/>
              <a:ext cx="1880870" cy="2773045"/>
            </a:xfrm>
            <a:custGeom>
              <a:avLst/>
              <a:gdLst/>
              <a:ahLst/>
              <a:cxnLst/>
              <a:rect l="l" t="t" r="r" b="b"/>
              <a:pathLst>
                <a:path w="1880870" h="2773045">
                  <a:moveTo>
                    <a:pt x="105986" y="2773012"/>
                  </a:moveTo>
                  <a:lnTo>
                    <a:pt x="0" y="2732827"/>
                  </a:lnTo>
                  <a:lnTo>
                    <a:pt x="0" y="43389"/>
                  </a:lnTo>
                  <a:lnTo>
                    <a:pt x="27107" y="13597"/>
                  </a:lnTo>
                  <a:lnTo>
                    <a:pt x="69309" y="0"/>
                  </a:lnTo>
                  <a:lnTo>
                    <a:pt x="111634" y="10657"/>
                  </a:lnTo>
                  <a:lnTo>
                    <a:pt x="135125" y="37509"/>
                  </a:lnTo>
                  <a:lnTo>
                    <a:pt x="145238" y="74587"/>
                  </a:lnTo>
                  <a:lnTo>
                    <a:pt x="147430" y="115923"/>
                  </a:lnTo>
                  <a:lnTo>
                    <a:pt x="147156" y="155547"/>
                  </a:lnTo>
                  <a:lnTo>
                    <a:pt x="148423" y="208421"/>
                  </a:lnTo>
                  <a:lnTo>
                    <a:pt x="151397" y="261258"/>
                  </a:lnTo>
                  <a:lnTo>
                    <a:pt x="156352" y="313936"/>
                  </a:lnTo>
                  <a:lnTo>
                    <a:pt x="163565" y="366331"/>
                  </a:lnTo>
                  <a:lnTo>
                    <a:pt x="173309" y="418322"/>
                  </a:lnTo>
                  <a:lnTo>
                    <a:pt x="185860" y="469786"/>
                  </a:lnTo>
                  <a:lnTo>
                    <a:pt x="200610" y="517161"/>
                  </a:lnTo>
                  <a:lnTo>
                    <a:pt x="218521" y="563750"/>
                  </a:lnTo>
                  <a:lnTo>
                    <a:pt x="239527" y="609165"/>
                  </a:lnTo>
                  <a:lnTo>
                    <a:pt x="263561" y="653017"/>
                  </a:lnTo>
                  <a:lnTo>
                    <a:pt x="290558" y="694919"/>
                  </a:lnTo>
                  <a:lnTo>
                    <a:pt x="320451" y="734483"/>
                  </a:lnTo>
                  <a:lnTo>
                    <a:pt x="353174" y="771320"/>
                  </a:lnTo>
                  <a:lnTo>
                    <a:pt x="388661" y="805043"/>
                  </a:lnTo>
                  <a:lnTo>
                    <a:pt x="426846" y="835263"/>
                  </a:lnTo>
                  <a:lnTo>
                    <a:pt x="467663" y="861593"/>
                  </a:lnTo>
                  <a:lnTo>
                    <a:pt x="511045" y="883645"/>
                  </a:lnTo>
                  <a:lnTo>
                    <a:pt x="556927" y="901029"/>
                  </a:lnTo>
                  <a:lnTo>
                    <a:pt x="603710" y="913340"/>
                  </a:lnTo>
                  <a:lnTo>
                    <a:pt x="1003321" y="991697"/>
                  </a:lnTo>
                  <a:lnTo>
                    <a:pt x="1028307" y="1005412"/>
                  </a:lnTo>
                  <a:lnTo>
                    <a:pt x="1065788" y="1034720"/>
                  </a:lnTo>
                  <a:lnTo>
                    <a:pt x="1097137" y="1070828"/>
                  </a:lnTo>
                  <a:lnTo>
                    <a:pt x="1119406" y="1110128"/>
                  </a:lnTo>
                  <a:lnTo>
                    <a:pt x="1134274" y="1152005"/>
                  </a:lnTo>
                  <a:lnTo>
                    <a:pt x="1143226" y="1195972"/>
                  </a:lnTo>
                  <a:lnTo>
                    <a:pt x="1147747" y="1241544"/>
                  </a:lnTo>
                  <a:lnTo>
                    <a:pt x="1149323" y="1288233"/>
                  </a:lnTo>
                  <a:lnTo>
                    <a:pt x="1149580" y="1383020"/>
                  </a:lnTo>
                  <a:lnTo>
                    <a:pt x="1151231" y="1430145"/>
                  </a:lnTo>
                  <a:lnTo>
                    <a:pt x="1155879" y="1476443"/>
                  </a:lnTo>
                  <a:lnTo>
                    <a:pt x="1165218" y="1522521"/>
                  </a:lnTo>
                  <a:lnTo>
                    <a:pt x="1179509" y="1567248"/>
                  </a:lnTo>
                  <a:lnTo>
                    <a:pt x="1198440" y="1610228"/>
                  </a:lnTo>
                  <a:lnTo>
                    <a:pt x="1221700" y="1651066"/>
                  </a:lnTo>
                  <a:lnTo>
                    <a:pt x="1248977" y="1689364"/>
                  </a:lnTo>
                  <a:lnTo>
                    <a:pt x="1279959" y="1724728"/>
                  </a:lnTo>
                  <a:lnTo>
                    <a:pt x="1314336" y="1756760"/>
                  </a:lnTo>
                  <a:lnTo>
                    <a:pt x="1351795" y="1785064"/>
                  </a:lnTo>
                  <a:lnTo>
                    <a:pt x="1392025" y="1809245"/>
                  </a:lnTo>
                  <a:lnTo>
                    <a:pt x="1434714" y="1828907"/>
                  </a:lnTo>
                  <a:lnTo>
                    <a:pt x="1480753" y="1844723"/>
                  </a:lnTo>
                  <a:lnTo>
                    <a:pt x="1574788" y="1871000"/>
                  </a:lnTo>
                  <a:lnTo>
                    <a:pt x="1620917" y="1886232"/>
                  </a:lnTo>
                  <a:lnTo>
                    <a:pt x="1665211" y="1906039"/>
                  </a:lnTo>
                  <a:lnTo>
                    <a:pt x="1704832" y="1930941"/>
                  </a:lnTo>
                  <a:lnTo>
                    <a:pt x="1740326" y="1960988"/>
                  </a:lnTo>
                  <a:lnTo>
                    <a:pt x="1771704" y="1995476"/>
                  </a:lnTo>
                  <a:lnTo>
                    <a:pt x="1798979" y="2033699"/>
                  </a:lnTo>
                  <a:lnTo>
                    <a:pt x="1822165" y="2074952"/>
                  </a:lnTo>
                  <a:lnTo>
                    <a:pt x="1841273" y="2118532"/>
                  </a:lnTo>
                  <a:lnTo>
                    <a:pt x="1856317" y="2163732"/>
                  </a:lnTo>
                  <a:lnTo>
                    <a:pt x="1867310" y="2209848"/>
                  </a:lnTo>
                  <a:lnTo>
                    <a:pt x="1875407" y="2262960"/>
                  </a:lnTo>
                  <a:lnTo>
                    <a:pt x="1879599" y="2316444"/>
                  </a:lnTo>
                  <a:lnTo>
                    <a:pt x="1880540" y="2370195"/>
                  </a:lnTo>
                  <a:lnTo>
                    <a:pt x="1878881" y="2424105"/>
                  </a:lnTo>
                  <a:lnTo>
                    <a:pt x="1875275" y="2478069"/>
                  </a:lnTo>
                  <a:lnTo>
                    <a:pt x="1870374" y="2531981"/>
                  </a:lnTo>
                  <a:lnTo>
                    <a:pt x="1864833" y="2585736"/>
                  </a:lnTo>
                  <a:lnTo>
                    <a:pt x="1859349" y="2634052"/>
                  </a:lnTo>
                  <a:lnTo>
                    <a:pt x="1852788" y="2683005"/>
                  </a:lnTo>
                  <a:lnTo>
                    <a:pt x="1844762" y="2732084"/>
                  </a:lnTo>
                  <a:lnTo>
                    <a:pt x="1836461" y="2773012"/>
                  </a:lnTo>
                  <a:lnTo>
                    <a:pt x="105986" y="2773012"/>
                  </a:lnTo>
                  <a:close/>
                </a:path>
                <a:path w="1880870" h="2773045">
                  <a:moveTo>
                    <a:pt x="1003321" y="991697"/>
                  </a:moveTo>
                  <a:lnTo>
                    <a:pt x="603710" y="913340"/>
                  </a:lnTo>
                  <a:lnTo>
                    <a:pt x="651322" y="921781"/>
                  </a:lnTo>
                  <a:lnTo>
                    <a:pt x="699494" y="927647"/>
                  </a:lnTo>
                  <a:lnTo>
                    <a:pt x="796449" y="936834"/>
                  </a:lnTo>
                  <a:lnTo>
                    <a:pt x="844696" y="942743"/>
                  </a:lnTo>
                  <a:lnTo>
                    <a:pt x="892890" y="951570"/>
                  </a:lnTo>
                  <a:lnTo>
                    <a:pt x="940477" y="964509"/>
                  </a:lnTo>
                  <a:lnTo>
                    <a:pt x="986077" y="982232"/>
                  </a:lnTo>
                  <a:lnTo>
                    <a:pt x="1003321" y="991697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1296" y="1302739"/>
              <a:ext cx="6181724" cy="299084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37191" y="3966517"/>
              <a:ext cx="2854960" cy="469900"/>
            </a:xfrm>
            <a:custGeom>
              <a:avLst/>
              <a:gdLst/>
              <a:ahLst/>
              <a:cxnLst/>
              <a:rect l="l" t="t" r="r" b="b"/>
              <a:pathLst>
                <a:path w="2854960" h="469900">
                  <a:moveTo>
                    <a:pt x="2737278" y="469561"/>
                  </a:moveTo>
                  <a:lnTo>
                    <a:pt x="117390" y="469561"/>
                  </a:lnTo>
                  <a:lnTo>
                    <a:pt x="71696" y="460336"/>
                  </a:lnTo>
                  <a:lnTo>
                    <a:pt x="34382" y="435178"/>
                  </a:lnTo>
                  <a:lnTo>
                    <a:pt x="9225" y="397864"/>
                  </a:lnTo>
                  <a:lnTo>
                    <a:pt x="0" y="352171"/>
                  </a:lnTo>
                  <a:lnTo>
                    <a:pt x="0" y="117390"/>
                  </a:lnTo>
                  <a:lnTo>
                    <a:pt x="9225" y="71696"/>
                  </a:lnTo>
                  <a:lnTo>
                    <a:pt x="34382" y="34382"/>
                  </a:lnTo>
                  <a:lnTo>
                    <a:pt x="71696" y="9225"/>
                  </a:lnTo>
                  <a:lnTo>
                    <a:pt x="117390" y="0"/>
                  </a:lnTo>
                  <a:lnTo>
                    <a:pt x="2737278" y="0"/>
                  </a:lnTo>
                  <a:lnTo>
                    <a:pt x="2782972" y="9225"/>
                  </a:lnTo>
                  <a:lnTo>
                    <a:pt x="2820286" y="34382"/>
                  </a:lnTo>
                  <a:lnTo>
                    <a:pt x="2845444" y="71696"/>
                  </a:lnTo>
                  <a:lnTo>
                    <a:pt x="2854669" y="117390"/>
                  </a:lnTo>
                  <a:lnTo>
                    <a:pt x="2854669" y="352171"/>
                  </a:lnTo>
                  <a:lnTo>
                    <a:pt x="2845444" y="397864"/>
                  </a:lnTo>
                  <a:lnTo>
                    <a:pt x="2820286" y="435178"/>
                  </a:lnTo>
                  <a:lnTo>
                    <a:pt x="2782972" y="460336"/>
                  </a:lnTo>
                  <a:lnTo>
                    <a:pt x="2737278" y="469561"/>
                  </a:lnTo>
                  <a:close/>
                </a:path>
              </a:pathLst>
            </a:custGeom>
            <a:solidFill>
              <a:srgbClr val="331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40905" y="4000375"/>
            <a:ext cx="2647315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spc="90" b="1">
                <a:solidFill>
                  <a:srgbClr val="ECDFD0"/>
                </a:solidFill>
                <a:latin typeface="Cambria"/>
                <a:cs typeface="Cambria"/>
              </a:rPr>
              <a:t>Confusion</a:t>
            </a:r>
            <a:r>
              <a:rPr dirty="0" sz="2300" spc="185" b="1">
                <a:solidFill>
                  <a:srgbClr val="ECDFD0"/>
                </a:solidFill>
                <a:latin typeface="Cambria"/>
                <a:cs typeface="Cambria"/>
              </a:rPr>
              <a:t> </a:t>
            </a:r>
            <a:r>
              <a:rPr dirty="0" sz="2300" spc="50" b="1">
                <a:solidFill>
                  <a:srgbClr val="ECDFD0"/>
                </a:solidFill>
                <a:latin typeface="Cambria"/>
                <a:cs typeface="Cambria"/>
              </a:rPr>
              <a:t>Metrics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94549" y="1241783"/>
            <a:ext cx="9044305" cy="5851525"/>
            <a:chOff x="594549" y="1241783"/>
            <a:chExt cx="9044305" cy="5851525"/>
          </a:xfrm>
        </p:grpSpPr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880" y="4378637"/>
              <a:ext cx="8591549" cy="271462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94549" y="1241783"/>
              <a:ext cx="3043555" cy="469900"/>
            </a:xfrm>
            <a:custGeom>
              <a:avLst/>
              <a:gdLst/>
              <a:ahLst/>
              <a:cxnLst/>
              <a:rect l="l" t="t" r="r" b="b"/>
              <a:pathLst>
                <a:path w="3043554" h="469900">
                  <a:moveTo>
                    <a:pt x="2925547" y="469561"/>
                  </a:moveTo>
                  <a:lnTo>
                    <a:pt x="117390" y="469561"/>
                  </a:lnTo>
                  <a:lnTo>
                    <a:pt x="71696" y="460336"/>
                  </a:lnTo>
                  <a:lnTo>
                    <a:pt x="34382" y="435178"/>
                  </a:lnTo>
                  <a:lnTo>
                    <a:pt x="9225" y="397864"/>
                  </a:lnTo>
                  <a:lnTo>
                    <a:pt x="0" y="352171"/>
                  </a:lnTo>
                  <a:lnTo>
                    <a:pt x="0" y="117390"/>
                  </a:lnTo>
                  <a:lnTo>
                    <a:pt x="9225" y="71696"/>
                  </a:lnTo>
                  <a:lnTo>
                    <a:pt x="34382" y="34382"/>
                  </a:lnTo>
                  <a:lnTo>
                    <a:pt x="71696" y="9225"/>
                  </a:lnTo>
                  <a:lnTo>
                    <a:pt x="117390" y="0"/>
                  </a:lnTo>
                  <a:lnTo>
                    <a:pt x="2925547" y="0"/>
                  </a:lnTo>
                  <a:lnTo>
                    <a:pt x="2971241" y="9225"/>
                  </a:lnTo>
                  <a:lnTo>
                    <a:pt x="3008554" y="34382"/>
                  </a:lnTo>
                  <a:lnTo>
                    <a:pt x="3033712" y="71696"/>
                  </a:lnTo>
                  <a:lnTo>
                    <a:pt x="3042937" y="117390"/>
                  </a:lnTo>
                  <a:lnTo>
                    <a:pt x="3042937" y="352171"/>
                  </a:lnTo>
                  <a:lnTo>
                    <a:pt x="3033712" y="397864"/>
                  </a:lnTo>
                  <a:lnTo>
                    <a:pt x="3008554" y="435178"/>
                  </a:lnTo>
                  <a:lnTo>
                    <a:pt x="2971241" y="460336"/>
                  </a:lnTo>
                  <a:lnTo>
                    <a:pt x="2925547" y="469561"/>
                  </a:lnTo>
                  <a:close/>
                </a:path>
              </a:pathLst>
            </a:custGeom>
            <a:solidFill>
              <a:srgbClr val="331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98263" y="1275641"/>
            <a:ext cx="2835910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spc="80" b="1">
                <a:solidFill>
                  <a:srgbClr val="ECDFD0"/>
                </a:solidFill>
                <a:latin typeface="Cambria"/>
                <a:cs typeface="Cambria"/>
              </a:rPr>
              <a:t>Model</a:t>
            </a:r>
            <a:r>
              <a:rPr dirty="0" sz="2300" spc="170" b="1">
                <a:solidFill>
                  <a:srgbClr val="ECDFD0"/>
                </a:solidFill>
                <a:latin typeface="Cambria"/>
                <a:cs typeface="Cambria"/>
              </a:rPr>
              <a:t> </a:t>
            </a:r>
            <a:r>
              <a:rPr dirty="0" sz="2300" spc="35" b="1">
                <a:solidFill>
                  <a:srgbClr val="ECDFD0"/>
                </a:solidFill>
                <a:latin typeface="Cambria"/>
                <a:cs typeface="Cambria"/>
              </a:rPr>
              <a:t>Performance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818665" y="6414198"/>
            <a:ext cx="452755" cy="4648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800" spc="-25" b="1">
                <a:solidFill>
                  <a:srgbClr val="331B2B"/>
                </a:solidFill>
                <a:latin typeface="Cambria"/>
                <a:cs typeface="Cambria"/>
              </a:rPr>
              <a:t>14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687" y="586883"/>
            <a:ext cx="2533015" cy="6496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370">
                <a:latin typeface="Cambria"/>
                <a:cs typeface="Cambria"/>
              </a:rPr>
              <a:t>RESULTS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06" y="2071795"/>
            <a:ext cx="269875" cy="3416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University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Lagos,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90" b="1">
                <a:solidFill>
                  <a:srgbClr val="331B2B"/>
                </a:solidFill>
                <a:latin typeface="Cambria"/>
                <a:cs typeface="Cambria"/>
              </a:rPr>
              <a:t>Akoka,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55" b="1">
                <a:solidFill>
                  <a:srgbClr val="331B2B"/>
                </a:solidFill>
                <a:latin typeface="Cambria"/>
                <a:cs typeface="Cambria"/>
              </a:rPr>
              <a:t>Lagos.</a:t>
            </a:r>
            <a:endParaRPr sz="155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0692765" cy="7562850"/>
            <a:chOff x="0" y="0"/>
            <a:chExt cx="10692765" cy="7562850"/>
          </a:xfrm>
        </p:grpSpPr>
        <p:sp>
          <p:nvSpPr>
            <p:cNvPr id="5" name="object 5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910839" y="6525565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534654" y="0"/>
              <a:ext cx="2157730" cy="7482205"/>
            </a:xfrm>
            <a:custGeom>
              <a:avLst/>
              <a:gdLst/>
              <a:ahLst/>
              <a:cxnLst/>
              <a:rect l="l" t="t" r="r" b="b"/>
              <a:pathLst>
                <a:path w="2157729" h="7482205">
                  <a:moveTo>
                    <a:pt x="2003831" y="7142823"/>
                  </a:moveTo>
                  <a:lnTo>
                    <a:pt x="2000745" y="7096849"/>
                  </a:lnTo>
                  <a:lnTo>
                    <a:pt x="1991728" y="7052754"/>
                  </a:lnTo>
                  <a:lnTo>
                    <a:pt x="1977212" y="7010946"/>
                  </a:lnTo>
                  <a:lnTo>
                    <a:pt x="1957578" y="6971817"/>
                  </a:lnTo>
                  <a:lnTo>
                    <a:pt x="1933232" y="6935787"/>
                  </a:lnTo>
                  <a:lnTo>
                    <a:pt x="1904593" y="6903250"/>
                  </a:lnTo>
                  <a:lnTo>
                    <a:pt x="1872056" y="6874599"/>
                  </a:lnTo>
                  <a:lnTo>
                    <a:pt x="1836026" y="6850266"/>
                  </a:lnTo>
                  <a:lnTo>
                    <a:pt x="1796897" y="6830631"/>
                  </a:lnTo>
                  <a:lnTo>
                    <a:pt x="1755089" y="6816103"/>
                  </a:lnTo>
                  <a:lnTo>
                    <a:pt x="1710994" y="6807098"/>
                  </a:lnTo>
                  <a:lnTo>
                    <a:pt x="1665020" y="6804012"/>
                  </a:lnTo>
                  <a:lnTo>
                    <a:pt x="1619034" y="6807098"/>
                  </a:lnTo>
                  <a:lnTo>
                    <a:pt x="1574939" y="6816103"/>
                  </a:lnTo>
                  <a:lnTo>
                    <a:pt x="1533131" y="6830631"/>
                  </a:lnTo>
                  <a:lnTo>
                    <a:pt x="1494002" y="6850266"/>
                  </a:lnTo>
                  <a:lnTo>
                    <a:pt x="1457972" y="6874599"/>
                  </a:lnTo>
                  <a:lnTo>
                    <a:pt x="1425435" y="6903250"/>
                  </a:lnTo>
                  <a:lnTo>
                    <a:pt x="1396796" y="6935787"/>
                  </a:lnTo>
                  <a:lnTo>
                    <a:pt x="1372450" y="6971817"/>
                  </a:lnTo>
                  <a:lnTo>
                    <a:pt x="1352816" y="7010946"/>
                  </a:lnTo>
                  <a:lnTo>
                    <a:pt x="1338300" y="7052754"/>
                  </a:lnTo>
                  <a:lnTo>
                    <a:pt x="1329283" y="7096849"/>
                  </a:lnTo>
                  <a:lnTo>
                    <a:pt x="1326197" y="7142823"/>
                  </a:lnTo>
                  <a:lnTo>
                    <a:pt x="1329283" y="7188797"/>
                  </a:lnTo>
                  <a:lnTo>
                    <a:pt x="1338300" y="7232891"/>
                  </a:lnTo>
                  <a:lnTo>
                    <a:pt x="1352816" y="7274712"/>
                  </a:lnTo>
                  <a:lnTo>
                    <a:pt x="1372450" y="7313828"/>
                  </a:lnTo>
                  <a:lnTo>
                    <a:pt x="1396796" y="7349871"/>
                  </a:lnTo>
                  <a:lnTo>
                    <a:pt x="1425435" y="7382408"/>
                  </a:lnTo>
                  <a:lnTo>
                    <a:pt x="1457972" y="7411047"/>
                  </a:lnTo>
                  <a:lnTo>
                    <a:pt x="1494002" y="7435393"/>
                  </a:lnTo>
                  <a:lnTo>
                    <a:pt x="1533131" y="7455014"/>
                  </a:lnTo>
                  <a:lnTo>
                    <a:pt x="1574939" y="7469543"/>
                  </a:lnTo>
                  <a:lnTo>
                    <a:pt x="1619034" y="7478547"/>
                  </a:lnTo>
                  <a:lnTo>
                    <a:pt x="1665020" y="7481646"/>
                  </a:lnTo>
                  <a:lnTo>
                    <a:pt x="1710994" y="7478547"/>
                  </a:lnTo>
                  <a:lnTo>
                    <a:pt x="1755089" y="7469543"/>
                  </a:lnTo>
                  <a:lnTo>
                    <a:pt x="1796897" y="7455014"/>
                  </a:lnTo>
                  <a:lnTo>
                    <a:pt x="1836026" y="7435393"/>
                  </a:lnTo>
                  <a:lnTo>
                    <a:pt x="1872056" y="7411047"/>
                  </a:lnTo>
                  <a:lnTo>
                    <a:pt x="1904593" y="7382408"/>
                  </a:lnTo>
                  <a:lnTo>
                    <a:pt x="1933232" y="7349871"/>
                  </a:lnTo>
                  <a:lnTo>
                    <a:pt x="1957578" y="7313828"/>
                  </a:lnTo>
                  <a:lnTo>
                    <a:pt x="1977212" y="7274712"/>
                  </a:lnTo>
                  <a:lnTo>
                    <a:pt x="1991728" y="7232891"/>
                  </a:lnTo>
                  <a:lnTo>
                    <a:pt x="2000745" y="7188797"/>
                  </a:lnTo>
                  <a:lnTo>
                    <a:pt x="2003831" y="7142823"/>
                  </a:lnTo>
                  <a:close/>
                </a:path>
                <a:path w="2157729" h="7482205">
                  <a:moveTo>
                    <a:pt x="2157717" y="241363"/>
                  </a:moveTo>
                  <a:lnTo>
                    <a:pt x="2085174" y="212534"/>
                  </a:lnTo>
                  <a:lnTo>
                    <a:pt x="2031568" y="198437"/>
                  </a:lnTo>
                  <a:lnTo>
                    <a:pt x="1977567" y="186702"/>
                  </a:lnTo>
                  <a:lnTo>
                    <a:pt x="1575879" y="105206"/>
                  </a:lnTo>
                  <a:lnTo>
                    <a:pt x="1374406" y="67602"/>
                  </a:lnTo>
                  <a:lnTo>
                    <a:pt x="1222971" y="41846"/>
                  </a:lnTo>
                  <a:lnTo>
                    <a:pt x="1071194" y="18796"/>
                  </a:lnTo>
                  <a:lnTo>
                    <a:pt x="969810" y="5194"/>
                  </a:lnTo>
                  <a:lnTo>
                    <a:pt x="927430" y="0"/>
                  </a:lnTo>
                  <a:lnTo>
                    <a:pt x="248412" y="0"/>
                  </a:lnTo>
                  <a:lnTo>
                    <a:pt x="179959" y="32397"/>
                  </a:lnTo>
                  <a:lnTo>
                    <a:pt x="140754" y="60985"/>
                  </a:lnTo>
                  <a:lnTo>
                    <a:pt x="107061" y="94094"/>
                  </a:lnTo>
                  <a:lnTo>
                    <a:pt x="78968" y="130810"/>
                  </a:lnTo>
                  <a:lnTo>
                    <a:pt x="55994" y="170700"/>
                  </a:lnTo>
                  <a:lnTo>
                    <a:pt x="37706" y="213321"/>
                  </a:lnTo>
                  <a:lnTo>
                    <a:pt x="23609" y="258216"/>
                  </a:lnTo>
                  <a:lnTo>
                    <a:pt x="13258" y="304965"/>
                  </a:lnTo>
                  <a:lnTo>
                    <a:pt x="6184" y="353123"/>
                  </a:lnTo>
                  <a:lnTo>
                    <a:pt x="1930" y="402234"/>
                  </a:lnTo>
                  <a:lnTo>
                    <a:pt x="25" y="451866"/>
                  </a:lnTo>
                  <a:lnTo>
                    <a:pt x="0" y="501586"/>
                  </a:lnTo>
                  <a:lnTo>
                    <a:pt x="1409" y="550938"/>
                  </a:lnTo>
                  <a:lnTo>
                    <a:pt x="3784" y="599490"/>
                  </a:lnTo>
                  <a:lnTo>
                    <a:pt x="6959" y="653415"/>
                  </a:lnTo>
                  <a:lnTo>
                    <a:pt x="10807" y="707402"/>
                  </a:lnTo>
                  <a:lnTo>
                    <a:pt x="15938" y="761225"/>
                  </a:lnTo>
                  <a:lnTo>
                    <a:pt x="22974" y="814679"/>
                  </a:lnTo>
                  <a:lnTo>
                    <a:pt x="32562" y="867562"/>
                  </a:lnTo>
                  <a:lnTo>
                    <a:pt x="45300" y="919657"/>
                  </a:lnTo>
                  <a:lnTo>
                    <a:pt x="61849" y="970749"/>
                  </a:lnTo>
                  <a:lnTo>
                    <a:pt x="80111" y="1014488"/>
                  </a:lnTo>
                  <a:lnTo>
                    <a:pt x="102235" y="1056665"/>
                  </a:lnTo>
                  <a:lnTo>
                    <a:pt x="128104" y="1096581"/>
                  </a:lnTo>
                  <a:lnTo>
                    <a:pt x="157619" y="1133551"/>
                  </a:lnTo>
                  <a:lnTo>
                    <a:pt x="190690" y="1166876"/>
                  </a:lnTo>
                  <a:lnTo>
                    <a:pt x="227190" y="1195844"/>
                  </a:lnTo>
                  <a:lnTo>
                    <a:pt x="267055" y="1219784"/>
                  </a:lnTo>
                  <a:lnTo>
                    <a:pt x="310146" y="1237970"/>
                  </a:lnTo>
                  <a:lnTo>
                    <a:pt x="357047" y="1250378"/>
                  </a:lnTo>
                  <a:lnTo>
                    <a:pt x="405003" y="1257985"/>
                  </a:lnTo>
                  <a:lnTo>
                    <a:pt x="502018" y="1268768"/>
                  </a:lnTo>
                  <a:lnTo>
                    <a:pt x="549986" y="1276972"/>
                  </a:lnTo>
                  <a:lnTo>
                    <a:pt x="595274" y="1289494"/>
                  </a:lnTo>
                  <a:lnTo>
                    <a:pt x="638860" y="1306880"/>
                  </a:lnTo>
                  <a:lnTo>
                    <a:pt x="680377" y="1328775"/>
                  </a:lnTo>
                  <a:lnTo>
                    <a:pt x="719442" y="1354836"/>
                  </a:lnTo>
                  <a:lnTo>
                    <a:pt x="755700" y="1384744"/>
                  </a:lnTo>
                  <a:lnTo>
                    <a:pt x="788784" y="1418145"/>
                  </a:lnTo>
                  <a:lnTo>
                    <a:pt x="818311" y="1454683"/>
                  </a:lnTo>
                  <a:lnTo>
                    <a:pt x="843902" y="1494053"/>
                  </a:lnTo>
                  <a:lnTo>
                    <a:pt x="865200" y="1535874"/>
                  </a:lnTo>
                  <a:lnTo>
                    <a:pt x="881837" y="1579829"/>
                  </a:lnTo>
                  <a:lnTo>
                    <a:pt x="893876" y="1624761"/>
                  </a:lnTo>
                  <a:lnTo>
                    <a:pt x="903097" y="1670989"/>
                  </a:lnTo>
                  <a:lnTo>
                    <a:pt x="918603" y="1764474"/>
                  </a:lnTo>
                  <a:lnTo>
                    <a:pt x="927671" y="1810283"/>
                  </a:lnTo>
                  <a:lnTo>
                    <a:pt x="939469" y="1854517"/>
                  </a:lnTo>
                  <a:lnTo>
                    <a:pt x="955382" y="1896465"/>
                  </a:lnTo>
                  <a:lnTo>
                    <a:pt x="976795" y="1935391"/>
                  </a:lnTo>
                  <a:lnTo>
                    <a:pt x="1005090" y="1970570"/>
                  </a:lnTo>
                  <a:lnTo>
                    <a:pt x="1041831" y="2001151"/>
                  </a:lnTo>
                  <a:lnTo>
                    <a:pt x="1083525" y="2024037"/>
                  </a:lnTo>
                  <a:lnTo>
                    <a:pt x="1128928" y="2040102"/>
                  </a:lnTo>
                  <a:lnTo>
                    <a:pt x="1176769" y="2050249"/>
                  </a:lnTo>
                  <a:lnTo>
                    <a:pt x="1225804" y="2055355"/>
                  </a:lnTo>
                  <a:lnTo>
                    <a:pt x="1274775" y="2056307"/>
                  </a:lnTo>
                  <a:lnTo>
                    <a:pt x="1323327" y="2054377"/>
                  </a:lnTo>
                  <a:lnTo>
                    <a:pt x="1420469" y="2047824"/>
                  </a:lnTo>
                  <a:lnTo>
                    <a:pt x="1468945" y="2045868"/>
                  </a:lnTo>
                  <a:lnTo>
                    <a:pt x="1517281" y="2046528"/>
                  </a:lnTo>
                  <a:lnTo>
                    <a:pt x="1565414" y="2051138"/>
                  </a:lnTo>
                  <a:lnTo>
                    <a:pt x="1613484" y="2060905"/>
                  </a:lnTo>
                  <a:lnTo>
                    <a:pt x="1659839" y="2075675"/>
                  </a:lnTo>
                  <a:lnTo>
                    <a:pt x="1704352" y="2095093"/>
                  </a:lnTo>
                  <a:lnTo>
                    <a:pt x="1746885" y="2118753"/>
                  </a:lnTo>
                  <a:lnTo>
                    <a:pt x="1787334" y="2146312"/>
                  </a:lnTo>
                  <a:lnTo>
                    <a:pt x="1825548" y="2177389"/>
                  </a:lnTo>
                  <a:lnTo>
                    <a:pt x="1861413" y="2211616"/>
                  </a:lnTo>
                  <a:lnTo>
                    <a:pt x="1894789" y="2248611"/>
                  </a:lnTo>
                  <a:lnTo>
                    <a:pt x="1925561" y="2288006"/>
                  </a:lnTo>
                  <a:lnTo>
                    <a:pt x="1953602" y="2329434"/>
                  </a:lnTo>
                  <a:lnTo>
                    <a:pt x="1978774" y="2372525"/>
                  </a:lnTo>
                  <a:lnTo>
                    <a:pt x="2000948" y="2416886"/>
                  </a:lnTo>
                  <a:lnTo>
                    <a:pt x="2021624" y="2465641"/>
                  </a:lnTo>
                  <a:lnTo>
                    <a:pt x="2039607" y="2515374"/>
                  </a:lnTo>
                  <a:lnTo>
                    <a:pt x="2055152" y="2565908"/>
                  </a:lnTo>
                  <a:lnTo>
                    <a:pt x="2068525" y="2617089"/>
                  </a:lnTo>
                  <a:lnTo>
                    <a:pt x="2079967" y="2668740"/>
                  </a:lnTo>
                  <a:lnTo>
                    <a:pt x="2089721" y="2720695"/>
                  </a:lnTo>
                  <a:lnTo>
                    <a:pt x="2095830" y="2759837"/>
                  </a:lnTo>
                  <a:lnTo>
                    <a:pt x="2104656" y="2800273"/>
                  </a:lnTo>
                  <a:lnTo>
                    <a:pt x="2120595" y="2835224"/>
                  </a:lnTo>
                  <a:lnTo>
                    <a:pt x="2148103" y="2857931"/>
                  </a:lnTo>
                  <a:lnTo>
                    <a:pt x="2157717" y="2858757"/>
                  </a:lnTo>
                  <a:lnTo>
                    <a:pt x="2157717" y="2858236"/>
                  </a:lnTo>
                  <a:lnTo>
                    <a:pt x="2157717" y="241363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4789837"/>
              <a:ext cx="1880870" cy="2773045"/>
            </a:xfrm>
            <a:custGeom>
              <a:avLst/>
              <a:gdLst/>
              <a:ahLst/>
              <a:cxnLst/>
              <a:rect l="l" t="t" r="r" b="b"/>
              <a:pathLst>
                <a:path w="1880870" h="2773045">
                  <a:moveTo>
                    <a:pt x="105986" y="2773012"/>
                  </a:moveTo>
                  <a:lnTo>
                    <a:pt x="0" y="2732827"/>
                  </a:lnTo>
                  <a:lnTo>
                    <a:pt x="0" y="43389"/>
                  </a:lnTo>
                  <a:lnTo>
                    <a:pt x="27107" y="13597"/>
                  </a:lnTo>
                  <a:lnTo>
                    <a:pt x="69309" y="0"/>
                  </a:lnTo>
                  <a:lnTo>
                    <a:pt x="111634" y="10657"/>
                  </a:lnTo>
                  <a:lnTo>
                    <a:pt x="135125" y="37509"/>
                  </a:lnTo>
                  <a:lnTo>
                    <a:pt x="145238" y="74587"/>
                  </a:lnTo>
                  <a:lnTo>
                    <a:pt x="147430" y="115923"/>
                  </a:lnTo>
                  <a:lnTo>
                    <a:pt x="147156" y="155547"/>
                  </a:lnTo>
                  <a:lnTo>
                    <a:pt x="148423" y="208421"/>
                  </a:lnTo>
                  <a:lnTo>
                    <a:pt x="151397" y="261258"/>
                  </a:lnTo>
                  <a:lnTo>
                    <a:pt x="156352" y="313936"/>
                  </a:lnTo>
                  <a:lnTo>
                    <a:pt x="163565" y="366331"/>
                  </a:lnTo>
                  <a:lnTo>
                    <a:pt x="173309" y="418322"/>
                  </a:lnTo>
                  <a:lnTo>
                    <a:pt x="185860" y="469786"/>
                  </a:lnTo>
                  <a:lnTo>
                    <a:pt x="200610" y="517161"/>
                  </a:lnTo>
                  <a:lnTo>
                    <a:pt x="218521" y="563750"/>
                  </a:lnTo>
                  <a:lnTo>
                    <a:pt x="239527" y="609165"/>
                  </a:lnTo>
                  <a:lnTo>
                    <a:pt x="263561" y="653017"/>
                  </a:lnTo>
                  <a:lnTo>
                    <a:pt x="290558" y="694919"/>
                  </a:lnTo>
                  <a:lnTo>
                    <a:pt x="320451" y="734483"/>
                  </a:lnTo>
                  <a:lnTo>
                    <a:pt x="353174" y="771320"/>
                  </a:lnTo>
                  <a:lnTo>
                    <a:pt x="388661" y="805043"/>
                  </a:lnTo>
                  <a:lnTo>
                    <a:pt x="426846" y="835263"/>
                  </a:lnTo>
                  <a:lnTo>
                    <a:pt x="467663" y="861593"/>
                  </a:lnTo>
                  <a:lnTo>
                    <a:pt x="511045" y="883645"/>
                  </a:lnTo>
                  <a:lnTo>
                    <a:pt x="556927" y="901029"/>
                  </a:lnTo>
                  <a:lnTo>
                    <a:pt x="603710" y="913340"/>
                  </a:lnTo>
                  <a:lnTo>
                    <a:pt x="1003321" y="991697"/>
                  </a:lnTo>
                  <a:lnTo>
                    <a:pt x="1028307" y="1005412"/>
                  </a:lnTo>
                  <a:lnTo>
                    <a:pt x="1065788" y="1034720"/>
                  </a:lnTo>
                  <a:lnTo>
                    <a:pt x="1097137" y="1070828"/>
                  </a:lnTo>
                  <a:lnTo>
                    <a:pt x="1119406" y="1110128"/>
                  </a:lnTo>
                  <a:lnTo>
                    <a:pt x="1134274" y="1152005"/>
                  </a:lnTo>
                  <a:lnTo>
                    <a:pt x="1143226" y="1195972"/>
                  </a:lnTo>
                  <a:lnTo>
                    <a:pt x="1147747" y="1241544"/>
                  </a:lnTo>
                  <a:lnTo>
                    <a:pt x="1149323" y="1288233"/>
                  </a:lnTo>
                  <a:lnTo>
                    <a:pt x="1149580" y="1383020"/>
                  </a:lnTo>
                  <a:lnTo>
                    <a:pt x="1151231" y="1430145"/>
                  </a:lnTo>
                  <a:lnTo>
                    <a:pt x="1155879" y="1476443"/>
                  </a:lnTo>
                  <a:lnTo>
                    <a:pt x="1165218" y="1522521"/>
                  </a:lnTo>
                  <a:lnTo>
                    <a:pt x="1179509" y="1567248"/>
                  </a:lnTo>
                  <a:lnTo>
                    <a:pt x="1198440" y="1610228"/>
                  </a:lnTo>
                  <a:lnTo>
                    <a:pt x="1221700" y="1651066"/>
                  </a:lnTo>
                  <a:lnTo>
                    <a:pt x="1248977" y="1689364"/>
                  </a:lnTo>
                  <a:lnTo>
                    <a:pt x="1279959" y="1724728"/>
                  </a:lnTo>
                  <a:lnTo>
                    <a:pt x="1314336" y="1756760"/>
                  </a:lnTo>
                  <a:lnTo>
                    <a:pt x="1351795" y="1785064"/>
                  </a:lnTo>
                  <a:lnTo>
                    <a:pt x="1392025" y="1809245"/>
                  </a:lnTo>
                  <a:lnTo>
                    <a:pt x="1434714" y="1828907"/>
                  </a:lnTo>
                  <a:lnTo>
                    <a:pt x="1480753" y="1844723"/>
                  </a:lnTo>
                  <a:lnTo>
                    <a:pt x="1574788" y="1871000"/>
                  </a:lnTo>
                  <a:lnTo>
                    <a:pt x="1620917" y="1886232"/>
                  </a:lnTo>
                  <a:lnTo>
                    <a:pt x="1665211" y="1906039"/>
                  </a:lnTo>
                  <a:lnTo>
                    <a:pt x="1704832" y="1930941"/>
                  </a:lnTo>
                  <a:lnTo>
                    <a:pt x="1740326" y="1960988"/>
                  </a:lnTo>
                  <a:lnTo>
                    <a:pt x="1771704" y="1995476"/>
                  </a:lnTo>
                  <a:lnTo>
                    <a:pt x="1798979" y="2033699"/>
                  </a:lnTo>
                  <a:lnTo>
                    <a:pt x="1822165" y="2074952"/>
                  </a:lnTo>
                  <a:lnTo>
                    <a:pt x="1841273" y="2118532"/>
                  </a:lnTo>
                  <a:lnTo>
                    <a:pt x="1856317" y="2163732"/>
                  </a:lnTo>
                  <a:lnTo>
                    <a:pt x="1867310" y="2209848"/>
                  </a:lnTo>
                  <a:lnTo>
                    <a:pt x="1875407" y="2262960"/>
                  </a:lnTo>
                  <a:lnTo>
                    <a:pt x="1879599" y="2316444"/>
                  </a:lnTo>
                  <a:lnTo>
                    <a:pt x="1880540" y="2370195"/>
                  </a:lnTo>
                  <a:lnTo>
                    <a:pt x="1878881" y="2424105"/>
                  </a:lnTo>
                  <a:lnTo>
                    <a:pt x="1875275" y="2478069"/>
                  </a:lnTo>
                  <a:lnTo>
                    <a:pt x="1870374" y="2531981"/>
                  </a:lnTo>
                  <a:lnTo>
                    <a:pt x="1864833" y="2585736"/>
                  </a:lnTo>
                  <a:lnTo>
                    <a:pt x="1859349" y="2634052"/>
                  </a:lnTo>
                  <a:lnTo>
                    <a:pt x="1852788" y="2683005"/>
                  </a:lnTo>
                  <a:lnTo>
                    <a:pt x="1844762" y="2732084"/>
                  </a:lnTo>
                  <a:lnTo>
                    <a:pt x="1836461" y="2773012"/>
                  </a:lnTo>
                  <a:lnTo>
                    <a:pt x="105986" y="2773012"/>
                  </a:lnTo>
                  <a:close/>
                </a:path>
                <a:path w="1880870" h="2773045">
                  <a:moveTo>
                    <a:pt x="1003321" y="991697"/>
                  </a:moveTo>
                  <a:lnTo>
                    <a:pt x="603710" y="913340"/>
                  </a:lnTo>
                  <a:lnTo>
                    <a:pt x="651322" y="921781"/>
                  </a:lnTo>
                  <a:lnTo>
                    <a:pt x="699494" y="927647"/>
                  </a:lnTo>
                  <a:lnTo>
                    <a:pt x="796449" y="936834"/>
                  </a:lnTo>
                  <a:lnTo>
                    <a:pt x="844696" y="942743"/>
                  </a:lnTo>
                  <a:lnTo>
                    <a:pt x="892890" y="951570"/>
                  </a:lnTo>
                  <a:lnTo>
                    <a:pt x="940477" y="964509"/>
                  </a:lnTo>
                  <a:lnTo>
                    <a:pt x="986077" y="982232"/>
                  </a:lnTo>
                  <a:lnTo>
                    <a:pt x="1003321" y="991697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5151" y="1339403"/>
              <a:ext cx="6372224" cy="308496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05123" y="1271262"/>
              <a:ext cx="3043555" cy="469900"/>
            </a:xfrm>
            <a:custGeom>
              <a:avLst/>
              <a:gdLst/>
              <a:ahLst/>
              <a:cxnLst/>
              <a:rect l="l" t="t" r="r" b="b"/>
              <a:pathLst>
                <a:path w="3043554" h="469900">
                  <a:moveTo>
                    <a:pt x="2925547" y="469561"/>
                  </a:moveTo>
                  <a:lnTo>
                    <a:pt x="117390" y="469561"/>
                  </a:lnTo>
                  <a:lnTo>
                    <a:pt x="71696" y="460336"/>
                  </a:lnTo>
                  <a:lnTo>
                    <a:pt x="34382" y="435178"/>
                  </a:lnTo>
                  <a:lnTo>
                    <a:pt x="9225" y="397864"/>
                  </a:lnTo>
                  <a:lnTo>
                    <a:pt x="0" y="352171"/>
                  </a:lnTo>
                  <a:lnTo>
                    <a:pt x="0" y="117390"/>
                  </a:lnTo>
                  <a:lnTo>
                    <a:pt x="9225" y="71696"/>
                  </a:lnTo>
                  <a:lnTo>
                    <a:pt x="34382" y="34382"/>
                  </a:lnTo>
                  <a:lnTo>
                    <a:pt x="71696" y="9225"/>
                  </a:lnTo>
                  <a:lnTo>
                    <a:pt x="117390" y="0"/>
                  </a:lnTo>
                  <a:lnTo>
                    <a:pt x="2925547" y="0"/>
                  </a:lnTo>
                  <a:lnTo>
                    <a:pt x="2971241" y="9225"/>
                  </a:lnTo>
                  <a:lnTo>
                    <a:pt x="3008554" y="34382"/>
                  </a:lnTo>
                  <a:lnTo>
                    <a:pt x="3033712" y="71696"/>
                  </a:lnTo>
                  <a:lnTo>
                    <a:pt x="3042937" y="117390"/>
                  </a:lnTo>
                  <a:lnTo>
                    <a:pt x="3042937" y="352171"/>
                  </a:lnTo>
                  <a:lnTo>
                    <a:pt x="3033712" y="397864"/>
                  </a:lnTo>
                  <a:lnTo>
                    <a:pt x="3008554" y="435178"/>
                  </a:lnTo>
                  <a:lnTo>
                    <a:pt x="2971241" y="460336"/>
                  </a:lnTo>
                  <a:lnTo>
                    <a:pt x="2925547" y="469561"/>
                  </a:lnTo>
                  <a:close/>
                </a:path>
              </a:pathLst>
            </a:custGeom>
            <a:solidFill>
              <a:srgbClr val="331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08837" y="1305120"/>
            <a:ext cx="2835910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spc="80" b="1">
                <a:solidFill>
                  <a:srgbClr val="ECDFD0"/>
                </a:solidFill>
                <a:latin typeface="Cambria"/>
                <a:cs typeface="Cambria"/>
              </a:rPr>
              <a:t>Model</a:t>
            </a:r>
            <a:r>
              <a:rPr dirty="0" sz="2300" spc="170" b="1">
                <a:solidFill>
                  <a:srgbClr val="ECDFD0"/>
                </a:solidFill>
                <a:latin typeface="Cambria"/>
                <a:cs typeface="Cambria"/>
              </a:rPr>
              <a:t> </a:t>
            </a:r>
            <a:r>
              <a:rPr dirty="0" sz="2300" spc="35" b="1">
                <a:solidFill>
                  <a:srgbClr val="ECDFD0"/>
                </a:solidFill>
                <a:latin typeface="Cambria"/>
                <a:cs typeface="Cambria"/>
              </a:rPr>
              <a:t>Performance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37191" y="3543462"/>
            <a:ext cx="9508490" cy="3450590"/>
            <a:chOff x="737191" y="3543462"/>
            <a:chExt cx="9508490" cy="3450590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605" y="4041306"/>
              <a:ext cx="9391649" cy="295274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737191" y="3543462"/>
              <a:ext cx="2854960" cy="469900"/>
            </a:xfrm>
            <a:custGeom>
              <a:avLst/>
              <a:gdLst/>
              <a:ahLst/>
              <a:cxnLst/>
              <a:rect l="l" t="t" r="r" b="b"/>
              <a:pathLst>
                <a:path w="2854960" h="469900">
                  <a:moveTo>
                    <a:pt x="2737278" y="469561"/>
                  </a:moveTo>
                  <a:lnTo>
                    <a:pt x="117390" y="469561"/>
                  </a:lnTo>
                  <a:lnTo>
                    <a:pt x="71696" y="460336"/>
                  </a:lnTo>
                  <a:lnTo>
                    <a:pt x="34382" y="435178"/>
                  </a:lnTo>
                  <a:lnTo>
                    <a:pt x="9225" y="397864"/>
                  </a:lnTo>
                  <a:lnTo>
                    <a:pt x="0" y="352171"/>
                  </a:lnTo>
                  <a:lnTo>
                    <a:pt x="0" y="117390"/>
                  </a:lnTo>
                  <a:lnTo>
                    <a:pt x="9225" y="71696"/>
                  </a:lnTo>
                  <a:lnTo>
                    <a:pt x="34382" y="34382"/>
                  </a:lnTo>
                  <a:lnTo>
                    <a:pt x="71696" y="9225"/>
                  </a:lnTo>
                  <a:lnTo>
                    <a:pt x="117390" y="0"/>
                  </a:lnTo>
                  <a:lnTo>
                    <a:pt x="2737278" y="0"/>
                  </a:lnTo>
                  <a:lnTo>
                    <a:pt x="2782972" y="9225"/>
                  </a:lnTo>
                  <a:lnTo>
                    <a:pt x="2820286" y="34382"/>
                  </a:lnTo>
                  <a:lnTo>
                    <a:pt x="2845444" y="71696"/>
                  </a:lnTo>
                  <a:lnTo>
                    <a:pt x="2854669" y="117390"/>
                  </a:lnTo>
                  <a:lnTo>
                    <a:pt x="2854669" y="352171"/>
                  </a:lnTo>
                  <a:lnTo>
                    <a:pt x="2845444" y="397864"/>
                  </a:lnTo>
                  <a:lnTo>
                    <a:pt x="2820286" y="435178"/>
                  </a:lnTo>
                  <a:lnTo>
                    <a:pt x="2782972" y="460336"/>
                  </a:lnTo>
                  <a:lnTo>
                    <a:pt x="2737278" y="469561"/>
                  </a:lnTo>
                  <a:close/>
                </a:path>
              </a:pathLst>
            </a:custGeom>
            <a:solidFill>
              <a:srgbClr val="331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40905" y="3577320"/>
            <a:ext cx="2647315" cy="374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spc="90" b="1">
                <a:solidFill>
                  <a:srgbClr val="ECDFD0"/>
                </a:solidFill>
                <a:latin typeface="Cambria"/>
                <a:cs typeface="Cambria"/>
              </a:rPr>
              <a:t>Confusion</a:t>
            </a:r>
            <a:r>
              <a:rPr dirty="0" sz="2300" spc="185" b="1">
                <a:solidFill>
                  <a:srgbClr val="ECDFD0"/>
                </a:solidFill>
                <a:latin typeface="Cambria"/>
                <a:cs typeface="Cambria"/>
              </a:rPr>
              <a:t> </a:t>
            </a:r>
            <a:r>
              <a:rPr dirty="0" sz="2300" spc="50" b="1">
                <a:solidFill>
                  <a:srgbClr val="ECDFD0"/>
                </a:solidFill>
                <a:latin typeface="Cambria"/>
                <a:cs typeface="Cambria"/>
              </a:rPr>
              <a:t>Metrics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948160" y="6912029"/>
            <a:ext cx="516255" cy="4648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z="2800" spc="-25" b="1">
                <a:solidFill>
                  <a:srgbClr val="331B2B"/>
                </a:solidFill>
                <a:latin typeface="Cambria"/>
                <a:cs typeface="Cambria"/>
              </a:rPr>
              <a:t>15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9687" y="586883"/>
            <a:ext cx="2533015" cy="649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100" spc="370" b="1">
                <a:solidFill>
                  <a:srgbClr val="331B2B"/>
                </a:solidFill>
                <a:latin typeface="Cambria"/>
                <a:cs typeface="Cambria"/>
              </a:rPr>
              <a:t>RESULTS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7806" y="2071795"/>
            <a:ext cx="269875" cy="3416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University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Lagos,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90" b="1">
                <a:solidFill>
                  <a:srgbClr val="331B2B"/>
                </a:solidFill>
                <a:latin typeface="Cambria"/>
                <a:cs typeface="Cambria"/>
              </a:rPr>
              <a:t>Akoka,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55" b="1">
                <a:solidFill>
                  <a:srgbClr val="331B2B"/>
                </a:solidFill>
                <a:latin typeface="Cambria"/>
                <a:cs typeface="Cambria"/>
              </a:rPr>
              <a:t>Lagos.</a:t>
            </a:r>
            <a:endParaRPr sz="155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706755" cy="2127885"/>
            <a:chOff x="0" y="0"/>
            <a:chExt cx="706755" cy="2127885"/>
          </a:xfrm>
        </p:grpSpPr>
        <p:sp>
          <p:nvSpPr>
            <p:cNvPr id="5" name="object 5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0" y="0"/>
            <a:ext cx="10692765" cy="7562850"/>
            <a:chOff x="0" y="0"/>
            <a:chExt cx="10692765" cy="7562850"/>
          </a:xfrm>
        </p:grpSpPr>
        <p:sp>
          <p:nvSpPr>
            <p:cNvPr id="8" name="object 8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910839" y="6525565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10692765" cy="7562850"/>
            </a:xfrm>
            <a:custGeom>
              <a:avLst/>
              <a:gdLst/>
              <a:ahLst/>
              <a:cxnLst/>
              <a:rect l="l" t="t" r="r" b="b"/>
              <a:pathLst>
                <a:path w="10692765" h="7562850">
                  <a:moveTo>
                    <a:pt x="1880539" y="7160044"/>
                  </a:moveTo>
                  <a:lnTo>
                    <a:pt x="1879587" y="7106285"/>
                  </a:lnTo>
                  <a:lnTo>
                    <a:pt x="1875396" y="7052805"/>
                  </a:lnTo>
                  <a:lnTo>
                    <a:pt x="1867306" y="6999694"/>
                  </a:lnTo>
                  <a:lnTo>
                    <a:pt x="1856308" y="6953580"/>
                  </a:lnTo>
                  <a:lnTo>
                    <a:pt x="1841271" y="6908381"/>
                  </a:lnTo>
                  <a:lnTo>
                    <a:pt x="1822157" y="6864794"/>
                  </a:lnTo>
                  <a:lnTo>
                    <a:pt x="1798967" y="6823545"/>
                  </a:lnTo>
                  <a:lnTo>
                    <a:pt x="1771700" y="6785318"/>
                  </a:lnTo>
                  <a:lnTo>
                    <a:pt x="1740319" y="6750837"/>
                  </a:lnTo>
                  <a:lnTo>
                    <a:pt x="1704822" y="6720789"/>
                  </a:lnTo>
                  <a:lnTo>
                    <a:pt x="1665198" y="6695884"/>
                  </a:lnTo>
                  <a:lnTo>
                    <a:pt x="1620913" y="6676072"/>
                  </a:lnTo>
                  <a:lnTo>
                    <a:pt x="1574787" y="6660845"/>
                  </a:lnTo>
                  <a:lnTo>
                    <a:pt x="1480743" y="6634569"/>
                  </a:lnTo>
                  <a:lnTo>
                    <a:pt x="1434706" y="6618745"/>
                  </a:lnTo>
                  <a:lnTo>
                    <a:pt x="1392021" y="6599085"/>
                  </a:lnTo>
                  <a:lnTo>
                    <a:pt x="1351788" y="6574904"/>
                  </a:lnTo>
                  <a:lnTo>
                    <a:pt x="1314335" y="6546609"/>
                  </a:lnTo>
                  <a:lnTo>
                    <a:pt x="1279956" y="6514566"/>
                  </a:lnTo>
                  <a:lnTo>
                    <a:pt x="1248968" y="6479210"/>
                  </a:lnTo>
                  <a:lnTo>
                    <a:pt x="1221689" y="6440906"/>
                  </a:lnTo>
                  <a:lnTo>
                    <a:pt x="1198435" y="6400076"/>
                  </a:lnTo>
                  <a:lnTo>
                    <a:pt x="1179499" y="6357086"/>
                  </a:lnTo>
                  <a:lnTo>
                    <a:pt x="1165212" y="6312370"/>
                  </a:lnTo>
                  <a:lnTo>
                    <a:pt x="1155877" y="6266281"/>
                  </a:lnTo>
                  <a:lnTo>
                    <a:pt x="1151229" y="6219990"/>
                  </a:lnTo>
                  <a:lnTo>
                    <a:pt x="1149578" y="6172860"/>
                  </a:lnTo>
                  <a:lnTo>
                    <a:pt x="1149311" y="6078080"/>
                  </a:lnTo>
                  <a:lnTo>
                    <a:pt x="1147737" y="6031382"/>
                  </a:lnTo>
                  <a:lnTo>
                    <a:pt x="1143215" y="5985815"/>
                  </a:lnTo>
                  <a:lnTo>
                    <a:pt x="1134262" y="5941847"/>
                  </a:lnTo>
                  <a:lnTo>
                    <a:pt x="1119403" y="5899975"/>
                  </a:lnTo>
                  <a:lnTo>
                    <a:pt x="1097127" y="5860669"/>
                  </a:lnTo>
                  <a:lnTo>
                    <a:pt x="1065784" y="5824563"/>
                  </a:lnTo>
                  <a:lnTo>
                    <a:pt x="1028306" y="5795251"/>
                  </a:lnTo>
                  <a:lnTo>
                    <a:pt x="986066" y="5772074"/>
                  </a:lnTo>
                  <a:lnTo>
                    <a:pt x="940473" y="5754357"/>
                  </a:lnTo>
                  <a:lnTo>
                    <a:pt x="892886" y="5741416"/>
                  </a:lnTo>
                  <a:lnTo>
                    <a:pt x="844689" y="5732589"/>
                  </a:lnTo>
                  <a:lnTo>
                    <a:pt x="796442" y="5726684"/>
                  </a:lnTo>
                  <a:lnTo>
                    <a:pt x="699490" y="5717489"/>
                  </a:lnTo>
                  <a:lnTo>
                    <a:pt x="651319" y="5711622"/>
                  </a:lnTo>
                  <a:lnTo>
                    <a:pt x="603707" y="5703189"/>
                  </a:lnTo>
                  <a:lnTo>
                    <a:pt x="556920" y="5690870"/>
                  </a:lnTo>
                  <a:lnTo>
                    <a:pt x="511035" y="5673483"/>
                  </a:lnTo>
                  <a:lnTo>
                    <a:pt x="467652" y="5651436"/>
                  </a:lnTo>
                  <a:lnTo>
                    <a:pt x="426834" y="5625109"/>
                  </a:lnTo>
                  <a:lnTo>
                    <a:pt x="388658" y="5594883"/>
                  </a:lnTo>
                  <a:lnTo>
                    <a:pt x="353161" y="5561165"/>
                  </a:lnTo>
                  <a:lnTo>
                    <a:pt x="320446" y="5524322"/>
                  </a:lnTo>
                  <a:lnTo>
                    <a:pt x="290550" y="5484761"/>
                  </a:lnTo>
                  <a:lnTo>
                    <a:pt x="263550" y="5442864"/>
                  </a:lnTo>
                  <a:lnTo>
                    <a:pt x="239522" y="5399011"/>
                  </a:lnTo>
                  <a:lnTo>
                    <a:pt x="218516" y="5353596"/>
                  </a:lnTo>
                  <a:lnTo>
                    <a:pt x="200609" y="5307000"/>
                  </a:lnTo>
                  <a:lnTo>
                    <a:pt x="185851" y="5259629"/>
                  </a:lnTo>
                  <a:lnTo>
                    <a:pt x="173304" y="5208168"/>
                  </a:lnTo>
                  <a:lnTo>
                    <a:pt x="163563" y="5156174"/>
                  </a:lnTo>
                  <a:lnTo>
                    <a:pt x="156349" y="5103774"/>
                  </a:lnTo>
                  <a:lnTo>
                    <a:pt x="151396" y="5051107"/>
                  </a:lnTo>
                  <a:lnTo>
                    <a:pt x="148412" y="4998263"/>
                  </a:lnTo>
                  <a:lnTo>
                    <a:pt x="147154" y="4945392"/>
                  </a:lnTo>
                  <a:lnTo>
                    <a:pt x="147421" y="4905768"/>
                  </a:lnTo>
                  <a:lnTo>
                    <a:pt x="145237" y="4864430"/>
                  </a:lnTo>
                  <a:lnTo>
                    <a:pt x="135115" y="4827359"/>
                  </a:lnTo>
                  <a:lnTo>
                    <a:pt x="111633" y="4800498"/>
                  </a:lnTo>
                  <a:lnTo>
                    <a:pt x="69303" y="4789843"/>
                  </a:lnTo>
                  <a:lnTo>
                    <a:pt x="27101" y="4803445"/>
                  </a:lnTo>
                  <a:lnTo>
                    <a:pt x="0" y="4833239"/>
                  </a:lnTo>
                  <a:lnTo>
                    <a:pt x="0" y="7522667"/>
                  </a:lnTo>
                  <a:lnTo>
                    <a:pt x="105981" y="7562850"/>
                  </a:lnTo>
                  <a:lnTo>
                    <a:pt x="1836458" y="7562850"/>
                  </a:lnTo>
                  <a:lnTo>
                    <a:pt x="1844751" y="7521930"/>
                  </a:lnTo>
                  <a:lnTo>
                    <a:pt x="1852777" y="7472845"/>
                  </a:lnTo>
                  <a:lnTo>
                    <a:pt x="1859343" y="7423899"/>
                  </a:lnTo>
                  <a:lnTo>
                    <a:pt x="1864829" y="7375576"/>
                  </a:lnTo>
                  <a:lnTo>
                    <a:pt x="1870367" y="7321829"/>
                  </a:lnTo>
                  <a:lnTo>
                    <a:pt x="1875269" y="7267918"/>
                  </a:lnTo>
                  <a:lnTo>
                    <a:pt x="1878876" y="7213943"/>
                  </a:lnTo>
                  <a:lnTo>
                    <a:pt x="1880539" y="7160044"/>
                  </a:lnTo>
                  <a:close/>
                </a:path>
                <a:path w="10692765" h="7562850">
                  <a:moveTo>
                    <a:pt x="10538485" y="7142823"/>
                  </a:moveTo>
                  <a:lnTo>
                    <a:pt x="10535399" y="7096849"/>
                  </a:lnTo>
                  <a:lnTo>
                    <a:pt x="10526382" y="7052754"/>
                  </a:lnTo>
                  <a:lnTo>
                    <a:pt x="10511866" y="7010946"/>
                  </a:lnTo>
                  <a:lnTo>
                    <a:pt x="10492232" y="6971817"/>
                  </a:lnTo>
                  <a:lnTo>
                    <a:pt x="10467886" y="6935787"/>
                  </a:lnTo>
                  <a:lnTo>
                    <a:pt x="10439248" y="6903250"/>
                  </a:lnTo>
                  <a:lnTo>
                    <a:pt x="10406710" y="6874599"/>
                  </a:lnTo>
                  <a:lnTo>
                    <a:pt x="10370680" y="6850266"/>
                  </a:lnTo>
                  <a:lnTo>
                    <a:pt x="10331552" y="6830631"/>
                  </a:lnTo>
                  <a:lnTo>
                    <a:pt x="10289743" y="6816103"/>
                  </a:lnTo>
                  <a:lnTo>
                    <a:pt x="10245649" y="6807098"/>
                  </a:lnTo>
                  <a:lnTo>
                    <a:pt x="10199675" y="6804012"/>
                  </a:lnTo>
                  <a:lnTo>
                    <a:pt x="10153688" y="6807098"/>
                  </a:lnTo>
                  <a:lnTo>
                    <a:pt x="10109594" y="6816103"/>
                  </a:lnTo>
                  <a:lnTo>
                    <a:pt x="10067785" y="6830631"/>
                  </a:lnTo>
                  <a:lnTo>
                    <a:pt x="10028657" y="6850266"/>
                  </a:lnTo>
                  <a:lnTo>
                    <a:pt x="9992627" y="6874599"/>
                  </a:lnTo>
                  <a:lnTo>
                    <a:pt x="9960089" y="6903250"/>
                  </a:lnTo>
                  <a:lnTo>
                    <a:pt x="9931451" y="6935787"/>
                  </a:lnTo>
                  <a:lnTo>
                    <a:pt x="9907105" y="6971817"/>
                  </a:lnTo>
                  <a:lnTo>
                    <a:pt x="9887471" y="7010946"/>
                  </a:lnTo>
                  <a:lnTo>
                    <a:pt x="9872955" y="7052754"/>
                  </a:lnTo>
                  <a:lnTo>
                    <a:pt x="9863938" y="7096849"/>
                  </a:lnTo>
                  <a:lnTo>
                    <a:pt x="9860851" y="7142823"/>
                  </a:lnTo>
                  <a:lnTo>
                    <a:pt x="9863938" y="7188797"/>
                  </a:lnTo>
                  <a:lnTo>
                    <a:pt x="9872955" y="7232891"/>
                  </a:lnTo>
                  <a:lnTo>
                    <a:pt x="9887471" y="7274712"/>
                  </a:lnTo>
                  <a:lnTo>
                    <a:pt x="9907105" y="7313828"/>
                  </a:lnTo>
                  <a:lnTo>
                    <a:pt x="9931451" y="7349871"/>
                  </a:lnTo>
                  <a:lnTo>
                    <a:pt x="9960089" y="7382408"/>
                  </a:lnTo>
                  <a:lnTo>
                    <a:pt x="9992627" y="7411047"/>
                  </a:lnTo>
                  <a:lnTo>
                    <a:pt x="10028657" y="7435393"/>
                  </a:lnTo>
                  <a:lnTo>
                    <a:pt x="10067785" y="7455014"/>
                  </a:lnTo>
                  <a:lnTo>
                    <a:pt x="10109594" y="7469543"/>
                  </a:lnTo>
                  <a:lnTo>
                    <a:pt x="10153688" y="7478547"/>
                  </a:lnTo>
                  <a:lnTo>
                    <a:pt x="10199675" y="7481646"/>
                  </a:lnTo>
                  <a:lnTo>
                    <a:pt x="10245649" y="7478547"/>
                  </a:lnTo>
                  <a:lnTo>
                    <a:pt x="10289743" y="7469543"/>
                  </a:lnTo>
                  <a:lnTo>
                    <a:pt x="10331552" y="7455014"/>
                  </a:lnTo>
                  <a:lnTo>
                    <a:pt x="10370680" y="7435393"/>
                  </a:lnTo>
                  <a:lnTo>
                    <a:pt x="10406710" y="7411047"/>
                  </a:lnTo>
                  <a:lnTo>
                    <a:pt x="10439248" y="7382408"/>
                  </a:lnTo>
                  <a:lnTo>
                    <a:pt x="10467886" y="7349871"/>
                  </a:lnTo>
                  <a:lnTo>
                    <a:pt x="10492232" y="7313828"/>
                  </a:lnTo>
                  <a:lnTo>
                    <a:pt x="10511866" y="7274712"/>
                  </a:lnTo>
                  <a:lnTo>
                    <a:pt x="10526382" y="7232891"/>
                  </a:lnTo>
                  <a:lnTo>
                    <a:pt x="10535399" y="7188797"/>
                  </a:lnTo>
                  <a:lnTo>
                    <a:pt x="10538485" y="7142823"/>
                  </a:lnTo>
                  <a:close/>
                </a:path>
                <a:path w="10692765" h="7562850">
                  <a:moveTo>
                    <a:pt x="10692371" y="241363"/>
                  </a:moveTo>
                  <a:lnTo>
                    <a:pt x="10619829" y="212534"/>
                  </a:lnTo>
                  <a:lnTo>
                    <a:pt x="10566222" y="198437"/>
                  </a:lnTo>
                  <a:lnTo>
                    <a:pt x="10512222" y="186702"/>
                  </a:lnTo>
                  <a:lnTo>
                    <a:pt x="10110533" y="105206"/>
                  </a:lnTo>
                  <a:lnTo>
                    <a:pt x="9909061" y="67602"/>
                  </a:lnTo>
                  <a:lnTo>
                    <a:pt x="9757626" y="41846"/>
                  </a:lnTo>
                  <a:lnTo>
                    <a:pt x="9605848" y="18796"/>
                  </a:lnTo>
                  <a:lnTo>
                    <a:pt x="9504464" y="5194"/>
                  </a:lnTo>
                  <a:lnTo>
                    <a:pt x="9462084" y="0"/>
                  </a:lnTo>
                  <a:lnTo>
                    <a:pt x="8783066" y="0"/>
                  </a:lnTo>
                  <a:lnTo>
                    <a:pt x="8714613" y="32397"/>
                  </a:lnTo>
                  <a:lnTo>
                    <a:pt x="8675408" y="60985"/>
                  </a:lnTo>
                  <a:lnTo>
                    <a:pt x="8641715" y="94094"/>
                  </a:lnTo>
                  <a:lnTo>
                    <a:pt x="8613623" y="130810"/>
                  </a:lnTo>
                  <a:lnTo>
                    <a:pt x="8590648" y="170700"/>
                  </a:lnTo>
                  <a:lnTo>
                    <a:pt x="8572360" y="213321"/>
                  </a:lnTo>
                  <a:lnTo>
                    <a:pt x="8558263" y="258216"/>
                  </a:lnTo>
                  <a:lnTo>
                    <a:pt x="8547913" y="304965"/>
                  </a:lnTo>
                  <a:lnTo>
                    <a:pt x="8540839" y="353123"/>
                  </a:lnTo>
                  <a:lnTo>
                    <a:pt x="8536584" y="402234"/>
                  </a:lnTo>
                  <a:lnTo>
                    <a:pt x="8534679" y="451866"/>
                  </a:lnTo>
                  <a:lnTo>
                    <a:pt x="8534654" y="501586"/>
                  </a:lnTo>
                  <a:lnTo>
                    <a:pt x="8536064" y="550938"/>
                  </a:lnTo>
                  <a:lnTo>
                    <a:pt x="8538439" y="599490"/>
                  </a:lnTo>
                  <a:lnTo>
                    <a:pt x="8541614" y="653415"/>
                  </a:lnTo>
                  <a:lnTo>
                    <a:pt x="8545462" y="707402"/>
                  </a:lnTo>
                  <a:lnTo>
                    <a:pt x="8550592" y="761225"/>
                  </a:lnTo>
                  <a:lnTo>
                    <a:pt x="8557628" y="814679"/>
                  </a:lnTo>
                  <a:lnTo>
                    <a:pt x="8567217" y="867562"/>
                  </a:lnTo>
                  <a:lnTo>
                    <a:pt x="8579955" y="919657"/>
                  </a:lnTo>
                  <a:lnTo>
                    <a:pt x="8596503" y="970749"/>
                  </a:lnTo>
                  <a:lnTo>
                    <a:pt x="8614766" y="1014488"/>
                  </a:lnTo>
                  <a:lnTo>
                    <a:pt x="8636889" y="1056665"/>
                  </a:lnTo>
                  <a:lnTo>
                    <a:pt x="8662759" y="1096581"/>
                  </a:lnTo>
                  <a:lnTo>
                    <a:pt x="8692274" y="1133551"/>
                  </a:lnTo>
                  <a:lnTo>
                    <a:pt x="8725344" y="1166876"/>
                  </a:lnTo>
                  <a:lnTo>
                    <a:pt x="8761844" y="1195844"/>
                  </a:lnTo>
                  <a:lnTo>
                    <a:pt x="8801710" y="1219784"/>
                  </a:lnTo>
                  <a:lnTo>
                    <a:pt x="8844801" y="1237970"/>
                  </a:lnTo>
                  <a:lnTo>
                    <a:pt x="8891702" y="1250378"/>
                  </a:lnTo>
                  <a:lnTo>
                    <a:pt x="8939657" y="1257985"/>
                  </a:lnTo>
                  <a:lnTo>
                    <a:pt x="9036672" y="1268768"/>
                  </a:lnTo>
                  <a:lnTo>
                    <a:pt x="9084640" y="1276972"/>
                  </a:lnTo>
                  <a:lnTo>
                    <a:pt x="9129928" y="1289494"/>
                  </a:lnTo>
                  <a:lnTo>
                    <a:pt x="9173515" y="1306880"/>
                  </a:lnTo>
                  <a:lnTo>
                    <a:pt x="9215031" y="1328775"/>
                  </a:lnTo>
                  <a:lnTo>
                    <a:pt x="9254096" y="1354836"/>
                  </a:lnTo>
                  <a:lnTo>
                    <a:pt x="9290355" y="1384744"/>
                  </a:lnTo>
                  <a:lnTo>
                    <a:pt x="9323438" y="1418145"/>
                  </a:lnTo>
                  <a:lnTo>
                    <a:pt x="9352966" y="1454683"/>
                  </a:lnTo>
                  <a:lnTo>
                    <a:pt x="9378556" y="1494053"/>
                  </a:lnTo>
                  <a:lnTo>
                    <a:pt x="9399854" y="1535874"/>
                  </a:lnTo>
                  <a:lnTo>
                    <a:pt x="9416491" y="1579829"/>
                  </a:lnTo>
                  <a:lnTo>
                    <a:pt x="9428531" y="1624761"/>
                  </a:lnTo>
                  <a:lnTo>
                    <a:pt x="9437751" y="1670989"/>
                  </a:lnTo>
                  <a:lnTo>
                    <a:pt x="9453258" y="1764474"/>
                  </a:lnTo>
                  <a:lnTo>
                    <a:pt x="9462325" y="1810283"/>
                  </a:lnTo>
                  <a:lnTo>
                    <a:pt x="9474124" y="1854517"/>
                  </a:lnTo>
                  <a:lnTo>
                    <a:pt x="9490037" y="1896465"/>
                  </a:lnTo>
                  <a:lnTo>
                    <a:pt x="9511449" y="1935391"/>
                  </a:lnTo>
                  <a:lnTo>
                    <a:pt x="9539745" y="1970570"/>
                  </a:lnTo>
                  <a:lnTo>
                    <a:pt x="9576486" y="2001151"/>
                  </a:lnTo>
                  <a:lnTo>
                    <a:pt x="9618180" y="2024037"/>
                  </a:lnTo>
                  <a:lnTo>
                    <a:pt x="9663582" y="2040102"/>
                  </a:lnTo>
                  <a:lnTo>
                    <a:pt x="9711423" y="2050249"/>
                  </a:lnTo>
                  <a:lnTo>
                    <a:pt x="9760458" y="2055355"/>
                  </a:lnTo>
                  <a:lnTo>
                    <a:pt x="9809429" y="2056307"/>
                  </a:lnTo>
                  <a:lnTo>
                    <a:pt x="9857981" y="2054377"/>
                  </a:lnTo>
                  <a:lnTo>
                    <a:pt x="9955124" y="2047824"/>
                  </a:lnTo>
                  <a:lnTo>
                    <a:pt x="10003599" y="2045868"/>
                  </a:lnTo>
                  <a:lnTo>
                    <a:pt x="10051936" y="2046528"/>
                  </a:lnTo>
                  <a:lnTo>
                    <a:pt x="10100069" y="2051138"/>
                  </a:lnTo>
                  <a:lnTo>
                    <a:pt x="10148138" y="2060905"/>
                  </a:lnTo>
                  <a:lnTo>
                    <a:pt x="10194493" y="2075675"/>
                  </a:lnTo>
                  <a:lnTo>
                    <a:pt x="10239007" y="2095093"/>
                  </a:lnTo>
                  <a:lnTo>
                    <a:pt x="10281539" y="2118753"/>
                  </a:lnTo>
                  <a:lnTo>
                    <a:pt x="10321988" y="2146312"/>
                  </a:lnTo>
                  <a:lnTo>
                    <a:pt x="10360203" y="2177389"/>
                  </a:lnTo>
                  <a:lnTo>
                    <a:pt x="10396068" y="2211616"/>
                  </a:lnTo>
                  <a:lnTo>
                    <a:pt x="10429443" y="2248611"/>
                  </a:lnTo>
                  <a:lnTo>
                    <a:pt x="10460215" y="2288006"/>
                  </a:lnTo>
                  <a:lnTo>
                    <a:pt x="10488257" y="2329434"/>
                  </a:lnTo>
                  <a:lnTo>
                    <a:pt x="10513428" y="2372525"/>
                  </a:lnTo>
                  <a:lnTo>
                    <a:pt x="10535603" y="2416886"/>
                  </a:lnTo>
                  <a:lnTo>
                    <a:pt x="10556278" y="2465641"/>
                  </a:lnTo>
                  <a:lnTo>
                    <a:pt x="10574261" y="2515374"/>
                  </a:lnTo>
                  <a:lnTo>
                    <a:pt x="10589806" y="2565908"/>
                  </a:lnTo>
                  <a:lnTo>
                    <a:pt x="10603179" y="2617089"/>
                  </a:lnTo>
                  <a:lnTo>
                    <a:pt x="10614622" y="2668740"/>
                  </a:lnTo>
                  <a:lnTo>
                    <a:pt x="10624376" y="2720695"/>
                  </a:lnTo>
                  <a:lnTo>
                    <a:pt x="10630484" y="2759837"/>
                  </a:lnTo>
                  <a:lnTo>
                    <a:pt x="10639311" y="2800273"/>
                  </a:lnTo>
                  <a:lnTo>
                    <a:pt x="10655249" y="2835224"/>
                  </a:lnTo>
                  <a:lnTo>
                    <a:pt x="10682757" y="2857931"/>
                  </a:lnTo>
                  <a:lnTo>
                    <a:pt x="10692371" y="2858757"/>
                  </a:lnTo>
                  <a:lnTo>
                    <a:pt x="10692371" y="2858236"/>
                  </a:lnTo>
                  <a:lnTo>
                    <a:pt x="10692371" y="241363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605" y="2506909"/>
              <a:ext cx="9344024" cy="29717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12561" y="1531664"/>
              <a:ext cx="3043555" cy="880744"/>
            </a:xfrm>
            <a:custGeom>
              <a:avLst/>
              <a:gdLst/>
              <a:ahLst/>
              <a:cxnLst/>
              <a:rect l="l" t="t" r="r" b="b"/>
              <a:pathLst>
                <a:path w="3043554" h="880744">
                  <a:moveTo>
                    <a:pt x="1778146" y="880688"/>
                  </a:moveTo>
                  <a:lnTo>
                    <a:pt x="117390" y="880688"/>
                  </a:lnTo>
                  <a:lnTo>
                    <a:pt x="71696" y="871463"/>
                  </a:lnTo>
                  <a:lnTo>
                    <a:pt x="34382" y="846305"/>
                  </a:lnTo>
                  <a:lnTo>
                    <a:pt x="9225" y="808991"/>
                  </a:lnTo>
                  <a:lnTo>
                    <a:pt x="0" y="763298"/>
                  </a:lnTo>
                  <a:lnTo>
                    <a:pt x="0" y="117390"/>
                  </a:lnTo>
                  <a:lnTo>
                    <a:pt x="9225" y="71696"/>
                  </a:lnTo>
                  <a:lnTo>
                    <a:pt x="34382" y="34382"/>
                  </a:lnTo>
                  <a:lnTo>
                    <a:pt x="71696" y="9225"/>
                  </a:lnTo>
                  <a:lnTo>
                    <a:pt x="117390" y="0"/>
                  </a:lnTo>
                  <a:lnTo>
                    <a:pt x="2925547" y="0"/>
                  </a:lnTo>
                  <a:lnTo>
                    <a:pt x="2971241" y="9225"/>
                  </a:lnTo>
                  <a:lnTo>
                    <a:pt x="3008554" y="34382"/>
                  </a:lnTo>
                  <a:lnTo>
                    <a:pt x="3033712" y="71696"/>
                  </a:lnTo>
                  <a:lnTo>
                    <a:pt x="3042937" y="117390"/>
                  </a:lnTo>
                  <a:lnTo>
                    <a:pt x="3042937" y="352171"/>
                  </a:lnTo>
                  <a:lnTo>
                    <a:pt x="3033712" y="397864"/>
                  </a:lnTo>
                  <a:lnTo>
                    <a:pt x="3008554" y="435178"/>
                  </a:lnTo>
                  <a:lnTo>
                    <a:pt x="2971241" y="460336"/>
                  </a:lnTo>
                  <a:lnTo>
                    <a:pt x="2925547" y="469561"/>
                  </a:lnTo>
                  <a:lnTo>
                    <a:pt x="2012927" y="469561"/>
                  </a:lnTo>
                  <a:lnTo>
                    <a:pt x="1967234" y="478786"/>
                  </a:lnTo>
                  <a:lnTo>
                    <a:pt x="1929920" y="503944"/>
                  </a:lnTo>
                  <a:lnTo>
                    <a:pt x="1904762" y="541258"/>
                  </a:lnTo>
                  <a:lnTo>
                    <a:pt x="1895537" y="586951"/>
                  </a:lnTo>
                  <a:lnTo>
                    <a:pt x="1895537" y="763298"/>
                  </a:lnTo>
                  <a:lnTo>
                    <a:pt x="1886312" y="808991"/>
                  </a:lnTo>
                  <a:lnTo>
                    <a:pt x="1861154" y="846305"/>
                  </a:lnTo>
                  <a:lnTo>
                    <a:pt x="1823840" y="871463"/>
                  </a:lnTo>
                  <a:lnTo>
                    <a:pt x="1778146" y="880688"/>
                  </a:lnTo>
                  <a:close/>
                </a:path>
              </a:pathLst>
            </a:custGeom>
            <a:solidFill>
              <a:srgbClr val="331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16275" y="1503600"/>
            <a:ext cx="2835910" cy="847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</a:pPr>
            <a:r>
              <a:rPr dirty="0" sz="2300" spc="80" b="1">
                <a:solidFill>
                  <a:srgbClr val="ECDFD0"/>
                </a:solidFill>
                <a:latin typeface="Cambria"/>
                <a:cs typeface="Cambria"/>
              </a:rPr>
              <a:t>Model</a:t>
            </a:r>
            <a:r>
              <a:rPr dirty="0" sz="2300" spc="170" b="1">
                <a:solidFill>
                  <a:srgbClr val="ECDFD0"/>
                </a:solidFill>
                <a:latin typeface="Cambria"/>
                <a:cs typeface="Cambria"/>
              </a:rPr>
              <a:t> </a:t>
            </a:r>
            <a:r>
              <a:rPr dirty="0" sz="2300" spc="35" b="1">
                <a:solidFill>
                  <a:srgbClr val="ECDFD0"/>
                </a:solidFill>
                <a:latin typeface="Cambria"/>
                <a:cs typeface="Cambria"/>
              </a:rPr>
              <a:t>Performance </a:t>
            </a:r>
            <a:r>
              <a:rPr dirty="0" sz="2300" spc="125" b="1">
                <a:solidFill>
                  <a:srgbClr val="ECDFD0"/>
                </a:solidFill>
                <a:latin typeface="Cambria"/>
                <a:cs typeface="Cambria"/>
              </a:rPr>
              <a:t>with</a:t>
            </a:r>
            <a:r>
              <a:rPr dirty="0" sz="2300" spc="180" b="1">
                <a:solidFill>
                  <a:srgbClr val="ECDFD0"/>
                </a:solidFill>
                <a:latin typeface="Cambria"/>
                <a:cs typeface="Cambria"/>
              </a:rPr>
              <a:t> </a:t>
            </a:r>
            <a:r>
              <a:rPr dirty="0" sz="2300" spc="90" b="1">
                <a:solidFill>
                  <a:srgbClr val="ECDFD0"/>
                </a:solidFill>
                <a:latin typeface="Cambria"/>
                <a:cs typeface="Cambria"/>
              </a:rPr>
              <a:t>Epoch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948160" y="6912029"/>
            <a:ext cx="516255" cy="4648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z="2800" spc="-25" b="1">
                <a:solidFill>
                  <a:srgbClr val="331B2B"/>
                </a:solidFill>
                <a:latin typeface="Cambria"/>
                <a:cs typeface="Cambria"/>
              </a:rPr>
              <a:t>16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1214" y="900590"/>
            <a:ext cx="3749675" cy="6496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95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06" y="2071795"/>
            <a:ext cx="269875" cy="3416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University</a:t>
            </a:r>
            <a:r>
              <a:rPr dirty="0" sz="1550" spc="6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20" b="1">
                <a:solidFill>
                  <a:srgbClr val="331B2B"/>
                </a:solidFill>
                <a:latin typeface="Tahoma"/>
                <a:cs typeface="Tahoma"/>
              </a:rPr>
              <a:t>Lagos,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Akoka,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331B2B"/>
                </a:solidFill>
                <a:latin typeface="Tahoma"/>
                <a:cs typeface="Tahoma"/>
              </a:rPr>
              <a:t>Lagos.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597180" y="5369233"/>
            <a:ext cx="1095375" cy="2193925"/>
            <a:chOff x="9597180" y="5369233"/>
            <a:chExt cx="1095375" cy="2193925"/>
          </a:xfrm>
        </p:grpSpPr>
        <p:sp>
          <p:nvSpPr>
            <p:cNvPr id="5" name="object 5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910838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597180" y="6384105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3" y="674546"/>
                  </a:lnTo>
                  <a:lnTo>
                    <a:pt x="248747" y="665536"/>
                  </a:lnTo>
                  <a:lnTo>
                    <a:pt x="206935" y="651013"/>
                  </a:lnTo>
                  <a:lnTo>
                    <a:pt x="167810" y="631380"/>
                  </a:lnTo>
                  <a:lnTo>
                    <a:pt x="131776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3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4"/>
                  </a:lnTo>
                  <a:lnTo>
                    <a:pt x="12102" y="248748"/>
                  </a:lnTo>
                  <a:lnTo>
                    <a:pt x="26626" y="206935"/>
                  </a:lnTo>
                  <a:lnTo>
                    <a:pt x="46258" y="167810"/>
                  </a:lnTo>
                  <a:lnTo>
                    <a:pt x="70597" y="131777"/>
                  </a:lnTo>
                  <a:lnTo>
                    <a:pt x="99237" y="99237"/>
                  </a:lnTo>
                  <a:lnTo>
                    <a:pt x="131776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7" y="12102"/>
                  </a:lnTo>
                  <a:lnTo>
                    <a:pt x="292843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3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7"/>
                  </a:lnTo>
                  <a:lnTo>
                    <a:pt x="607042" y="131777"/>
                  </a:lnTo>
                  <a:lnTo>
                    <a:pt x="631380" y="167810"/>
                  </a:lnTo>
                  <a:lnTo>
                    <a:pt x="651013" y="206935"/>
                  </a:lnTo>
                  <a:lnTo>
                    <a:pt x="665536" y="248748"/>
                  </a:lnTo>
                  <a:lnTo>
                    <a:pt x="674546" y="292844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3"/>
                  </a:lnTo>
                  <a:lnTo>
                    <a:pt x="631380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0"/>
                  </a:lnTo>
                  <a:lnTo>
                    <a:pt x="470703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8534664" y="0"/>
            <a:ext cx="2157730" cy="2858770"/>
          </a:xfrm>
          <a:custGeom>
            <a:avLst/>
            <a:gdLst/>
            <a:ahLst/>
            <a:cxnLst/>
            <a:rect l="l" t="t" r="r" b="b"/>
            <a:pathLst>
              <a:path w="2157729" h="2858770">
                <a:moveTo>
                  <a:pt x="927421" y="0"/>
                </a:moveTo>
                <a:lnTo>
                  <a:pt x="969800" y="5185"/>
                </a:lnTo>
                <a:lnTo>
                  <a:pt x="1071190" y="18788"/>
                </a:lnTo>
                <a:lnTo>
                  <a:pt x="1222966" y="41846"/>
                </a:lnTo>
                <a:lnTo>
                  <a:pt x="1374407" y="67601"/>
                </a:lnTo>
                <a:lnTo>
                  <a:pt x="1575871" y="105195"/>
                </a:lnTo>
                <a:lnTo>
                  <a:pt x="1977569" y="186698"/>
                </a:lnTo>
                <a:lnTo>
                  <a:pt x="2031567" y="198427"/>
                </a:lnTo>
                <a:lnTo>
                  <a:pt x="2085166" y="212523"/>
                </a:lnTo>
                <a:lnTo>
                  <a:pt x="2136882" y="230844"/>
                </a:lnTo>
                <a:lnTo>
                  <a:pt x="2157719" y="2858236"/>
                </a:lnTo>
                <a:lnTo>
                  <a:pt x="2157719" y="2858748"/>
                </a:lnTo>
                <a:lnTo>
                  <a:pt x="2120593" y="2835217"/>
                </a:lnTo>
                <a:lnTo>
                  <a:pt x="2104646" y="2800262"/>
                </a:lnTo>
                <a:lnTo>
                  <a:pt x="2095829" y="2759831"/>
                </a:lnTo>
                <a:lnTo>
                  <a:pt x="2089721" y="2720692"/>
                </a:lnTo>
                <a:lnTo>
                  <a:pt x="2079959" y="2668729"/>
                </a:lnTo>
                <a:lnTo>
                  <a:pt x="2068519" y="2617076"/>
                </a:lnTo>
                <a:lnTo>
                  <a:pt x="2055149" y="2565900"/>
                </a:lnTo>
                <a:lnTo>
                  <a:pt x="2039598" y="2515366"/>
                </a:lnTo>
                <a:lnTo>
                  <a:pt x="2021615" y="2465638"/>
                </a:lnTo>
                <a:lnTo>
                  <a:pt x="2000947" y="2416882"/>
                </a:lnTo>
                <a:lnTo>
                  <a:pt x="1978767" y="2372514"/>
                </a:lnTo>
                <a:lnTo>
                  <a:pt x="1953596" y="2329431"/>
                </a:lnTo>
                <a:lnTo>
                  <a:pt x="1925560" y="2288004"/>
                </a:lnTo>
                <a:lnTo>
                  <a:pt x="1894787" y="2248607"/>
                </a:lnTo>
                <a:lnTo>
                  <a:pt x="1861406" y="2211611"/>
                </a:lnTo>
                <a:lnTo>
                  <a:pt x="1825543" y="2177388"/>
                </a:lnTo>
                <a:lnTo>
                  <a:pt x="1787327" y="2146311"/>
                </a:lnTo>
                <a:lnTo>
                  <a:pt x="1746885" y="2118751"/>
                </a:lnTo>
                <a:lnTo>
                  <a:pt x="1704345" y="2095082"/>
                </a:lnTo>
                <a:lnTo>
                  <a:pt x="1659835" y="2075674"/>
                </a:lnTo>
                <a:lnTo>
                  <a:pt x="1613482" y="2060901"/>
                </a:lnTo>
                <a:lnTo>
                  <a:pt x="1565415" y="2051135"/>
                </a:lnTo>
                <a:lnTo>
                  <a:pt x="1517275" y="2046520"/>
                </a:lnTo>
                <a:lnTo>
                  <a:pt x="1110388" y="2033539"/>
                </a:lnTo>
                <a:lnTo>
                  <a:pt x="1083528" y="2024030"/>
                </a:lnTo>
                <a:lnTo>
                  <a:pt x="1041830" y="2001147"/>
                </a:lnTo>
                <a:lnTo>
                  <a:pt x="1005087" y="1970568"/>
                </a:lnTo>
                <a:lnTo>
                  <a:pt x="976789" y="1935378"/>
                </a:lnTo>
                <a:lnTo>
                  <a:pt x="955378" y="1896454"/>
                </a:lnTo>
                <a:lnTo>
                  <a:pt x="939468" y="1854515"/>
                </a:lnTo>
                <a:lnTo>
                  <a:pt x="927671" y="1810281"/>
                </a:lnTo>
                <a:lnTo>
                  <a:pt x="918600" y="1764469"/>
                </a:lnTo>
                <a:lnTo>
                  <a:pt x="903087" y="1670989"/>
                </a:lnTo>
                <a:lnTo>
                  <a:pt x="893872" y="1624759"/>
                </a:lnTo>
                <a:lnTo>
                  <a:pt x="881833" y="1579828"/>
                </a:lnTo>
                <a:lnTo>
                  <a:pt x="865201" y="1535870"/>
                </a:lnTo>
                <a:lnTo>
                  <a:pt x="843901" y="1494041"/>
                </a:lnTo>
                <a:lnTo>
                  <a:pt x="818304" y="1454682"/>
                </a:lnTo>
                <a:lnTo>
                  <a:pt x="788781" y="1418135"/>
                </a:lnTo>
                <a:lnTo>
                  <a:pt x="755702" y="1384739"/>
                </a:lnTo>
                <a:lnTo>
                  <a:pt x="719441" y="1354835"/>
                </a:lnTo>
                <a:lnTo>
                  <a:pt x="680367" y="1328765"/>
                </a:lnTo>
                <a:lnTo>
                  <a:pt x="638852" y="1306869"/>
                </a:lnTo>
                <a:lnTo>
                  <a:pt x="595266" y="1289487"/>
                </a:lnTo>
                <a:lnTo>
                  <a:pt x="549982" y="1276961"/>
                </a:lnTo>
                <a:lnTo>
                  <a:pt x="502012" y="1268767"/>
                </a:lnTo>
                <a:lnTo>
                  <a:pt x="405004" y="1257979"/>
                </a:lnTo>
                <a:lnTo>
                  <a:pt x="357039" y="1250377"/>
                </a:lnTo>
                <a:lnTo>
                  <a:pt x="310148" y="1237964"/>
                </a:lnTo>
                <a:lnTo>
                  <a:pt x="267047" y="1219773"/>
                </a:lnTo>
                <a:lnTo>
                  <a:pt x="227191" y="1195841"/>
                </a:lnTo>
                <a:lnTo>
                  <a:pt x="190680" y="1166866"/>
                </a:lnTo>
                <a:lnTo>
                  <a:pt x="157616" y="1133544"/>
                </a:lnTo>
                <a:lnTo>
                  <a:pt x="128099" y="1096574"/>
                </a:lnTo>
                <a:lnTo>
                  <a:pt x="102231" y="1056653"/>
                </a:lnTo>
                <a:lnTo>
                  <a:pt x="80111" y="1014479"/>
                </a:lnTo>
                <a:lnTo>
                  <a:pt x="61841" y="970748"/>
                </a:lnTo>
                <a:lnTo>
                  <a:pt x="45302" y="919649"/>
                </a:lnTo>
                <a:lnTo>
                  <a:pt x="32556" y="867554"/>
                </a:lnTo>
                <a:lnTo>
                  <a:pt x="22975" y="814674"/>
                </a:lnTo>
                <a:lnTo>
                  <a:pt x="15934" y="761216"/>
                </a:lnTo>
                <a:lnTo>
                  <a:pt x="10804" y="707393"/>
                </a:lnTo>
                <a:lnTo>
                  <a:pt x="6960" y="653412"/>
                </a:lnTo>
                <a:lnTo>
                  <a:pt x="3775" y="599483"/>
                </a:lnTo>
                <a:lnTo>
                  <a:pt x="1406" y="550929"/>
                </a:lnTo>
                <a:lnTo>
                  <a:pt x="0" y="501574"/>
                </a:lnTo>
                <a:lnTo>
                  <a:pt x="17" y="451859"/>
                </a:lnTo>
                <a:lnTo>
                  <a:pt x="1923" y="402224"/>
                </a:lnTo>
                <a:lnTo>
                  <a:pt x="6180" y="353112"/>
                </a:lnTo>
                <a:lnTo>
                  <a:pt x="13253" y="304962"/>
                </a:lnTo>
                <a:lnTo>
                  <a:pt x="23604" y="258215"/>
                </a:lnTo>
                <a:lnTo>
                  <a:pt x="37696" y="213314"/>
                </a:lnTo>
                <a:lnTo>
                  <a:pt x="55994" y="170698"/>
                </a:lnTo>
                <a:lnTo>
                  <a:pt x="78961" y="130809"/>
                </a:lnTo>
                <a:lnTo>
                  <a:pt x="107060" y="94089"/>
                </a:lnTo>
                <a:lnTo>
                  <a:pt x="140755" y="60977"/>
                </a:lnTo>
                <a:lnTo>
                  <a:pt x="179953" y="32393"/>
                </a:lnTo>
                <a:lnTo>
                  <a:pt x="222263" y="9920"/>
                </a:lnTo>
                <a:lnTo>
                  <a:pt x="248410" y="0"/>
                </a:lnTo>
                <a:lnTo>
                  <a:pt x="927421" y="0"/>
                </a:lnTo>
                <a:close/>
              </a:path>
              <a:path w="2157729" h="2858770">
                <a:moveTo>
                  <a:pt x="1110388" y="2033539"/>
                </a:moveTo>
                <a:lnTo>
                  <a:pt x="1517275" y="2046520"/>
                </a:lnTo>
                <a:lnTo>
                  <a:pt x="1468940" y="2045857"/>
                </a:lnTo>
                <a:lnTo>
                  <a:pt x="1420467" y="2047823"/>
                </a:lnTo>
                <a:lnTo>
                  <a:pt x="1323329" y="2054367"/>
                </a:lnTo>
                <a:lnTo>
                  <a:pt x="1274775" y="2056304"/>
                </a:lnTo>
                <a:lnTo>
                  <a:pt x="1225803" y="2055353"/>
                </a:lnTo>
                <a:lnTo>
                  <a:pt x="1176769" y="2050248"/>
                </a:lnTo>
                <a:lnTo>
                  <a:pt x="1128926" y="2040102"/>
                </a:lnTo>
                <a:lnTo>
                  <a:pt x="1110388" y="2033539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0" y="0"/>
            <a:ext cx="706755" cy="2127885"/>
            <a:chOff x="0" y="0"/>
            <a:chExt cx="706755" cy="2127885"/>
          </a:xfrm>
        </p:grpSpPr>
        <p:sp>
          <p:nvSpPr>
            <p:cNvPr id="10" name="object 10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789837"/>
            <a:ext cx="1880870" cy="2773045"/>
          </a:xfrm>
          <a:custGeom>
            <a:avLst/>
            <a:gdLst/>
            <a:ahLst/>
            <a:cxnLst/>
            <a:rect l="l" t="t" r="r" b="b"/>
            <a:pathLst>
              <a:path w="1880870" h="2773045">
                <a:moveTo>
                  <a:pt x="105986" y="2773012"/>
                </a:moveTo>
                <a:lnTo>
                  <a:pt x="0" y="2732827"/>
                </a:lnTo>
                <a:lnTo>
                  <a:pt x="0" y="43389"/>
                </a:lnTo>
                <a:lnTo>
                  <a:pt x="27107" y="13597"/>
                </a:lnTo>
                <a:lnTo>
                  <a:pt x="69309" y="0"/>
                </a:lnTo>
                <a:lnTo>
                  <a:pt x="111634" y="10657"/>
                </a:lnTo>
                <a:lnTo>
                  <a:pt x="135125" y="37509"/>
                </a:lnTo>
                <a:lnTo>
                  <a:pt x="145238" y="74587"/>
                </a:lnTo>
                <a:lnTo>
                  <a:pt x="147430" y="115923"/>
                </a:lnTo>
                <a:lnTo>
                  <a:pt x="147156" y="155547"/>
                </a:lnTo>
                <a:lnTo>
                  <a:pt x="148423" y="208421"/>
                </a:lnTo>
                <a:lnTo>
                  <a:pt x="151397" y="261258"/>
                </a:lnTo>
                <a:lnTo>
                  <a:pt x="156352" y="313936"/>
                </a:lnTo>
                <a:lnTo>
                  <a:pt x="163565" y="366331"/>
                </a:lnTo>
                <a:lnTo>
                  <a:pt x="173309" y="418322"/>
                </a:lnTo>
                <a:lnTo>
                  <a:pt x="185860" y="469786"/>
                </a:lnTo>
                <a:lnTo>
                  <a:pt x="200610" y="517161"/>
                </a:lnTo>
                <a:lnTo>
                  <a:pt x="218521" y="563750"/>
                </a:lnTo>
                <a:lnTo>
                  <a:pt x="239527" y="609165"/>
                </a:lnTo>
                <a:lnTo>
                  <a:pt x="263561" y="653017"/>
                </a:lnTo>
                <a:lnTo>
                  <a:pt x="290558" y="694919"/>
                </a:lnTo>
                <a:lnTo>
                  <a:pt x="320451" y="734483"/>
                </a:lnTo>
                <a:lnTo>
                  <a:pt x="353174" y="771320"/>
                </a:lnTo>
                <a:lnTo>
                  <a:pt x="388661" y="805043"/>
                </a:lnTo>
                <a:lnTo>
                  <a:pt x="426846" y="835263"/>
                </a:lnTo>
                <a:lnTo>
                  <a:pt x="467663" y="861593"/>
                </a:lnTo>
                <a:lnTo>
                  <a:pt x="511045" y="883645"/>
                </a:lnTo>
                <a:lnTo>
                  <a:pt x="556927" y="901029"/>
                </a:lnTo>
                <a:lnTo>
                  <a:pt x="603710" y="913340"/>
                </a:lnTo>
                <a:lnTo>
                  <a:pt x="1003321" y="991697"/>
                </a:lnTo>
                <a:lnTo>
                  <a:pt x="1028307" y="1005412"/>
                </a:lnTo>
                <a:lnTo>
                  <a:pt x="1065788" y="1034720"/>
                </a:lnTo>
                <a:lnTo>
                  <a:pt x="1097137" y="1070828"/>
                </a:lnTo>
                <a:lnTo>
                  <a:pt x="1119406" y="1110128"/>
                </a:lnTo>
                <a:lnTo>
                  <a:pt x="1134274" y="1152005"/>
                </a:lnTo>
                <a:lnTo>
                  <a:pt x="1143226" y="1195972"/>
                </a:lnTo>
                <a:lnTo>
                  <a:pt x="1147747" y="1241544"/>
                </a:lnTo>
                <a:lnTo>
                  <a:pt x="1149323" y="1288233"/>
                </a:lnTo>
                <a:lnTo>
                  <a:pt x="1149580" y="1383020"/>
                </a:lnTo>
                <a:lnTo>
                  <a:pt x="1151231" y="1430145"/>
                </a:lnTo>
                <a:lnTo>
                  <a:pt x="1155879" y="1476443"/>
                </a:lnTo>
                <a:lnTo>
                  <a:pt x="1165218" y="1522521"/>
                </a:lnTo>
                <a:lnTo>
                  <a:pt x="1179509" y="1567248"/>
                </a:lnTo>
                <a:lnTo>
                  <a:pt x="1198440" y="1610228"/>
                </a:lnTo>
                <a:lnTo>
                  <a:pt x="1221700" y="1651066"/>
                </a:lnTo>
                <a:lnTo>
                  <a:pt x="1248977" y="1689364"/>
                </a:lnTo>
                <a:lnTo>
                  <a:pt x="1279959" y="1724728"/>
                </a:lnTo>
                <a:lnTo>
                  <a:pt x="1314336" y="1756760"/>
                </a:lnTo>
                <a:lnTo>
                  <a:pt x="1351795" y="1785064"/>
                </a:lnTo>
                <a:lnTo>
                  <a:pt x="1392025" y="1809245"/>
                </a:lnTo>
                <a:lnTo>
                  <a:pt x="1434714" y="1828907"/>
                </a:lnTo>
                <a:lnTo>
                  <a:pt x="1480753" y="1844723"/>
                </a:lnTo>
                <a:lnTo>
                  <a:pt x="1574788" y="1871000"/>
                </a:lnTo>
                <a:lnTo>
                  <a:pt x="1620917" y="1886232"/>
                </a:lnTo>
                <a:lnTo>
                  <a:pt x="1665211" y="1906039"/>
                </a:lnTo>
                <a:lnTo>
                  <a:pt x="1704832" y="1930941"/>
                </a:lnTo>
                <a:lnTo>
                  <a:pt x="1740326" y="1960988"/>
                </a:lnTo>
                <a:lnTo>
                  <a:pt x="1771704" y="1995476"/>
                </a:lnTo>
                <a:lnTo>
                  <a:pt x="1798979" y="2033699"/>
                </a:lnTo>
                <a:lnTo>
                  <a:pt x="1822165" y="2074952"/>
                </a:lnTo>
                <a:lnTo>
                  <a:pt x="1841273" y="2118532"/>
                </a:lnTo>
                <a:lnTo>
                  <a:pt x="1856317" y="2163732"/>
                </a:lnTo>
                <a:lnTo>
                  <a:pt x="1867310" y="2209848"/>
                </a:lnTo>
                <a:lnTo>
                  <a:pt x="1875407" y="2262960"/>
                </a:lnTo>
                <a:lnTo>
                  <a:pt x="1879599" y="2316444"/>
                </a:lnTo>
                <a:lnTo>
                  <a:pt x="1880540" y="2370195"/>
                </a:lnTo>
                <a:lnTo>
                  <a:pt x="1878881" y="2424105"/>
                </a:lnTo>
                <a:lnTo>
                  <a:pt x="1875275" y="2478069"/>
                </a:lnTo>
                <a:lnTo>
                  <a:pt x="1870374" y="2531981"/>
                </a:lnTo>
                <a:lnTo>
                  <a:pt x="1864833" y="2585736"/>
                </a:lnTo>
                <a:lnTo>
                  <a:pt x="1859349" y="2634052"/>
                </a:lnTo>
                <a:lnTo>
                  <a:pt x="1852788" y="2683005"/>
                </a:lnTo>
                <a:lnTo>
                  <a:pt x="1844762" y="2732084"/>
                </a:lnTo>
                <a:lnTo>
                  <a:pt x="1836461" y="2773012"/>
                </a:lnTo>
                <a:lnTo>
                  <a:pt x="105986" y="2773012"/>
                </a:lnTo>
                <a:close/>
              </a:path>
              <a:path w="1880870" h="2773045">
                <a:moveTo>
                  <a:pt x="1003321" y="991697"/>
                </a:moveTo>
                <a:lnTo>
                  <a:pt x="603710" y="913340"/>
                </a:lnTo>
                <a:lnTo>
                  <a:pt x="651322" y="921781"/>
                </a:lnTo>
                <a:lnTo>
                  <a:pt x="699494" y="927647"/>
                </a:lnTo>
                <a:lnTo>
                  <a:pt x="796449" y="936834"/>
                </a:lnTo>
                <a:lnTo>
                  <a:pt x="844696" y="942743"/>
                </a:lnTo>
                <a:lnTo>
                  <a:pt x="892890" y="951570"/>
                </a:lnTo>
                <a:lnTo>
                  <a:pt x="940477" y="964509"/>
                </a:lnTo>
                <a:lnTo>
                  <a:pt x="986077" y="982232"/>
                </a:lnTo>
                <a:lnTo>
                  <a:pt x="1003321" y="991697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40905" y="1872967"/>
            <a:ext cx="7691120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58519" algn="l"/>
                <a:tab pos="2087880" algn="l"/>
                <a:tab pos="4126865" algn="l"/>
                <a:tab pos="5012690" algn="l"/>
                <a:tab pos="5668010" algn="l"/>
                <a:tab pos="6706234" algn="l"/>
              </a:tabLst>
            </a:pPr>
            <a:r>
              <a:rPr dirty="0" sz="2150" spc="25" b="1">
                <a:solidFill>
                  <a:srgbClr val="331B2B"/>
                </a:solidFill>
                <a:latin typeface="Tahoma"/>
                <a:cs typeface="Tahoma"/>
              </a:rPr>
              <a:t>The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results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demonstrate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20" b="1">
                <a:solidFill>
                  <a:srgbClr val="331B2B"/>
                </a:solidFill>
                <a:latin typeface="Tahoma"/>
                <a:cs typeface="Tahoma"/>
              </a:rPr>
              <a:t>that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25" b="1">
                <a:solidFill>
                  <a:srgbClr val="331B2B"/>
                </a:solidFill>
                <a:latin typeface="Tahoma"/>
                <a:cs typeface="Tahoma"/>
              </a:rPr>
              <a:t>all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three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models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709884" y="6492135"/>
            <a:ext cx="452755" cy="4648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800" spc="-80" b="1">
                <a:solidFill>
                  <a:srgbClr val="331B2B"/>
                </a:solidFill>
                <a:latin typeface="Tahoma"/>
                <a:cs typeface="Tahoma"/>
              </a:rPr>
              <a:t>17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40905" y="1822066"/>
            <a:ext cx="910844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985125">
              <a:lnSpc>
                <a:spcPct val="116300"/>
              </a:lnSpc>
              <a:spcBef>
                <a:spcPts val="95"/>
              </a:spcBef>
              <a:tabLst>
                <a:tab pos="2072639" algn="l"/>
                <a:tab pos="2885440" algn="l"/>
                <a:tab pos="3496945" algn="l"/>
                <a:tab pos="4197350" algn="l"/>
                <a:tab pos="6195695" algn="l"/>
                <a:tab pos="7076440" algn="l"/>
                <a:tab pos="7947659" algn="l"/>
              </a:tabLst>
            </a:pPr>
            <a:r>
              <a:rPr dirty="0" sz="2150" spc="-20" b="1">
                <a:solidFill>
                  <a:srgbClr val="331B2B"/>
                </a:solidFill>
                <a:latin typeface="Tahoma"/>
                <a:cs typeface="Tahoma"/>
              </a:rPr>
              <a:t>perform 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exceptionally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20" b="1">
                <a:solidFill>
                  <a:srgbClr val="331B2B"/>
                </a:solidFill>
                <a:latin typeface="Tahoma"/>
                <a:cs typeface="Tahoma"/>
              </a:rPr>
              <a:t>well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25" b="1">
                <a:solidFill>
                  <a:srgbClr val="331B2B"/>
                </a:solidFill>
                <a:latin typeface="Tahoma"/>
                <a:cs typeface="Tahoma"/>
              </a:rPr>
              <a:t>for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25" b="1">
                <a:solidFill>
                  <a:srgbClr val="331B2B"/>
                </a:solidFill>
                <a:latin typeface="Tahoma"/>
                <a:cs typeface="Tahoma"/>
              </a:rPr>
              <a:t>our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classification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task,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20" b="1">
                <a:solidFill>
                  <a:srgbClr val="331B2B"/>
                </a:solidFill>
                <a:latin typeface="Tahoma"/>
                <a:cs typeface="Tahoma"/>
              </a:rPr>
              <a:t>with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minimal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40905" y="2584066"/>
            <a:ext cx="9107805" cy="3073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overfitting</a:t>
            </a:r>
            <a:r>
              <a:rPr dirty="0" sz="2150" spc="39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despite</a:t>
            </a:r>
            <a:r>
              <a:rPr dirty="0" sz="2150" spc="39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the</a:t>
            </a:r>
            <a:r>
              <a:rPr dirty="0" sz="2150" spc="39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high</a:t>
            </a:r>
            <a:r>
              <a:rPr dirty="0" sz="2150" spc="39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performance.</a:t>
            </a:r>
            <a:r>
              <a:rPr dirty="0" sz="2150" spc="39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While</a:t>
            </a:r>
            <a:r>
              <a:rPr dirty="0" sz="2150" spc="39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Random</a:t>
            </a:r>
            <a:r>
              <a:rPr dirty="0" sz="2150" spc="39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Forest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and</a:t>
            </a:r>
            <a:r>
              <a:rPr dirty="0" sz="2150" spc="5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XGBoost</a:t>
            </a:r>
            <a:r>
              <a:rPr dirty="0" sz="2150" spc="6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showed</a:t>
            </a:r>
            <a:r>
              <a:rPr dirty="0" sz="2150" spc="6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perfect</a:t>
            </a:r>
            <a:r>
              <a:rPr dirty="0" sz="2150" spc="6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training</a:t>
            </a:r>
            <a:r>
              <a:rPr dirty="0" sz="2150" spc="6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scores,</a:t>
            </a:r>
            <a:r>
              <a:rPr dirty="0" sz="2150" spc="6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their</a:t>
            </a:r>
            <a:r>
              <a:rPr dirty="0" sz="2150" spc="6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validation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metrics</a:t>
            </a:r>
            <a:r>
              <a:rPr dirty="0" sz="2150" spc="35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remained</a:t>
            </a:r>
            <a:r>
              <a:rPr dirty="0" sz="2150" spc="36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strong</a:t>
            </a:r>
            <a:r>
              <a:rPr dirty="0" sz="2150" spc="36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but</a:t>
            </a:r>
            <a:r>
              <a:rPr dirty="0" sz="2150" spc="36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realistically</a:t>
            </a:r>
            <a:r>
              <a:rPr dirty="0" sz="2150" spc="36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lower,</a:t>
            </a:r>
            <a:r>
              <a:rPr dirty="0" sz="2150" spc="36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spc="-30" b="1">
                <a:solidFill>
                  <a:srgbClr val="331B2B"/>
                </a:solidFill>
                <a:latin typeface="Tahoma"/>
                <a:cs typeface="Tahoma"/>
              </a:rPr>
              <a:t>suggesting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appropriate</a:t>
            </a:r>
            <a:r>
              <a:rPr dirty="0" sz="2150" spc="4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model</a:t>
            </a:r>
            <a:r>
              <a:rPr dirty="0" sz="2150" spc="4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generalization.</a:t>
            </a:r>
            <a:r>
              <a:rPr dirty="0" sz="2150" spc="4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Logistic</a:t>
            </a:r>
            <a:r>
              <a:rPr dirty="0" sz="2150" spc="4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spc="-50" b="1">
                <a:solidFill>
                  <a:srgbClr val="331B2B"/>
                </a:solidFill>
                <a:latin typeface="Tahoma"/>
                <a:cs typeface="Tahoma"/>
              </a:rPr>
              <a:t>Regression's</a:t>
            </a:r>
            <a:r>
              <a:rPr dirty="0" sz="2150" spc="4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consistent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performance</a:t>
            </a:r>
            <a:r>
              <a:rPr dirty="0" sz="2150" spc="17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between</a:t>
            </a:r>
            <a:r>
              <a:rPr dirty="0" sz="2150" spc="18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training</a:t>
            </a:r>
            <a:r>
              <a:rPr dirty="0" sz="2150" spc="18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and</a:t>
            </a:r>
            <a:r>
              <a:rPr dirty="0" sz="2150" spc="18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validation</a:t>
            </a:r>
            <a:r>
              <a:rPr dirty="0" sz="2150" spc="18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(0.91</a:t>
            </a:r>
            <a:r>
              <a:rPr dirty="0" sz="2150" spc="18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to</a:t>
            </a:r>
            <a:r>
              <a:rPr dirty="0" sz="2150" spc="18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0.90)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indicates</a:t>
            </a:r>
            <a:r>
              <a:rPr dirty="0" sz="2150" spc="38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it</a:t>
            </a:r>
            <a:r>
              <a:rPr dirty="0" sz="2150" spc="40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might</a:t>
            </a:r>
            <a:r>
              <a:rPr dirty="0" sz="2150" spc="39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be</a:t>
            </a:r>
            <a:r>
              <a:rPr dirty="0" sz="2150" spc="40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the</a:t>
            </a:r>
            <a:r>
              <a:rPr dirty="0" sz="2150" spc="39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most</a:t>
            </a:r>
            <a:r>
              <a:rPr dirty="0" sz="2150" spc="40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stable</a:t>
            </a:r>
            <a:r>
              <a:rPr dirty="0" sz="2150" spc="39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choice,</a:t>
            </a:r>
            <a:r>
              <a:rPr dirty="0" sz="2150" spc="40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despite</a:t>
            </a:r>
            <a:r>
              <a:rPr dirty="0" sz="2150" spc="39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being</a:t>
            </a:r>
            <a:r>
              <a:rPr dirty="0" sz="2150" spc="40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spc="-25" b="1">
                <a:solidFill>
                  <a:srgbClr val="331B2B"/>
                </a:solidFill>
                <a:latin typeface="Tahoma"/>
                <a:cs typeface="Tahoma"/>
              </a:rPr>
              <a:t>the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simplest</a:t>
            </a:r>
            <a:r>
              <a:rPr dirty="0" sz="2150" spc="2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model.</a:t>
            </a:r>
            <a:r>
              <a:rPr dirty="0" sz="2150" spc="3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spc="50" b="1">
                <a:solidFill>
                  <a:srgbClr val="331B2B"/>
                </a:solidFill>
                <a:latin typeface="Tahoma"/>
                <a:cs typeface="Tahoma"/>
              </a:rPr>
              <a:t>The</a:t>
            </a:r>
            <a:r>
              <a:rPr dirty="0" sz="2150" spc="3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high</a:t>
            </a:r>
            <a:r>
              <a:rPr dirty="0" sz="2150" spc="3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spc="95" b="1">
                <a:solidFill>
                  <a:srgbClr val="331B2B"/>
                </a:solidFill>
                <a:latin typeface="Tahoma"/>
                <a:cs typeface="Tahoma"/>
              </a:rPr>
              <a:t>ROC</a:t>
            </a:r>
            <a:r>
              <a:rPr dirty="0" sz="2150" spc="3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spc="125" b="1">
                <a:solidFill>
                  <a:srgbClr val="331B2B"/>
                </a:solidFill>
                <a:latin typeface="Tahoma"/>
                <a:cs typeface="Tahoma"/>
              </a:rPr>
              <a:t>AUC</a:t>
            </a:r>
            <a:r>
              <a:rPr dirty="0" sz="2150" spc="4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scores</a:t>
            </a:r>
            <a:r>
              <a:rPr dirty="0" sz="2150" spc="3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across</a:t>
            </a:r>
            <a:r>
              <a:rPr dirty="0" sz="2150" spc="3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all</a:t>
            </a:r>
            <a:r>
              <a:rPr dirty="0" sz="2150" spc="4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models </a:t>
            </a:r>
            <a:r>
              <a:rPr dirty="0" sz="2150" spc="-80" b="1">
                <a:solidFill>
                  <a:srgbClr val="331B2B"/>
                </a:solidFill>
                <a:latin typeface="Tahoma"/>
                <a:cs typeface="Tahoma"/>
              </a:rPr>
              <a:t>(&gt;0.98)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spc="-20" b="1">
                <a:solidFill>
                  <a:srgbClr val="331B2B"/>
                </a:solidFill>
                <a:latin typeface="Tahoma"/>
                <a:cs typeface="Tahoma"/>
              </a:rPr>
              <a:t>demonstrate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their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robust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Tahoma"/>
                <a:cs typeface="Tahoma"/>
              </a:rPr>
              <a:t>discriminative</a:t>
            </a:r>
            <a:r>
              <a:rPr dirty="0" sz="2150" spc="-10" b="1">
                <a:solidFill>
                  <a:srgbClr val="331B2B"/>
                </a:solidFill>
                <a:latin typeface="Tahoma"/>
                <a:cs typeface="Tahoma"/>
              </a:rPr>
              <a:t> capabilities.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4293" y="586883"/>
            <a:ext cx="3363595" cy="6496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85"/>
              <a:t>REFERENCE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06" y="2071795"/>
            <a:ext cx="269875" cy="3416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University</a:t>
            </a:r>
            <a:r>
              <a:rPr dirty="0" sz="1550" spc="6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20" b="1">
                <a:solidFill>
                  <a:srgbClr val="331B2B"/>
                </a:solidFill>
                <a:latin typeface="Tahoma"/>
                <a:cs typeface="Tahoma"/>
              </a:rPr>
              <a:t>Lagos,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Akoka,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331B2B"/>
                </a:solidFill>
                <a:latin typeface="Tahoma"/>
                <a:cs typeface="Tahoma"/>
              </a:rPr>
              <a:t>Lagos.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860856" y="5369233"/>
            <a:ext cx="831850" cy="2193925"/>
            <a:chOff x="9860856" y="5369233"/>
            <a:chExt cx="831850" cy="2193925"/>
          </a:xfrm>
        </p:grpSpPr>
        <p:sp>
          <p:nvSpPr>
            <p:cNvPr id="5" name="object 5" descr=""/>
            <p:cNvSpPr/>
            <p:nvPr/>
          </p:nvSpPr>
          <p:spPr>
            <a:xfrm>
              <a:off x="9903334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910839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860856" y="6803999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3" y="674546"/>
                  </a:lnTo>
                  <a:lnTo>
                    <a:pt x="248747" y="665536"/>
                  </a:lnTo>
                  <a:lnTo>
                    <a:pt x="206935" y="651013"/>
                  </a:lnTo>
                  <a:lnTo>
                    <a:pt x="167810" y="631380"/>
                  </a:lnTo>
                  <a:lnTo>
                    <a:pt x="131776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3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4"/>
                  </a:lnTo>
                  <a:lnTo>
                    <a:pt x="12102" y="248748"/>
                  </a:lnTo>
                  <a:lnTo>
                    <a:pt x="26626" y="206935"/>
                  </a:lnTo>
                  <a:lnTo>
                    <a:pt x="46258" y="167810"/>
                  </a:lnTo>
                  <a:lnTo>
                    <a:pt x="70597" y="131777"/>
                  </a:lnTo>
                  <a:lnTo>
                    <a:pt x="99237" y="99237"/>
                  </a:lnTo>
                  <a:lnTo>
                    <a:pt x="131776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7" y="12102"/>
                  </a:lnTo>
                  <a:lnTo>
                    <a:pt x="292843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3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7"/>
                  </a:lnTo>
                  <a:lnTo>
                    <a:pt x="607042" y="131777"/>
                  </a:lnTo>
                  <a:lnTo>
                    <a:pt x="631380" y="167810"/>
                  </a:lnTo>
                  <a:lnTo>
                    <a:pt x="651013" y="206935"/>
                  </a:lnTo>
                  <a:lnTo>
                    <a:pt x="665536" y="248748"/>
                  </a:lnTo>
                  <a:lnTo>
                    <a:pt x="674546" y="292844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3"/>
                  </a:lnTo>
                  <a:lnTo>
                    <a:pt x="631380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0"/>
                  </a:lnTo>
                  <a:lnTo>
                    <a:pt x="470703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8534664" y="0"/>
            <a:ext cx="2157730" cy="2858770"/>
          </a:xfrm>
          <a:custGeom>
            <a:avLst/>
            <a:gdLst/>
            <a:ahLst/>
            <a:cxnLst/>
            <a:rect l="l" t="t" r="r" b="b"/>
            <a:pathLst>
              <a:path w="2157729" h="2858770">
                <a:moveTo>
                  <a:pt x="927421" y="0"/>
                </a:moveTo>
                <a:lnTo>
                  <a:pt x="969800" y="5185"/>
                </a:lnTo>
                <a:lnTo>
                  <a:pt x="1071190" y="18788"/>
                </a:lnTo>
                <a:lnTo>
                  <a:pt x="1222966" y="41846"/>
                </a:lnTo>
                <a:lnTo>
                  <a:pt x="1374407" y="67601"/>
                </a:lnTo>
                <a:lnTo>
                  <a:pt x="1575871" y="105195"/>
                </a:lnTo>
                <a:lnTo>
                  <a:pt x="1977569" y="186698"/>
                </a:lnTo>
                <a:lnTo>
                  <a:pt x="2031567" y="198427"/>
                </a:lnTo>
                <a:lnTo>
                  <a:pt x="2085166" y="212523"/>
                </a:lnTo>
                <a:lnTo>
                  <a:pt x="2136882" y="230844"/>
                </a:lnTo>
                <a:lnTo>
                  <a:pt x="2157719" y="2858236"/>
                </a:lnTo>
                <a:lnTo>
                  <a:pt x="2157719" y="2858748"/>
                </a:lnTo>
                <a:lnTo>
                  <a:pt x="2120593" y="2835217"/>
                </a:lnTo>
                <a:lnTo>
                  <a:pt x="2104646" y="2800262"/>
                </a:lnTo>
                <a:lnTo>
                  <a:pt x="2095829" y="2759831"/>
                </a:lnTo>
                <a:lnTo>
                  <a:pt x="2089721" y="2720692"/>
                </a:lnTo>
                <a:lnTo>
                  <a:pt x="2079959" y="2668729"/>
                </a:lnTo>
                <a:lnTo>
                  <a:pt x="2068519" y="2617076"/>
                </a:lnTo>
                <a:lnTo>
                  <a:pt x="2055149" y="2565900"/>
                </a:lnTo>
                <a:lnTo>
                  <a:pt x="2039598" y="2515366"/>
                </a:lnTo>
                <a:lnTo>
                  <a:pt x="2021615" y="2465638"/>
                </a:lnTo>
                <a:lnTo>
                  <a:pt x="2000947" y="2416882"/>
                </a:lnTo>
                <a:lnTo>
                  <a:pt x="1978767" y="2372514"/>
                </a:lnTo>
                <a:lnTo>
                  <a:pt x="1953596" y="2329431"/>
                </a:lnTo>
                <a:lnTo>
                  <a:pt x="1925560" y="2288004"/>
                </a:lnTo>
                <a:lnTo>
                  <a:pt x="1894787" y="2248607"/>
                </a:lnTo>
                <a:lnTo>
                  <a:pt x="1861406" y="2211611"/>
                </a:lnTo>
                <a:lnTo>
                  <a:pt x="1825543" y="2177388"/>
                </a:lnTo>
                <a:lnTo>
                  <a:pt x="1787327" y="2146311"/>
                </a:lnTo>
                <a:lnTo>
                  <a:pt x="1746885" y="2118751"/>
                </a:lnTo>
                <a:lnTo>
                  <a:pt x="1704345" y="2095082"/>
                </a:lnTo>
                <a:lnTo>
                  <a:pt x="1659835" y="2075674"/>
                </a:lnTo>
                <a:lnTo>
                  <a:pt x="1613482" y="2060901"/>
                </a:lnTo>
                <a:lnTo>
                  <a:pt x="1565415" y="2051135"/>
                </a:lnTo>
                <a:lnTo>
                  <a:pt x="1517275" y="2046520"/>
                </a:lnTo>
                <a:lnTo>
                  <a:pt x="1110388" y="2033539"/>
                </a:lnTo>
                <a:lnTo>
                  <a:pt x="1083528" y="2024030"/>
                </a:lnTo>
                <a:lnTo>
                  <a:pt x="1041830" y="2001147"/>
                </a:lnTo>
                <a:lnTo>
                  <a:pt x="1005087" y="1970568"/>
                </a:lnTo>
                <a:lnTo>
                  <a:pt x="976789" y="1935378"/>
                </a:lnTo>
                <a:lnTo>
                  <a:pt x="955378" y="1896454"/>
                </a:lnTo>
                <a:lnTo>
                  <a:pt x="939468" y="1854515"/>
                </a:lnTo>
                <a:lnTo>
                  <a:pt x="927671" y="1810281"/>
                </a:lnTo>
                <a:lnTo>
                  <a:pt x="918600" y="1764469"/>
                </a:lnTo>
                <a:lnTo>
                  <a:pt x="903087" y="1670989"/>
                </a:lnTo>
                <a:lnTo>
                  <a:pt x="893872" y="1624759"/>
                </a:lnTo>
                <a:lnTo>
                  <a:pt x="881833" y="1579828"/>
                </a:lnTo>
                <a:lnTo>
                  <a:pt x="865201" y="1535870"/>
                </a:lnTo>
                <a:lnTo>
                  <a:pt x="843901" y="1494041"/>
                </a:lnTo>
                <a:lnTo>
                  <a:pt x="818304" y="1454682"/>
                </a:lnTo>
                <a:lnTo>
                  <a:pt x="788781" y="1418135"/>
                </a:lnTo>
                <a:lnTo>
                  <a:pt x="755702" y="1384739"/>
                </a:lnTo>
                <a:lnTo>
                  <a:pt x="719441" y="1354835"/>
                </a:lnTo>
                <a:lnTo>
                  <a:pt x="680367" y="1328765"/>
                </a:lnTo>
                <a:lnTo>
                  <a:pt x="638852" y="1306869"/>
                </a:lnTo>
                <a:lnTo>
                  <a:pt x="595266" y="1289487"/>
                </a:lnTo>
                <a:lnTo>
                  <a:pt x="549982" y="1276961"/>
                </a:lnTo>
                <a:lnTo>
                  <a:pt x="502012" y="1268767"/>
                </a:lnTo>
                <a:lnTo>
                  <a:pt x="405004" y="1257979"/>
                </a:lnTo>
                <a:lnTo>
                  <a:pt x="357039" y="1250377"/>
                </a:lnTo>
                <a:lnTo>
                  <a:pt x="310148" y="1237964"/>
                </a:lnTo>
                <a:lnTo>
                  <a:pt x="267047" y="1219773"/>
                </a:lnTo>
                <a:lnTo>
                  <a:pt x="227191" y="1195841"/>
                </a:lnTo>
                <a:lnTo>
                  <a:pt x="190680" y="1166866"/>
                </a:lnTo>
                <a:lnTo>
                  <a:pt x="157616" y="1133544"/>
                </a:lnTo>
                <a:lnTo>
                  <a:pt x="128099" y="1096574"/>
                </a:lnTo>
                <a:lnTo>
                  <a:pt x="102231" y="1056653"/>
                </a:lnTo>
                <a:lnTo>
                  <a:pt x="80111" y="1014479"/>
                </a:lnTo>
                <a:lnTo>
                  <a:pt x="61841" y="970748"/>
                </a:lnTo>
                <a:lnTo>
                  <a:pt x="45302" y="919649"/>
                </a:lnTo>
                <a:lnTo>
                  <a:pt x="32556" y="867554"/>
                </a:lnTo>
                <a:lnTo>
                  <a:pt x="22975" y="814674"/>
                </a:lnTo>
                <a:lnTo>
                  <a:pt x="15934" y="761216"/>
                </a:lnTo>
                <a:lnTo>
                  <a:pt x="10804" y="707393"/>
                </a:lnTo>
                <a:lnTo>
                  <a:pt x="6960" y="653412"/>
                </a:lnTo>
                <a:lnTo>
                  <a:pt x="3775" y="599483"/>
                </a:lnTo>
                <a:lnTo>
                  <a:pt x="1406" y="550929"/>
                </a:lnTo>
                <a:lnTo>
                  <a:pt x="0" y="501574"/>
                </a:lnTo>
                <a:lnTo>
                  <a:pt x="17" y="451859"/>
                </a:lnTo>
                <a:lnTo>
                  <a:pt x="1923" y="402224"/>
                </a:lnTo>
                <a:lnTo>
                  <a:pt x="6180" y="353112"/>
                </a:lnTo>
                <a:lnTo>
                  <a:pt x="13253" y="304962"/>
                </a:lnTo>
                <a:lnTo>
                  <a:pt x="23604" y="258215"/>
                </a:lnTo>
                <a:lnTo>
                  <a:pt x="37696" y="213314"/>
                </a:lnTo>
                <a:lnTo>
                  <a:pt x="55994" y="170698"/>
                </a:lnTo>
                <a:lnTo>
                  <a:pt x="78961" y="130809"/>
                </a:lnTo>
                <a:lnTo>
                  <a:pt x="107060" y="94089"/>
                </a:lnTo>
                <a:lnTo>
                  <a:pt x="140755" y="60977"/>
                </a:lnTo>
                <a:lnTo>
                  <a:pt x="179953" y="32393"/>
                </a:lnTo>
                <a:lnTo>
                  <a:pt x="222263" y="9920"/>
                </a:lnTo>
                <a:lnTo>
                  <a:pt x="248410" y="0"/>
                </a:lnTo>
                <a:lnTo>
                  <a:pt x="927421" y="0"/>
                </a:lnTo>
                <a:close/>
              </a:path>
              <a:path w="2157729" h="2858770">
                <a:moveTo>
                  <a:pt x="1110388" y="2033539"/>
                </a:moveTo>
                <a:lnTo>
                  <a:pt x="1517275" y="2046520"/>
                </a:lnTo>
                <a:lnTo>
                  <a:pt x="1468940" y="2045857"/>
                </a:lnTo>
                <a:lnTo>
                  <a:pt x="1420467" y="2047823"/>
                </a:lnTo>
                <a:lnTo>
                  <a:pt x="1323329" y="2054367"/>
                </a:lnTo>
                <a:lnTo>
                  <a:pt x="1274775" y="2056304"/>
                </a:lnTo>
                <a:lnTo>
                  <a:pt x="1225803" y="2055353"/>
                </a:lnTo>
                <a:lnTo>
                  <a:pt x="1176769" y="2050248"/>
                </a:lnTo>
                <a:lnTo>
                  <a:pt x="1128926" y="2040102"/>
                </a:lnTo>
                <a:lnTo>
                  <a:pt x="1110388" y="2033539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0" y="0"/>
            <a:ext cx="706755" cy="2127885"/>
            <a:chOff x="0" y="0"/>
            <a:chExt cx="706755" cy="2127885"/>
          </a:xfrm>
        </p:grpSpPr>
        <p:sp>
          <p:nvSpPr>
            <p:cNvPr id="10" name="object 10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789837"/>
            <a:ext cx="1880870" cy="2773045"/>
          </a:xfrm>
          <a:custGeom>
            <a:avLst/>
            <a:gdLst/>
            <a:ahLst/>
            <a:cxnLst/>
            <a:rect l="l" t="t" r="r" b="b"/>
            <a:pathLst>
              <a:path w="1880870" h="2773045">
                <a:moveTo>
                  <a:pt x="105986" y="2773012"/>
                </a:moveTo>
                <a:lnTo>
                  <a:pt x="0" y="2732827"/>
                </a:lnTo>
                <a:lnTo>
                  <a:pt x="0" y="43389"/>
                </a:lnTo>
                <a:lnTo>
                  <a:pt x="27107" y="13597"/>
                </a:lnTo>
                <a:lnTo>
                  <a:pt x="69309" y="0"/>
                </a:lnTo>
                <a:lnTo>
                  <a:pt x="111634" y="10657"/>
                </a:lnTo>
                <a:lnTo>
                  <a:pt x="135125" y="37509"/>
                </a:lnTo>
                <a:lnTo>
                  <a:pt x="145238" y="74587"/>
                </a:lnTo>
                <a:lnTo>
                  <a:pt x="147430" y="115923"/>
                </a:lnTo>
                <a:lnTo>
                  <a:pt x="147156" y="155547"/>
                </a:lnTo>
                <a:lnTo>
                  <a:pt x="148423" y="208421"/>
                </a:lnTo>
                <a:lnTo>
                  <a:pt x="151397" y="261258"/>
                </a:lnTo>
                <a:lnTo>
                  <a:pt x="156352" y="313936"/>
                </a:lnTo>
                <a:lnTo>
                  <a:pt x="163565" y="366331"/>
                </a:lnTo>
                <a:lnTo>
                  <a:pt x="173309" y="418322"/>
                </a:lnTo>
                <a:lnTo>
                  <a:pt x="185860" y="469786"/>
                </a:lnTo>
                <a:lnTo>
                  <a:pt x="200610" y="517161"/>
                </a:lnTo>
                <a:lnTo>
                  <a:pt x="218521" y="563750"/>
                </a:lnTo>
                <a:lnTo>
                  <a:pt x="239527" y="609165"/>
                </a:lnTo>
                <a:lnTo>
                  <a:pt x="263561" y="653017"/>
                </a:lnTo>
                <a:lnTo>
                  <a:pt x="290558" y="694919"/>
                </a:lnTo>
                <a:lnTo>
                  <a:pt x="320451" y="734483"/>
                </a:lnTo>
                <a:lnTo>
                  <a:pt x="353174" y="771320"/>
                </a:lnTo>
                <a:lnTo>
                  <a:pt x="388661" y="805043"/>
                </a:lnTo>
                <a:lnTo>
                  <a:pt x="426846" y="835263"/>
                </a:lnTo>
                <a:lnTo>
                  <a:pt x="467663" y="861593"/>
                </a:lnTo>
                <a:lnTo>
                  <a:pt x="511045" y="883645"/>
                </a:lnTo>
                <a:lnTo>
                  <a:pt x="556927" y="901029"/>
                </a:lnTo>
                <a:lnTo>
                  <a:pt x="603710" y="913340"/>
                </a:lnTo>
                <a:lnTo>
                  <a:pt x="1003321" y="991697"/>
                </a:lnTo>
                <a:lnTo>
                  <a:pt x="1028307" y="1005412"/>
                </a:lnTo>
                <a:lnTo>
                  <a:pt x="1065788" y="1034720"/>
                </a:lnTo>
                <a:lnTo>
                  <a:pt x="1097137" y="1070828"/>
                </a:lnTo>
                <a:lnTo>
                  <a:pt x="1119406" y="1110128"/>
                </a:lnTo>
                <a:lnTo>
                  <a:pt x="1134274" y="1152005"/>
                </a:lnTo>
                <a:lnTo>
                  <a:pt x="1143226" y="1195972"/>
                </a:lnTo>
                <a:lnTo>
                  <a:pt x="1147747" y="1241544"/>
                </a:lnTo>
                <a:lnTo>
                  <a:pt x="1149323" y="1288233"/>
                </a:lnTo>
                <a:lnTo>
                  <a:pt x="1149580" y="1383020"/>
                </a:lnTo>
                <a:lnTo>
                  <a:pt x="1151231" y="1430145"/>
                </a:lnTo>
                <a:lnTo>
                  <a:pt x="1155879" y="1476443"/>
                </a:lnTo>
                <a:lnTo>
                  <a:pt x="1165218" y="1522521"/>
                </a:lnTo>
                <a:lnTo>
                  <a:pt x="1179509" y="1567248"/>
                </a:lnTo>
                <a:lnTo>
                  <a:pt x="1198440" y="1610228"/>
                </a:lnTo>
                <a:lnTo>
                  <a:pt x="1221700" y="1651066"/>
                </a:lnTo>
                <a:lnTo>
                  <a:pt x="1248977" y="1689364"/>
                </a:lnTo>
                <a:lnTo>
                  <a:pt x="1279959" y="1724728"/>
                </a:lnTo>
                <a:lnTo>
                  <a:pt x="1314336" y="1756760"/>
                </a:lnTo>
                <a:lnTo>
                  <a:pt x="1351795" y="1785064"/>
                </a:lnTo>
                <a:lnTo>
                  <a:pt x="1392025" y="1809245"/>
                </a:lnTo>
                <a:lnTo>
                  <a:pt x="1434714" y="1828907"/>
                </a:lnTo>
                <a:lnTo>
                  <a:pt x="1480753" y="1844723"/>
                </a:lnTo>
                <a:lnTo>
                  <a:pt x="1574788" y="1871000"/>
                </a:lnTo>
                <a:lnTo>
                  <a:pt x="1620917" y="1886232"/>
                </a:lnTo>
                <a:lnTo>
                  <a:pt x="1665211" y="1906039"/>
                </a:lnTo>
                <a:lnTo>
                  <a:pt x="1704832" y="1930941"/>
                </a:lnTo>
                <a:lnTo>
                  <a:pt x="1740326" y="1960988"/>
                </a:lnTo>
                <a:lnTo>
                  <a:pt x="1771704" y="1995476"/>
                </a:lnTo>
                <a:lnTo>
                  <a:pt x="1798979" y="2033699"/>
                </a:lnTo>
                <a:lnTo>
                  <a:pt x="1822165" y="2074952"/>
                </a:lnTo>
                <a:lnTo>
                  <a:pt x="1841273" y="2118532"/>
                </a:lnTo>
                <a:lnTo>
                  <a:pt x="1856317" y="2163732"/>
                </a:lnTo>
                <a:lnTo>
                  <a:pt x="1867310" y="2209848"/>
                </a:lnTo>
                <a:lnTo>
                  <a:pt x="1875407" y="2262960"/>
                </a:lnTo>
                <a:lnTo>
                  <a:pt x="1879599" y="2316444"/>
                </a:lnTo>
                <a:lnTo>
                  <a:pt x="1880540" y="2370195"/>
                </a:lnTo>
                <a:lnTo>
                  <a:pt x="1878881" y="2424105"/>
                </a:lnTo>
                <a:lnTo>
                  <a:pt x="1875275" y="2478069"/>
                </a:lnTo>
                <a:lnTo>
                  <a:pt x="1870374" y="2531981"/>
                </a:lnTo>
                <a:lnTo>
                  <a:pt x="1864833" y="2585736"/>
                </a:lnTo>
                <a:lnTo>
                  <a:pt x="1859349" y="2634052"/>
                </a:lnTo>
                <a:lnTo>
                  <a:pt x="1852788" y="2683005"/>
                </a:lnTo>
                <a:lnTo>
                  <a:pt x="1844762" y="2732084"/>
                </a:lnTo>
                <a:lnTo>
                  <a:pt x="1836461" y="2773012"/>
                </a:lnTo>
                <a:lnTo>
                  <a:pt x="105986" y="2773012"/>
                </a:lnTo>
                <a:close/>
              </a:path>
              <a:path w="1880870" h="2773045">
                <a:moveTo>
                  <a:pt x="1003321" y="991697"/>
                </a:moveTo>
                <a:lnTo>
                  <a:pt x="603710" y="913340"/>
                </a:lnTo>
                <a:lnTo>
                  <a:pt x="651322" y="921781"/>
                </a:lnTo>
                <a:lnTo>
                  <a:pt x="699494" y="927647"/>
                </a:lnTo>
                <a:lnTo>
                  <a:pt x="796449" y="936834"/>
                </a:lnTo>
                <a:lnTo>
                  <a:pt x="844696" y="942743"/>
                </a:lnTo>
                <a:lnTo>
                  <a:pt x="892890" y="951570"/>
                </a:lnTo>
                <a:lnTo>
                  <a:pt x="940477" y="964509"/>
                </a:lnTo>
                <a:lnTo>
                  <a:pt x="986077" y="982232"/>
                </a:lnTo>
                <a:lnTo>
                  <a:pt x="1003321" y="991697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900"/>
              </a:lnSpc>
              <a:spcBef>
                <a:spcPts val="95"/>
              </a:spcBef>
            </a:pPr>
            <a:r>
              <a:rPr dirty="0"/>
              <a:t>Brown,</a:t>
            </a:r>
            <a:r>
              <a:rPr dirty="0" spc="65"/>
              <a:t> </a:t>
            </a:r>
            <a:r>
              <a:rPr dirty="0"/>
              <a:t>T.,</a:t>
            </a:r>
            <a:r>
              <a:rPr dirty="0" spc="70"/>
              <a:t> </a:t>
            </a:r>
            <a:r>
              <a:rPr dirty="0"/>
              <a:t>et</a:t>
            </a:r>
            <a:r>
              <a:rPr dirty="0" spc="70"/>
              <a:t> </a:t>
            </a:r>
            <a:r>
              <a:rPr dirty="0"/>
              <a:t>al.</a:t>
            </a:r>
            <a:r>
              <a:rPr dirty="0" spc="65"/>
              <a:t> </a:t>
            </a:r>
            <a:r>
              <a:rPr dirty="0" spc="-80"/>
              <a:t>(2019).</a:t>
            </a:r>
            <a:r>
              <a:rPr dirty="0" spc="70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impact</a:t>
            </a:r>
            <a:r>
              <a:rPr dirty="0" spc="65"/>
              <a:t> </a:t>
            </a:r>
            <a:r>
              <a:rPr dirty="0"/>
              <a:t>of</a:t>
            </a:r>
            <a:r>
              <a:rPr dirty="0" spc="70"/>
              <a:t> </a:t>
            </a:r>
            <a:r>
              <a:rPr dirty="0" spc="-10"/>
              <a:t>delayed</a:t>
            </a:r>
            <a:r>
              <a:rPr dirty="0" spc="70"/>
              <a:t> </a:t>
            </a:r>
            <a:r>
              <a:rPr dirty="0" spc="-25"/>
              <a:t>diagnosis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brain </a:t>
            </a:r>
            <a:r>
              <a:rPr dirty="0"/>
              <a:t>tumor</a:t>
            </a:r>
            <a:r>
              <a:rPr dirty="0" spc="385"/>
              <a:t> </a:t>
            </a:r>
            <a:r>
              <a:rPr dirty="0"/>
              <a:t>treatment</a:t>
            </a:r>
            <a:r>
              <a:rPr dirty="0" spc="390"/>
              <a:t> </a:t>
            </a:r>
            <a:r>
              <a:rPr dirty="0"/>
              <a:t>outcomes.</a:t>
            </a:r>
            <a:r>
              <a:rPr dirty="0" spc="390"/>
              <a:t> </a:t>
            </a:r>
            <a:r>
              <a:rPr dirty="0"/>
              <a:t>Journal</a:t>
            </a:r>
            <a:r>
              <a:rPr dirty="0" spc="390"/>
              <a:t> </a:t>
            </a:r>
            <a:r>
              <a:rPr dirty="0"/>
              <a:t>of</a:t>
            </a:r>
            <a:r>
              <a:rPr dirty="0" spc="390"/>
              <a:t> </a:t>
            </a:r>
            <a:r>
              <a:rPr dirty="0" spc="-10"/>
              <a:t>Neuro-</a:t>
            </a:r>
            <a:r>
              <a:rPr dirty="0"/>
              <a:t>Oncology,</a:t>
            </a:r>
            <a:r>
              <a:rPr dirty="0" spc="390"/>
              <a:t> </a:t>
            </a:r>
            <a:r>
              <a:rPr dirty="0" spc="-20"/>
              <a:t>143(2), </a:t>
            </a:r>
            <a:r>
              <a:rPr dirty="0" spc="-105"/>
              <a:t>241-</a:t>
            </a:r>
            <a:r>
              <a:rPr dirty="0" spc="-20"/>
              <a:t>248.</a:t>
            </a:r>
          </a:p>
          <a:p>
            <a:pPr>
              <a:lnSpc>
                <a:spcPct val="100000"/>
              </a:lnSpc>
              <a:spcBef>
                <a:spcPts val="385"/>
              </a:spcBef>
            </a:pPr>
          </a:p>
          <a:p>
            <a:pPr algn="just" marL="12700" marR="5080">
              <a:lnSpc>
                <a:spcPct val="115900"/>
              </a:lnSpc>
              <a:spcBef>
                <a:spcPts val="5"/>
              </a:spcBef>
            </a:pPr>
            <a:r>
              <a:rPr dirty="0"/>
              <a:t>Khan,</a:t>
            </a:r>
            <a:r>
              <a:rPr dirty="0" spc="290"/>
              <a:t> </a:t>
            </a:r>
            <a:r>
              <a:rPr dirty="0"/>
              <a:t>A.,</a:t>
            </a:r>
            <a:r>
              <a:rPr dirty="0" spc="290"/>
              <a:t> </a:t>
            </a:r>
            <a:r>
              <a:rPr dirty="0"/>
              <a:t>et</a:t>
            </a:r>
            <a:r>
              <a:rPr dirty="0" spc="290"/>
              <a:t> </a:t>
            </a:r>
            <a:r>
              <a:rPr dirty="0"/>
              <a:t>al.</a:t>
            </a:r>
            <a:r>
              <a:rPr dirty="0" spc="290"/>
              <a:t> </a:t>
            </a:r>
            <a:r>
              <a:rPr dirty="0" spc="-35"/>
              <a:t>(2020).</a:t>
            </a:r>
            <a:r>
              <a:rPr dirty="0" spc="290"/>
              <a:t> </a:t>
            </a:r>
            <a:r>
              <a:rPr dirty="0" spc="-75"/>
              <a:t>Inter-</a:t>
            </a:r>
            <a:r>
              <a:rPr dirty="0"/>
              <a:t>observer</a:t>
            </a:r>
            <a:r>
              <a:rPr dirty="0" spc="290"/>
              <a:t> </a:t>
            </a:r>
            <a:r>
              <a:rPr dirty="0"/>
              <a:t>variability</a:t>
            </a:r>
            <a:r>
              <a:rPr dirty="0" spc="290"/>
              <a:t> </a:t>
            </a:r>
            <a:r>
              <a:rPr dirty="0"/>
              <a:t>in</a:t>
            </a:r>
            <a:r>
              <a:rPr dirty="0" spc="295"/>
              <a:t> </a:t>
            </a:r>
            <a:r>
              <a:rPr dirty="0"/>
              <a:t>brain</a:t>
            </a:r>
            <a:r>
              <a:rPr dirty="0" spc="290"/>
              <a:t> </a:t>
            </a:r>
            <a:r>
              <a:rPr dirty="0" spc="-10"/>
              <a:t>tumor </a:t>
            </a:r>
            <a:r>
              <a:rPr dirty="0"/>
              <a:t>segmentation:</a:t>
            </a:r>
            <a:r>
              <a:rPr dirty="0" spc="20"/>
              <a:t>  </a:t>
            </a:r>
            <a:r>
              <a:rPr dirty="0" spc="155"/>
              <a:t>A</a:t>
            </a:r>
            <a:r>
              <a:rPr dirty="0" spc="20"/>
              <a:t>  </a:t>
            </a:r>
            <a:r>
              <a:rPr dirty="0"/>
              <a:t>systematic</a:t>
            </a:r>
            <a:r>
              <a:rPr dirty="0" spc="25"/>
              <a:t>  </a:t>
            </a:r>
            <a:r>
              <a:rPr dirty="0"/>
              <a:t>review.</a:t>
            </a:r>
            <a:r>
              <a:rPr dirty="0" spc="20"/>
              <a:t>  </a:t>
            </a:r>
            <a:r>
              <a:rPr dirty="0"/>
              <a:t>Journal</a:t>
            </a:r>
            <a:r>
              <a:rPr dirty="0" spc="25"/>
              <a:t>  </a:t>
            </a:r>
            <a:r>
              <a:rPr dirty="0"/>
              <a:t>of</a:t>
            </a:r>
            <a:r>
              <a:rPr dirty="0" spc="20"/>
              <a:t>  </a:t>
            </a:r>
            <a:r>
              <a:rPr dirty="0" spc="-10"/>
              <a:t>Neuroimaging, </a:t>
            </a:r>
            <a:r>
              <a:rPr dirty="0" spc="-95"/>
              <a:t>30(1),</a:t>
            </a:r>
            <a:r>
              <a:rPr dirty="0" spc="-20"/>
              <a:t> </a:t>
            </a:r>
            <a:r>
              <a:rPr dirty="0" spc="-100"/>
              <a:t>12-</a:t>
            </a:r>
            <a:r>
              <a:rPr dirty="0" spc="-25"/>
              <a:t>23.</a:t>
            </a:r>
          </a:p>
          <a:p>
            <a:pPr>
              <a:lnSpc>
                <a:spcPct val="100000"/>
              </a:lnSpc>
              <a:spcBef>
                <a:spcPts val="385"/>
              </a:spcBef>
            </a:pPr>
          </a:p>
          <a:p>
            <a:pPr algn="just" marL="12700" marR="5080">
              <a:lnSpc>
                <a:spcPct val="115900"/>
              </a:lnSpc>
            </a:pPr>
            <a:r>
              <a:rPr dirty="0"/>
              <a:t>Li,</a:t>
            </a:r>
            <a:r>
              <a:rPr dirty="0" spc="434"/>
              <a:t> </a:t>
            </a:r>
            <a:r>
              <a:rPr dirty="0"/>
              <a:t>X.,</a:t>
            </a:r>
            <a:r>
              <a:rPr dirty="0" spc="434"/>
              <a:t> </a:t>
            </a:r>
            <a:r>
              <a:rPr dirty="0"/>
              <a:t>Deng,</a:t>
            </a:r>
            <a:r>
              <a:rPr dirty="0" spc="434"/>
              <a:t> </a:t>
            </a:r>
            <a:r>
              <a:rPr dirty="0"/>
              <a:t>Z.,</a:t>
            </a:r>
            <a:r>
              <a:rPr dirty="0" spc="440"/>
              <a:t> </a:t>
            </a:r>
            <a:r>
              <a:rPr dirty="0"/>
              <a:t>Wang,</a:t>
            </a:r>
            <a:r>
              <a:rPr dirty="0" spc="434"/>
              <a:t> </a:t>
            </a:r>
            <a:r>
              <a:rPr dirty="0"/>
              <a:t>J.,</a:t>
            </a:r>
            <a:r>
              <a:rPr dirty="0" spc="434"/>
              <a:t> </a:t>
            </a:r>
            <a:r>
              <a:rPr dirty="0"/>
              <a:t>Zhang,</a:t>
            </a:r>
            <a:r>
              <a:rPr dirty="0" spc="440"/>
              <a:t> </a:t>
            </a:r>
            <a:r>
              <a:rPr dirty="0"/>
              <a:t>Y.,</a:t>
            </a:r>
            <a:r>
              <a:rPr dirty="0" spc="434"/>
              <a:t> </a:t>
            </a:r>
            <a:r>
              <a:rPr dirty="0" spc="210"/>
              <a:t>&amp;</a:t>
            </a:r>
            <a:r>
              <a:rPr dirty="0" spc="434"/>
              <a:t> </a:t>
            </a:r>
            <a:r>
              <a:rPr dirty="0"/>
              <a:t>Yang,</a:t>
            </a:r>
            <a:r>
              <a:rPr dirty="0" spc="434"/>
              <a:t> </a:t>
            </a:r>
            <a:r>
              <a:rPr dirty="0"/>
              <a:t>L.</a:t>
            </a:r>
            <a:r>
              <a:rPr dirty="0" spc="440"/>
              <a:t> </a:t>
            </a:r>
            <a:r>
              <a:rPr dirty="0" spc="-10"/>
              <a:t>(2024).</a:t>
            </a:r>
            <a:r>
              <a:rPr dirty="0" spc="434"/>
              <a:t> </a:t>
            </a:r>
            <a:r>
              <a:rPr dirty="0" spc="-10"/>
              <a:t>Brain </a:t>
            </a:r>
            <a:r>
              <a:rPr dirty="0"/>
              <a:t>tumor</a:t>
            </a:r>
            <a:r>
              <a:rPr dirty="0" spc="509"/>
              <a:t>  </a:t>
            </a:r>
            <a:r>
              <a:rPr dirty="0"/>
              <a:t>classification</a:t>
            </a:r>
            <a:r>
              <a:rPr dirty="0" spc="509"/>
              <a:t>  </a:t>
            </a:r>
            <a:r>
              <a:rPr dirty="0"/>
              <a:t>with</a:t>
            </a:r>
            <a:r>
              <a:rPr dirty="0" spc="515"/>
              <a:t>  </a:t>
            </a:r>
            <a:r>
              <a:rPr dirty="0" spc="-50"/>
              <a:t>pre-</a:t>
            </a:r>
            <a:r>
              <a:rPr dirty="0"/>
              <a:t>trained</a:t>
            </a:r>
            <a:r>
              <a:rPr dirty="0" spc="509"/>
              <a:t>  </a:t>
            </a:r>
            <a:r>
              <a:rPr dirty="0"/>
              <a:t>convolutional</a:t>
            </a:r>
            <a:r>
              <a:rPr dirty="0" spc="515"/>
              <a:t>  </a:t>
            </a:r>
            <a:r>
              <a:rPr dirty="0" spc="-10"/>
              <a:t>neural networks.</a:t>
            </a:r>
            <a:r>
              <a:rPr dirty="0" spc="-75"/>
              <a:t> </a:t>
            </a:r>
            <a:r>
              <a:rPr dirty="0"/>
              <a:t>Scientific</a:t>
            </a:r>
            <a:r>
              <a:rPr dirty="0" spc="-70"/>
              <a:t> </a:t>
            </a:r>
            <a:r>
              <a:rPr dirty="0" spc="-20"/>
              <a:t>Reports,</a:t>
            </a:r>
            <a:r>
              <a:rPr dirty="0" spc="-70"/>
              <a:t> </a:t>
            </a:r>
            <a:r>
              <a:rPr dirty="0" spc="-45"/>
              <a:t>14,</a:t>
            </a:r>
            <a:r>
              <a:rPr dirty="0" spc="-70"/>
              <a:t> </a:t>
            </a:r>
            <a:r>
              <a:rPr dirty="0" spc="-10"/>
              <a:t>10723.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9973560" y="6912029"/>
            <a:ext cx="452755" cy="4648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800" spc="-80" b="1">
                <a:solidFill>
                  <a:srgbClr val="331B2B"/>
                </a:solidFill>
                <a:latin typeface="Tahoma"/>
                <a:cs typeface="Tahoma"/>
              </a:rPr>
              <a:t>18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3145" rIns="0" bIns="0" rtlCol="0" vert="horz">
            <a:spAutoFit/>
          </a:bodyPr>
          <a:lstStyle/>
          <a:p>
            <a:pPr marL="862965">
              <a:lnSpc>
                <a:spcPct val="100000"/>
              </a:lnSpc>
              <a:spcBef>
                <a:spcPts val="90"/>
              </a:spcBef>
            </a:pPr>
            <a:r>
              <a:rPr dirty="0" spc="310">
                <a:latin typeface="Cambria"/>
                <a:cs typeface="Cambria"/>
              </a:rPr>
              <a:t>TABLE</a:t>
            </a:r>
            <a:r>
              <a:rPr dirty="0" spc="305">
                <a:latin typeface="Cambria"/>
                <a:cs typeface="Cambria"/>
              </a:rPr>
              <a:t> </a:t>
            </a:r>
            <a:r>
              <a:rPr dirty="0" spc="420">
                <a:latin typeface="Cambria"/>
                <a:cs typeface="Cambria"/>
              </a:rPr>
              <a:t>OF</a:t>
            </a:r>
            <a:r>
              <a:rPr dirty="0" spc="310">
                <a:latin typeface="Cambria"/>
                <a:cs typeface="Cambria"/>
              </a:rPr>
              <a:t> </a:t>
            </a:r>
            <a:r>
              <a:rPr dirty="0" spc="455">
                <a:latin typeface="Cambria"/>
                <a:cs typeface="Cambria"/>
              </a:rPr>
              <a:t>CONTENT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43565" y="6303395"/>
            <a:ext cx="34169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University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Lagos,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90" b="1">
                <a:solidFill>
                  <a:srgbClr val="331B2B"/>
                </a:solidFill>
                <a:latin typeface="Cambria"/>
                <a:cs typeface="Cambria"/>
              </a:rPr>
              <a:t>Akoka,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55" b="1">
                <a:solidFill>
                  <a:srgbClr val="331B2B"/>
                </a:solidFill>
                <a:latin typeface="Cambria"/>
                <a:cs typeface="Cambria"/>
              </a:rPr>
              <a:t>Lagos.</a:t>
            </a:r>
            <a:endParaRPr sz="155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644699" y="5369233"/>
            <a:ext cx="1047750" cy="2193925"/>
            <a:chOff x="9644699" y="5369233"/>
            <a:chExt cx="1047750" cy="2193925"/>
          </a:xfrm>
        </p:grpSpPr>
        <p:sp>
          <p:nvSpPr>
            <p:cNvPr id="5" name="object 5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910838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44699" y="572507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4" y="674546"/>
                  </a:lnTo>
                  <a:lnTo>
                    <a:pt x="248748" y="665536"/>
                  </a:lnTo>
                  <a:lnTo>
                    <a:pt x="206935" y="651013"/>
                  </a:lnTo>
                  <a:lnTo>
                    <a:pt x="167810" y="631381"/>
                  </a:lnTo>
                  <a:lnTo>
                    <a:pt x="131777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4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4"/>
                  </a:lnTo>
                  <a:lnTo>
                    <a:pt x="12102" y="248748"/>
                  </a:lnTo>
                  <a:lnTo>
                    <a:pt x="26626" y="206935"/>
                  </a:lnTo>
                  <a:lnTo>
                    <a:pt x="46258" y="167811"/>
                  </a:lnTo>
                  <a:lnTo>
                    <a:pt x="70597" y="131777"/>
                  </a:lnTo>
                  <a:lnTo>
                    <a:pt x="99237" y="99238"/>
                  </a:lnTo>
                  <a:lnTo>
                    <a:pt x="131777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8" y="12102"/>
                  </a:lnTo>
                  <a:lnTo>
                    <a:pt x="292844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3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8"/>
                  </a:lnTo>
                  <a:lnTo>
                    <a:pt x="607042" y="131777"/>
                  </a:lnTo>
                  <a:lnTo>
                    <a:pt x="631380" y="167811"/>
                  </a:lnTo>
                  <a:lnTo>
                    <a:pt x="651013" y="206935"/>
                  </a:lnTo>
                  <a:lnTo>
                    <a:pt x="665536" y="248748"/>
                  </a:lnTo>
                  <a:lnTo>
                    <a:pt x="674546" y="292844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4"/>
                  </a:lnTo>
                  <a:lnTo>
                    <a:pt x="631380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1"/>
                  </a:lnTo>
                  <a:lnTo>
                    <a:pt x="470703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864112" y="5826954"/>
            <a:ext cx="23939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50" b="1">
                <a:solidFill>
                  <a:srgbClr val="331B2B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247" y="2694890"/>
            <a:ext cx="89099" cy="8909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42945" y="2541134"/>
            <a:ext cx="1759585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70" b="1">
                <a:solidFill>
                  <a:srgbClr val="331B2B"/>
                </a:solidFill>
                <a:latin typeface="Cambria"/>
                <a:cs typeface="Cambria"/>
              </a:rPr>
              <a:t>Introduction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247" y="4842708"/>
            <a:ext cx="89099" cy="8909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942945" y="4634355"/>
            <a:ext cx="1784985" cy="794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150" spc="110" b="1">
                <a:solidFill>
                  <a:srgbClr val="331B2B"/>
                </a:solidFill>
                <a:latin typeface="Cambria"/>
                <a:cs typeface="Cambria"/>
              </a:rPr>
              <a:t>Statement</a:t>
            </a:r>
            <a:r>
              <a:rPr dirty="0" sz="2150" spc="20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150" spc="-25" b="1">
                <a:solidFill>
                  <a:srgbClr val="331B2B"/>
                </a:solidFill>
                <a:latin typeface="Cambria"/>
                <a:cs typeface="Cambria"/>
              </a:rPr>
              <a:t>of </a:t>
            </a:r>
            <a:r>
              <a:rPr dirty="0" sz="2150" spc="50" b="1">
                <a:solidFill>
                  <a:srgbClr val="331B2B"/>
                </a:solidFill>
                <a:latin typeface="Cambria"/>
                <a:cs typeface="Cambria"/>
              </a:rPr>
              <a:t>Problem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247" y="3881046"/>
            <a:ext cx="89099" cy="8909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942945" y="3727290"/>
            <a:ext cx="2566670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155" b="1">
                <a:solidFill>
                  <a:srgbClr val="331B2B"/>
                </a:solidFill>
                <a:latin typeface="Cambria"/>
                <a:cs typeface="Cambria"/>
              </a:rPr>
              <a:t>Aim</a:t>
            </a:r>
            <a:r>
              <a:rPr dirty="0" sz="215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150" spc="85" b="1">
                <a:solidFill>
                  <a:srgbClr val="331B2B"/>
                </a:solidFill>
                <a:latin typeface="Cambria"/>
                <a:cs typeface="Cambria"/>
              </a:rPr>
              <a:t>and</a:t>
            </a:r>
            <a:r>
              <a:rPr dirty="0" sz="215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150" spc="85" b="1">
                <a:solidFill>
                  <a:srgbClr val="331B2B"/>
                </a:solidFill>
                <a:latin typeface="Cambria"/>
                <a:cs typeface="Cambria"/>
              </a:rPr>
              <a:t>Objective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1041" y="3977832"/>
            <a:ext cx="89099" cy="8909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4324740" y="3824076"/>
            <a:ext cx="2054860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110" b="1">
                <a:solidFill>
                  <a:srgbClr val="331B2B"/>
                </a:solidFill>
                <a:latin typeface="Cambria"/>
                <a:cs typeface="Cambria"/>
              </a:rPr>
              <a:t>Scope</a:t>
            </a:r>
            <a:r>
              <a:rPr dirty="0" sz="2150" spc="21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1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2150" spc="21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150" spc="114" b="1">
                <a:solidFill>
                  <a:srgbClr val="331B2B"/>
                </a:solidFill>
                <a:latin typeface="Cambria"/>
                <a:cs typeface="Cambria"/>
              </a:rPr>
              <a:t>Study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1041" y="2665730"/>
            <a:ext cx="89099" cy="8909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324740" y="2457377"/>
            <a:ext cx="2011045" cy="794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150" spc="85" b="1">
                <a:solidFill>
                  <a:srgbClr val="331B2B"/>
                </a:solidFill>
                <a:latin typeface="Cambria"/>
                <a:cs typeface="Cambria"/>
              </a:rPr>
              <a:t>Significance</a:t>
            </a:r>
            <a:r>
              <a:rPr dirty="0" sz="2150" spc="18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150" spc="-25" b="1">
                <a:solidFill>
                  <a:srgbClr val="331B2B"/>
                </a:solidFill>
                <a:latin typeface="Cambria"/>
                <a:cs typeface="Cambria"/>
              </a:rPr>
              <a:t>of </a:t>
            </a:r>
            <a:r>
              <a:rPr dirty="0" sz="2150" spc="125" b="1">
                <a:solidFill>
                  <a:srgbClr val="331B2B"/>
                </a:solidFill>
                <a:latin typeface="Cambria"/>
                <a:cs typeface="Cambria"/>
              </a:rPr>
              <a:t>Study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1041" y="5004633"/>
            <a:ext cx="89099" cy="8909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4324740" y="4796280"/>
            <a:ext cx="1399540" cy="794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150" spc="50" b="1">
                <a:solidFill>
                  <a:srgbClr val="331B2B"/>
                </a:solidFill>
                <a:latin typeface="Cambria"/>
                <a:cs typeface="Cambria"/>
              </a:rPr>
              <a:t>Literature </a:t>
            </a:r>
            <a:r>
              <a:rPr dirty="0" sz="2150" spc="114" b="1">
                <a:solidFill>
                  <a:srgbClr val="331B2B"/>
                </a:solidFill>
                <a:latin typeface="Cambria"/>
                <a:cs typeface="Cambria"/>
              </a:rPr>
              <a:t>Review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8391" y="2845162"/>
            <a:ext cx="89099" cy="89099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7812089" y="2691405"/>
            <a:ext cx="1801495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80" b="1">
                <a:solidFill>
                  <a:srgbClr val="331B2B"/>
                </a:solidFill>
                <a:latin typeface="Cambria"/>
                <a:cs typeface="Cambria"/>
              </a:rPr>
              <a:t>Methodology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0" y="4982868"/>
            <a:ext cx="1737995" cy="2580005"/>
          </a:xfrm>
          <a:custGeom>
            <a:avLst/>
            <a:gdLst/>
            <a:ahLst/>
            <a:cxnLst/>
            <a:rect l="l" t="t" r="r" b="b"/>
            <a:pathLst>
              <a:path w="1737995" h="2580004">
                <a:moveTo>
                  <a:pt x="0" y="2579980"/>
                </a:moveTo>
                <a:lnTo>
                  <a:pt x="0" y="0"/>
                </a:lnTo>
                <a:lnTo>
                  <a:pt x="2596" y="9520"/>
                </a:lnTo>
                <a:lnTo>
                  <a:pt x="4788" y="50856"/>
                </a:lnTo>
                <a:lnTo>
                  <a:pt x="4514" y="90480"/>
                </a:lnTo>
                <a:lnTo>
                  <a:pt x="5781" y="143354"/>
                </a:lnTo>
                <a:lnTo>
                  <a:pt x="8755" y="196191"/>
                </a:lnTo>
                <a:lnTo>
                  <a:pt x="13711" y="248869"/>
                </a:lnTo>
                <a:lnTo>
                  <a:pt x="20924" y="301264"/>
                </a:lnTo>
                <a:lnTo>
                  <a:pt x="30668" y="353255"/>
                </a:lnTo>
                <a:lnTo>
                  <a:pt x="43219" y="404719"/>
                </a:lnTo>
                <a:lnTo>
                  <a:pt x="57969" y="452094"/>
                </a:lnTo>
                <a:lnTo>
                  <a:pt x="75879" y="498683"/>
                </a:lnTo>
                <a:lnTo>
                  <a:pt x="96885" y="544098"/>
                </a:lnTo>
                <a:lnTo>
                  <a:pt x="120919" y="587950"/>
                </a:lnTo>
                <a:lnTo>
                  <a:pt x="147916" y="629852"/>
                </a:lnTo>
                <a:lnTo>
                  <a:pt x="177809" y="669416"/>
                </a:lnTo>
                <a:lnTo>
                  <a:pt x="210532" y="706253"/>
                </a:lnTo>
                <a:lnTo>
                  <a:pt x="246020" y="739976"/>
                </a:lnTo>
                <a:lnTo>
                  <a:pt x="284205" y="770196"/>
                </a:lnTo>
                <a:lnTo>
                  <a:pt x="325021" y="796526"/>
                </a:lnTo>
                <a:lnTo>
                  <a:pt x="368404" y="818577"/>
                </a:lnTo>
                <a:lnTo>
                  <a:pt x="414285" y="835962"/>
                </a:lnTo>
                <a:lnTo>
                  <a:pt x="461069" y="848272"/>
                </a:lnTo>
                <a:lnTo>
                  <a:pt x="860679" y="926630"/>
                </a:lnTo>
                <a:lnTo>
                  <a:pt x="885666" y="940345"/>
                </a:lnTo>
                <a:lnTo>
                  <a:pt x="923146" y="969653"/>
                </a:lnTo>
                <a:lnTo>
                  <a:pt x="954496" y="1005761"/>
                </a:lnTo>
                <a:lnTo>
                  <a:pt x="976765" y="1045061"/>
                </a:lnTo>
                <a:lnTo>
                  <a:pt x="991632" y="1086938"/>
                </a:lnTo>
                <a:lnTo>
                  <a:pt x="1000584" y="1130905"/>
                </a:lnTo>
                <a:lnTo>
                  <a:pt x="1005106" y="1176477"/>
                </a:lnTo>
                <a:lnTo>
                  <a:pt x="1006682" y="1223166"/>
                </a:lnTo>
                <a:lnTo>
                  <a:pt x="1006938" y="1317953"/>
                </a:lnTo>
                <a:lnTo>
                  <a:pt x="1008590" y="1365078"/>
                </a:lnTo>
                <a:lnTo>
                  <a:pt x="1013237" y="1411376"/>
                </a:lnTo>
                <a:lnTo>
                  <a:pt x="1022576" y="1457453"/>
                </a:lnTo>
                <a:lnTo>
                  <a:pt x="1036867" y="1502180"/>
                </a:lnTo>
                <a:lnTo>
                  <a:pt x="1055798" y="1545161"/>
                </a:lnTo>
                <a:lnTo>
                  <a:pt x="1079058" y="1585998"/>
                </a:lnTo>
                <a:lnTo>
                  <a:pt x="1106335" y="1624297"/>
                </a:lnTo>
                <a:lnTo>
                  <a:pt x="1137318" y="1659660"/>
                </a:lnTo>
                <a:lnTo>
                  <a:pt x="1171695" y="1691693"/>
                </a:lnTo>
                <a:lnTo>
                  <a:pt x="1209154" y="1719997"/>
                </a:lnTo>
                <a:lnTo>
                  <a:pt x="1249384" y="1744178"/>
                </a:lnTo>
                <a:lnTo>
                  <a:pt x="1292073" y="1763840"/>
                </a:lnTo>
                <a:lnTo>
                  <a:pt x="1338112" y="1779656"/>
                </a:lnTo>
                <a:lnTo>
                  <a:pt x="1432147" y="1805933"/>
                </a:lnTo>
                <a:lnTo>
                  <a:pt x="1478276" y="1821165"/>
                </a:lnTo>
                <a:lnTo>
                  <a:pt x="1522569" y="1840972"/>
                </a:lnTo>
                <a:lnTo>
                  <a:pt x="1562191" y="1865874"/>
                </a:lnTo>
                <a:lnTo>
                  <a:pt x="1597684" y="1895921"/>
                </a:lnTo>
                <a:lnTo>
                  <a:pt x="1629062" y="1930409"/>
                </a:lnTo>
                <a:lnTo>
                  <a:pt x="1656338" y="1968632"/>
                </a:lnTo>
                <a:lnTo>
                  <a:pt x="1679523" y="2009885"/>
                </a:lnTo>
                <a:lnTo>
                  <a:pt x="1698632" y="2053465"/>
                </a:lnTo>
                <a:lnTo>
                  <a:pt x="1713676" y="2098665"/>
                </a:lnTo>
                <a:lnTo>
                  <a:pt x="1724669" y="2144781"/>
                </a:lnTo>
                <a:lnTo>
                  <a:pt x="1732765" y="2197893"/>
                </a:lnTo>
                <a:lnTo>
                  <a:pt x="1736958" y="2251377"/>
                </a:lnTo>
                <a:lnTo>
                  <a:pt x="1737898" y="2305127"/>
                </a:lnTo>
                <a:lnTo>
                  <a:pt x="1736239" y="2359038"/>
                </a:lnTo>
                <a:lnTo>
                  <a:pt x="1732633" y="2413002"/>
                </a:lnTo>
                <a:lnTo>
                  <a:pt x="1727733" y="2466914"/>
                </a:lnTo>
                <a:lnTo>
                  <a:pt x="1722191" y="2520669"/>
                </a:lnTo>
                <a:lnTo>
                  <a:pt x="1716708" y="2568985"/>
                </a:lnTo>
                <a:lnTo>
                  <a:pt x="1715234" y="2579980"/>
                </a:lnTo>
                <a:lnTo>
                  <a:pt x="0" y="2579980"/>
                </a:lnTo>
                <a:close/>
              </a:path>
              <a:path w="1737995" h="2580004">
                <a:moveTo>
                  <a:pt x="860679" y="926630"/>
                </a:moveTo>
                <a:lnTo>
                  <a:pt x="461069" y="848272"/>
                </a:lnTo>
                <a:lnTo>
                  <a:pt x="508680" y="856713"/>
                </a:lnTo>
                <a:lnTo>
                  <a:pt x="556852" y="862580"/>
                </a:lnTo>
                <a:lnTo>
                  <a:pt x="653807" y="871767"/>
                </a:lnTo>
                <a:lnTo>
                  <a:pt x="702055" y="877676"/>
                </a:lnTo>
                <a:lnTo>
                  <a:pt x="750249" y="886503"/>
                </a:lnTo>
                <a:lnTo>
                  <a:pt x="797836" y="899442"/>
                </a:lnTo>
                <a:lnTo>
                  <a:pt x="843435" y="917165"/>
                </a:lnTo>
                <a:lnTo>
                  <a:pt x="860679" y="926630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4340" y="3908452"/>
            <a:ext cx="89099" cy="89099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0" y="0"/>
            <a:ext cx="2169160" cy="2127885"/>
            <a:chOff x="0" y="0"/>
            <a:chExt cx="2169160" cy="2127885"/>
          </a:xfrm>
        </p:grpSpPr>
        <p:sp>
          <p:nvSpPr>
            <p:cNvPr id="26" name="object 26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169082" cy="2093886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8534664" y="0"/>
            <a:ext cx="2157730" cy="2858770"/>
            <a:chOff x="8534664" y="0"/>
            <a:chExt cx="2157730" cy="2858770"/>
          </a:xfrm>
        </p:grpSpPr>
        <p:sp>
          <p:nvSpPr>
            <p:cNvPr id="30" name="object 30" descr=""/>
            <p:cNvSpPr/>
            <p:nvPr/>
          </p:nvSpPr>
          <p:spPr>
            <a:xfrm>
              <a:off x="8534664" y="0"/>
              <a:ext cx="2157730" cy="2858770"/>
            </a:xfrm>
            <a:custGeom>
              <a:avLst/>
              <a:gdLst/>
              <a:ahLst/>
              <a:cxnLst/>
              <a:rect l="l" t="t" r="r" b="b"/>
              <a:pathLst>
                <a:path w="2157729" h="2858770">
                  <a:moveTo>
                    <a:pt x="927421" y="0"/>
                  </a:moveTo>
                  <a:lnTo>
                    <a:pt x="969800" y="5185"/>
                  </a:lnTo>
                  <a:lnTo>
                    <a:pt x="1071190" y="18788"/>
                  </a:lnTo>
                  <a:lnTo>
                    <a:pt x="1222966" y="41846"/>
                  </a:lnTo>
                  <a:lnTo>
                    <a:pt x="1374407" y="67601"/>
                  </a:lnTo>
                  <a:lnTo>
                    <a:pt x="1575871" y="105195"/>
                  </a:lnTo>
                  <a:lnTo>
                    <a:pt x="1977569" y="186698"/>
                  </a:lnTo>
                  <a:lnTo>
                    <a:pt x="2031567" y="198427"/>
                  </a:lnTo>
                  <a:lnTo>
                    <a:pt x="2085166" y="212523"/>
                  </a:lnTo>
                  <a:lnTo>
                    <a:pt x="2136882" y="230844"/>
                  </a:lnTo>
                  <a:lnTo>
                    <a:pt x="2157719" y="2858236"/>
                  </a:lnTo>
                  <a:lnTo>
                    <a:pt x="2157719" y="2858748"/>
                  </a:lnTo>
                  <a:lnTo>
                    <a:pt x="2120593" y="2835217"/>
                  </a:lnTo>
                  <a:lnTo>
                    <a:pt x="2104646" y="2800262"/>
                  </a:lnTo>
                  <a:lnTo>
                    <a:pt x="2095829" y="2759831"/>
                  </a:lnTo>
                  <a:lnTo>
                    <a:pt x="2089721" y="2720692"/>
                  </a:lnTo>
                  <a:lnTo>
                    <a:pt x="2079959" y="2668729"/>
                  </a:lnTo>
                  <a:lnTo>
                    <a:pt x="2068519" y="2617076"/>
                  </a:lnTo>
                  <a:lnTo>
                    <a:pt x="2055149" y="2565900"/>
                  </a:lnTo>
                  <a:lnTo>
                    <a:pt x="2039598" y="2515366"/>
                  </a:lnTo>
                  <a:lnTo>
                    <a:pt x="2021615" y="2465638"/>
                  </a:lnTo>
                  <a:lnTo>
                    <a:pt x="2000947" y="2416882"/>
                  </a:lnTo>
                  <a:lnTo>
                    <a:pt x="1978767" y="2372514"/>
                  </a:lnTo>
                  <a:lnTo>
                    <a:pt x="1953596" y="2329431"/>
                  </a:lnTo>
                  <a:lnTo>
                    <a:pt x="1925560" y="2288004"/>
                  </a:lnTo>
                  <a:lnTo>
                    <a:pt x="1894787" y="2248607"/>
                  </a:lnTo>
                  <a:lnTo>
                    <a:pt x="1861406" y="2211611"/>
                  </a:lnTo>
                  <a:lnTo>
                    <a:pt x="1825543" y="2177388"/>
                  </a:lnTo>
                  <a:lnTo>
                    <a:pt x="1787327" y="2146311"/>
                  </a:lnTo>
                  <a:lnTo>
                    <a:pt x="1746885" y="2118751"/>
                  </a:lnTo>
                  <a:lnTo>
                    <a:pt x="1704345" y="2095082"/>
                  </a:lnTo>
                  <a:lnTo>
                    <a:pt x="1659835" y="2075674"/>
                  </a:lnTo>
                  <a:lnTo>
                    <a:pt x="1613482" y="2060901"/>
                  </a:lnTo>
                  <a:lnTo>
                    <a:pt x="1565415" y="2051135"/>
                  </a:lnTo>
                  <a:lnTo>
                    <a:pt x="1517275" y="2046520"/>
                  </a:lnTo>
                  <a:lnTo>
                    <a:pt x="1110388" y="2033539"/>
                  </a:lnTo>
                  <a:lnTo>
                    <a:pt x="1083528" y="2024030"/>
                  </a:lnTo>
                  <a:lnTo>
                    <a:pt x="1041830" y="2001147"/>
                  </a:lnTo>
                  <a:lnTo>
                    <a:pt x="1005087" y="1970568"/>
                  </a:lnTo>
                  <a:lnTo>
                    <a:pt x="976789" y="1935378"/>
                  </a:lnTo>
                  <a:lnTo>
                    <a:pt x="955378" y="1896454"/>
                  </a:lnTo>
                  <a:lnTo>
                    <a:pt x="939468" y="1854515"/>
                  </a:lnTo>
                  <a:lnTo>
                    <a:pt x="927671" y="1810281"/>
                  </a:lnTo>
                  <a:lnTo>
                    <a:pt x="918600" y="1764469"/>
                  </a:lnTo>
                  <a:lnTo>
                    <a:pt x="903087" y="1670989"/>
                  </a:lnTo>
                  <a:lnTo>
                    <a:pt x="893872" y="1624759"/>
                  </a:lnTo>
                  <a:lnTo>
                    <a:pt x="881833" y="1579828"/>
                  </a:lnTo>
                  <a:lnTo>
                    <a:pt x="865201" y="1535870"/>
                  </a:lnTo>
                  <a:lnTo>
                    <a:pt x="843901" y="1494041"/>
                  </a:lnTo>
                  <a:lnTo>
                    <a:pt x="818304" y="1454682"/>
                  </a:lnTo>
                  <a:lnTo>
                    <a:pt x="788781" y="1418135"/>
                  </a:lnTo>
                  <a:lnTo>
                    <a:pt x="755702" y="1384739"/>
                  </a:lnTo>
                  <a:lnTo>
                    <a:pt x="719441" y="1354835"/>
                  </a:lnTo>
                  <a:lnTo>
                    <a:pt x="680367" y="1328765"/>
                  </a:lnTo>
                  <a:lnTo>
                    <a:pt x="638852" y="1306869"/>
                  </a:lnTo>
                  <a:lnTo>
                    <a:pt x="595266" y="1289487"/>
                  </a:lnTo>
                  <a:lnTo>
                    <a:pt x="549982" y="1276961"/>
                  </a:lnTo>
                  <a:lnTo>
                    <a:pt x="502012" y="1268767"/>
                  </a:lnTo>
                  <a:lnTo>
                    <a:pt x="405004" y="1257979"/>
                  </a:lnTo>
                  <a:lnTo>
                    <a:pt x="357039" y="1250377"/>
                  </a:lnTo>
                  <a:lnTo>
                    <a:pt x="310148" y="1237964"/>
                  </a:lnTo>
                  <a:lnTo>
                    <a:pt x="267047" y="1219773"/>
                  </a:lnTo>
                  <a:lnTo>
                    <a:pt x="227191" y="1195841"/>
                  </a:lnTo>
                  <a:lnTo>
                    <a:pt x="190680" y="1166866"/>
                  </a:lnTo>
                  <a:lnTo>
                    <a:pt x="157616" y="1133544"/>
                  </a:lnTo>
                  <a:lnTo>
                    <a:pt x="128099" y="1096574"/>
                  </a:lnTo>
                  <a:lnTo>
                    <a:pt x="102231" y="1056653"/>
                  </a:lnTo>
                  <a:lnTo>
                    <a:pt x="80111" y="1014479"/>
                  </a:lnTo>
                  <a:lnTo>
                    <a:pt x="61841" y="970748"/>
                  </a:lnTo>
                  <a:lnTo>
                    <a:pt x="45302" y="919649"/>
                  </a:lnTo>
                  <a:lnTo>
                    <a:pt x="32556" y="867554"/>
                  </a:lnTo>
                  <a:lnTo>
                    <a:pt x="22975" y="814674"/>
                  </a:lnTo>
                  <a:lnTo>
                    <a:pt x="15934" y="761216"/>
                  </a:lnTo>
                  <a:lnTo>
                    <a:pt x="10804" y="707393"/>
                  </a:lnTo>
                  <a:lnTo>
                    <a:pt x="6960" y="653412"/>
                  </a:lnTo>
                  <a:lnTo>
                    <a:pt x="3775" y="599483"/>
                  </a:lnTo>
                  <a:lnTo>
                    <a:pt x="1406" y="550929"/>
                  </a:lnTo>
                  <a:lnTo>
                    <a:pt x="0" y="501574"/>
                  </a:lnTo>
                  <a:lnTo>
                    <a:pt x="17" y="451859"/>
                  </a:lnTo>
                  <a:lnTo>
                    <a:pt x="1923" y="402224"/>
                  </a:lnTo>
                  <a:lnTo>
                    <a:pt x="6180" y="353112"/>
                  </a:lnTo>
                  <a:lnTo>
                    <a:pt x="13253" y="304962"/>
                  </a:lnTo>
                  <a:lnTo>
                    <a:pt x="23604" y="258215"/>
                  </a:lnTo>
                  <a:lnTo>
                    <a:pt x="37696" y="213314"/>
                  </a:lnTo>
                  <a:lnTo>
                    <a:pt x="55994" y="170698"/>
                  </a:lnTo>
                  <a:lnTo>
                    <a:pt x="78961" y="130809"/>
                  </a:lnTo>
                  <a:lnTo>
                    <a:pt x="107060" y="94089"/>
                  </a:lnTo>
                  <a:lnTo>
                    <a:pt x="140755" y="60977"/>
                  </a:lnTo>
                  <a:lnTo>
                    <a:pt x="179953" y="32393"/>
                  </a:lnTo>
                  <a:lnTo>
                    <a:pt x="222263" y="9920"/>
                  </a:lnTo>
                  <a:lnTo>
                    <a:pt x="248410" y="0"/>
                  </a:lnTo>
                  <a:lnTo>
                    <a:pt x="927421" y="0"/>
                  </a:lnTo>
                  <a:close/>
                </a:path>
                <a:path w="2157729" h="2858770">
                  <a:moveTo>
                    <a:pt x="1110388" y="2033539"/>
                  </a:moveTo>
                  <a:lnTo>
                    <a:pt x="1517275" y="2046520"/>
                  </a:lnTo>
                  <a:lnTo>
                    <a:pt x="1468940" y="2045857"/>
                  </a:lnTo>
                  <a:lnTo>
                    <a:pt x="1420467" y="2047823"/>
                  </a:lnTo>
                  <a:lnTo>
                    <a:pt x="1323329" y="2054367"/>
                  </a:lnTo>
                  <a:lnTo>
                    <a:pt x="1274775" y="2056304"/>
                  </a:lnTo>
                  <a:lnTo>
                    <a:pt x="1225803" y="2055353"/>
                  </a:lnTo>
                  <a:lnTo>
                    <a:pt x="1176769" y="2050248"/>
                  </a:lnTo>
                  <a:lnTo>
                    <a:pt x="1128926" y="2040102"/>
                  </a:lnTo>
                  <a:lnTo>
                    <a:pt x="1110388" y="20335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8411" y="0"/>
              <a:ext cx="2043972" cy="1982533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7818038" y="3754696"/>
            <a:ext cx="1021715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65" b="1">
                <a:solidFill>
                  <a:srgbClr val="331B2B"/>
                </a:solidFill>
                <a:latin typeface="Cambria"/>
                <a:cs typeface="Cambria"/>
              </a:rPr>
              <a:t>Results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4340" y="5199455"/>
            <a:ext cx="89099" cy="89099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7818038" y="5045698"/>
            <a:ext cx="1547495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90" b="1">
                <a:solidFill>
                  <a:srgbClr val="331B2B"/>
                </a:solidFill>
                <a:latin typeface="Cambria"/>
                <a:cs typeface="Cambria"/>
              </a:rPr>
              <a:t>Conclusion</a:t>
            </a:r>
            <a:endParaRPr sz="2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70403" y="1844054"/>
            <a:ext cx="3951604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b="1">
                <a:solidFill>
                  <a:srgbClr val="331B2B"/>
                </a:solidFill>
                <a:latin typeface="Tahoma"/>
                <a:cs typeface="Tahoma"/>
              </a:rPr>
              <a:t>University</a:t>
            </a:r>
            <a:r>
              <a:rPr dirty="0" sz="1800" spc="4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1800" spc="4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331B2B"/>
                </a:solidFill>
                <a:latin typeface="Tahoma"/>
                <a:cs typeface="Tahoma"/>
              </a:rPr>
              <a:t>Lagos,</a:t>
            </a:r>
            <a:r>
              <a:rPr dirty="0" sz="1800" spc="4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331B2B"/>
                </a:solidFill>
                <a:latin typeface="Tahoma"/>
                <a:cs typeface="Tahoma"/>
              </a:rPr>
              <a:t>Akoka,</a:t>
            </a:r>
            <a:r>
              <a:rPr dirty="0" sz="1800" spc="4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331B2B"/>
                </a:solidFill>
                <a:latin typeface="Tahoma"/>
                <a:cs typeface="Tahoma"/>
              </a:rPr>
              <a:t>Lagos.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3252" y="3154282"/>
            <a:ext cx="6245860" cy="11830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600" spc="450"/>
              <a:t>THANK</a:t>
            </a:r>
            <a:r>
              <a:rPr dirty="0" sz="7600" spc="30"/>
              <a:t> </a:t>
            </a:r>
            <a:r>
              <a:rPr dirty="0" sz="7600" spc="245"/>
              <a:t>YOU</a:t>
            </a:r>
            <a:endParaRPr sz="7600"/>
          </a:p>
        </p:txBody>
      </p:sp>
      <p:sp>
        <p:nvSpPr>
          <p:cNvPr id="4" name="object 4" descr=""/>
          <p:cNvSpPr/>
          <p:nvPr/>
        </p:nvSpPr>
        <p:spPr>
          <a:xfrm>
            <a:off x="7393171" y="0"/>
            <a:ext cx="3299460" cy="3677285"/>
          </a:xfrm>
          <a:custGeom>
            <a:avLst/>
            <a:gdLst/>
            <a:ahLst/>
            <a:cxnLst/>
            <a:rect l="l" t="t" r="r" b="b"/>
            <a:pathLst>
              <a:path w="3299459" h="3677285">
                <a:moveTo>
                  <a:pt x="3299211" y="0"/>
                </a:moveTo>
                <a:lnTo>
                  <a:pt x="3299211" y="3630738"/>
                </a:lnTo>
                <a:lnTo>
                  <a:pt x="3296692" y="3634852"/>
                </a:lnTo>
                <a:lnTo>
                  <a:pt x="3266285" y="3662737"/>
                </a:lnTo>
                <a:lnTo>
                  <a:pt x="3227373" y="3677166"/>
                </a:lnTo>
                <a:lnTo>
                  <a:pt x="3178961" y="3676564"/>
                </a:lnTo>
                <a:lnTo>
                  <a:pt x="3143501" y="3660229"/>
                </a:lnTo>
                <a:lnTo>
                  <a:pt x="3101940" y="3594879"/>
                </a:lnTo>
                <a:lnTo>
                  <a:pt x="3091093" y="3553128"/>
                </a:lnTo>
                <a:lnTo>
                  <a:pt x="3083705" y="3510169"/>
                </a:lnTo>
                <a:lnTo>
                  <a:pt x="3077402" y="3469633"/>
                </a:lnTo>
                <a:lnTo>
                  <a:pt x="3068075" y="3418582"/>
                </a:lnTo>
                <a:lnTo>
                  <a:pt x="3057705" y="3367700"/>
                </a:lnTo>
                <a:lnTo>
                  <a:pt x="3046182" y="3317057"/>
                </a:lnTo>
                <a:lnTo>
                  <a:pt x="3033396" y="3266725"/>
                </a:lnTo>
                <a:lnTo>
                  <a:pt x="3019237" y="3216778"/>
                </a:lnTo>
                <a:lnTo>
                  <a:pt x="3003596" y="3167286"/>
                </a:lnTo>
                <a:lnTo>
                  <a:pt x="2986363" y="3118322"/>
                </a:lnTo>
                <a:lnTo>
                  <a:pt x="2967427" y="3069959"/>
                </a:lnTo>
                <a:lnTo>
                  <a:pt x="2946681" y="3022267"/>
                </a:lnTo>
                <a:lnTo>
                  <a:pt x="2925407" y="2978529"/>
                </a:lnTo>
                <a:lnTo>
                  <a:pt x="2902146" y="2935551"/>
                </a:lnTo>
                <a:lnTo>
                  <a:pt x="2876956" y="2893494"/>
                </a:lnTo>
                <a:lnTo>
                  <a:pt x="2849891" y="2852522"/>
                </a:lnTo>
                <a:lnTo>
                  <a:pt x="2821007" y="2812796"/>
                </a:lnTo>
                <a:lnTo>
                  <a:pt x="2790359" y="2774480"/>
                </a:lnTo>
                <a:lnTo>
                  <a:pt x="2758005" y="2737735"/>
                </a:lnTo>
                <a:lnTo>
                  <a:pt x="2723998" y="2702724"/>
                </a:lnTo>
                <a:lnTo>
                  <a:pt x="2688396" y="2669609"/>
                </a:lnTo>
                <a:lnTo>
                  <a:pt x="2651254" y="2638553"/>
                </a:lnTo>
                <a:lnTo>
                  <a:pt x="2612627" y="2609717"/>
                </a:lnTo>
                <a:lnTo>
                  <a:pt x="2572571" y="2583266"/>
                </a:lnTo>
                <a:lnTo>
                  <a:pt x="2531142" y="2559359"/>
                </a:lnTo>
                <a:lnTo>
                  <a:pt x="2488396" y="2538162"/>
                </a:lnTo>
                <a:lnTo>
                  <a:pt x="2444389" y="2519834"/>
                </a:lnTo>
                <a:lnTo>
                  <a:pt x="2399175" y="2504540"/>
                </a:lnTo>
                <a:lnTo>
                  <a:pt x="2352812" y="2492441"/>
                </a:lnTo>
                <a:lnTo>
                  <a:pt x="2305354" y="2483699"/>
                </a:lnTo>
                <a:lnTo>
                  <a:pt x="2258132" y="2478427"/>
                </a:lnTo>
                <a:lnTo>
                  <a:pt x="2210770" y="2476028"/>
                </a:lnTo>
                <a:lnTo>
                  <a:pt x="1631876" y="2457560"/>
                </a:lnTo>
                <a:lnTo>
                  <a:pt x="1595768" y="2443787"/>
                </a:lnTo>
                <a:lnTo>
                  <a:pt x="1554115" y="2422519"/>
                </a:lnTo>
                <a:lnTo>
                  <a:pt x="1515431" y="2396406"/>
                </a:lnTo>
                <a:lnTo>
                  <a:pt x="1480263" y="2365064"/>
                </a:lnTo>
                <a:lnTo>
                  <a:pt x="1450240" y="2329825"/>
                </a:lnTo>
                <a:lnTo>
                  <a:pt x="1425379" y="2291794"/>
                </a:lnTo>
                <a:lnTo>
                  <a:pt x="1405002" y="2251324"/>
                </a:lnTo>
                <a:lnTo>
                  <a:pt x="1388432" y="2208764"/>
                </a:lnTo>
                <a:lnTo>
                  <a:pt x="1374991" y="2164468"/>
                </a:lnTo>
                <a:lnTo>
                  <a:pt x="1364001" y="2118785"/>
                </a:lnTo>
                <a:lnTo>
                  <a:pt x="1354785" y="2072067"/>
                </a:lnTo>
                <a:lnTo>
                  <a:pt x="1346664" y="2024665"/>
                </a:lnTo>
                <a:lnTo>
                  <a:pt x="1338961" y="1976930"/>
                </a:lnTo>
                <a:lnTo>
                  <a:pt x="1330997" y="1929215"/>
                </a:lnTo>
                <a:lnTo>
                  <a:pt x="1322096" y="1881869"/>
                </a:lnTo>
                <a:lnTo>
                  <a:pt x="1311580" y="1835245"/>
                </a:lnTo>
                <a:lnTo>
                  <a:pt x="1298770" y="1789694"/>
                </a:lnTo>
                <a:lnTo>
                  <a:pt x="1282002" y="1743160"/>
                </a:lnTo>
                <a:lnTo>
                  <a:pt x="1261647" y="1698154"/>
                </a:lnTo>
                <a:lnTo>
                  <a:pt x="1237905" y="1654857"/>
                </a:lnTo>
                <a:lnTo>
                  <a:pt x="1210973" y="1613452"/>
                </a:lnTo>
                <a:lnTo>
                  <a:pt x="1181053" y="1574123"/>
                </a:lnTo>
                <a:lnTo>
                  <a:pt x="1148342" y="1537052"/>
                </a:lnTo>
                <a:lnTo>
                  <a:pt x="1113041" y="1502422"/>
                </a:lnTo>
                <a:lnTo>
                  <a:pt x="1075348" y="1470415"/>
                </a:lnTo>
                <a:lnTo>
                  <a:pt x="1035462" y="1441216"/>
                </a:lnTo>
                <a:lnTo>
                  <a:pt x="993582" y="1415006"/>
                </a:lnTo>
                <a:lnTo>
                  <a:pt x="949909" y="1391968"/>
                </a:lnTo>
                <a:lnTo>
                  <a:pt x="904640" y="1372285"/>
                </a:lnTo>
                <a:lnTo>
                  <a:pt x="857976" y="1356141"/>
                </a:lnTo>
                <a:lnTo>
                  <a:pt x="810115" y="1343717"/>
                </a:lnTo>
                <a:lnTo>
                  <a:pt x="759775" y="1334532"/>
                </a:lnTo>
                <a:lnTo>
                  <a:pt x="708918" y="1327914"/>
                </a:lnTo>
                <a:lnTo>
                  <a:pt x="606805" y="1317002"/>
                </a:lnTo>
                <a:lnTo>
                  <a:pt x="556124" y="1310022"/>
                </a:lnTo>
                <a:lnTo>
                  <a:pt x="506079" y="1300233"/>
                </a:lnTo>
                <a:lnTo>
                  <a:pt x="456956" y="1286294"/>
                </a:lnTo>
                <a:lnTo>
                  <a:pt x="410331" y="1267694"/>
                </a:lnTo>
                <a:lnTo>
                  <a:pt x="366211" y="1244475"/>
                </a:lnTo>
                <a:lnTo>
                  <a:pt x="324654" y="1217032"/>
                </a:lnTo>
                <a:lnTo>
                  <a:pt x="285717" y="1185759"/>
                </a:lnTo>
                <a:lnTo>
                  <a:pt x="249458" y="1151052"/>
                </a:lnTo>
                <a:lnTo>
                  <a:pt x="215933" y="1113306"/>
                </a:lnTo>
                <a:lnTo>
                  <a:pt x="185199" y="1072916"/>
                </a:lnTo>
                <a:lnTo>
                  <a:pt x="157314" y="1030276"/>
                </a:lnTo>
                <a:lnTo>
                  <a:pt x="132334" y="985783"/>
                </a:lnTo>
                <a:lnTo>
                  <a:pt x="110317" y="939830"/>
                </a:lnTo>
                <a:lnTo>
                  <a:pt x="91320" y="892814"/>
                </a:lnTo>
                <a:lnTo>
                  <a:pt x="75128" y="845118"/>
                </a:lnTo>
                <a:lnTo>
                  <a:pt x="61333" y="796782"/>
                </a:lnTo>
                <a:lnTo>
                  <a:pt x="49697" y="747886"/>
                </a:lnTo>
                <a:lnTo>
                  <a:pt x="39983" y="698511"/>
                </a:lnTo>
                <a:lnTo>
                  <a:pt x="31953" y="648734"/>
                </a:lnTo>
                <a:lnTo>
                  <a:pt x="25370" y="598637"/>
                </a:lnTo>
                <a:lnTo>
                  <a:pt x="19994" y="548299"/>
                </a:lnTo>
                <a:lnTo>
                  <a:pt x="15589" y="497798"/>
                </a:lnTo>
                <a:lnTo>
                  <a:pt x="11916" y="447216"/>
                </a:lnTo>
                <a:lnTo>
                  <a:pt x="8738" y="396630"/>
                </a:lnTo>
                <a:lnTo>
                  <a:pt x="5816" y="346122"/>
                </a:lnTo>
                <a:lnTo>
                  <a:pt x="3368" y="298621"/>
                </a:lnTo>
                <a:lnTo>
                  <a:pt x="1448" y="250499"/>
                </a:lnTo>
                <a:lnTo>
                  <a:pt x="257" y="201949"/>
                </a:lnTo>
                <a:lnTo>
                  <a:pt x="0" y="153164"/>
                </a:lnTo>
                <a:lnTo>
                  <a:pt x="876" y="104335"/>
                </a:lnTo>
                <a:lnTo>
                  <a:pt x="3090" y="55655"/>
                </a:lnTo>
                <a:lnTo>
                  <a:pt x="6842" y="7317"/>
                </a:lnTo>
                <a:lnTo>
                  <a:pt x="7683" y="0"/>
                </a:lnTo>
                <a:lnTo>
                  <a:pt x="3299211" y="0"/>
                </a:lnTo>
                <a:close/>
              </a:path>
              <a:path w="3299459" h="3677285">
                <a:moveTo>
                  <a:pt x="1631876" y="2457560"/>
                </a:moveTo>
                <a:lnTo>
                  <a:pt x="2210770" y="2476028"/>
                </a:lnTo>
                <a:lnTo>
                  <a:pt x="2163294" y="2475927"/>
                </a:lnTo>
                <a:lnTo>
                  <a:pt x="2114179" y="2477600"/>
                </a:lnTo>
                <a:lnTo>
                  <a:pt x="2114592" y="2477613"/>
                </a:lnTo>
                <a:lnTo>
                  <a:pt x="2068093" y="2480313"/>
                </a:lnTo>
                <a:lnTo>
                  <a:pt x="1972724" y="2486977"/>
                </a:lnTo>
                <a:lnTo>
                  <a:pt x="1925038" y="2489724"/>
                </a:lnTo>
                <a:lnTo>
                  <a:pt x="1877382" y="2491311"/>
                </a:lnTo>
                <a:lnTo>
                  <a:pt x="1829410" y="2490993"/>
                </a:lnTo>
                <a:lnTo>
                  <a:pt x="1784487" y="2488348"/>
                </a:lnTo>
                <a:lnTo>
                  <a:pt x="1782156" y="2488273"/>
                </a:lnTo>
                <a:lnTo>
                  <a:pt x="1733067" y="2482393"/>
                </a:lnTo>
                <a:lnTo>
                  <a:pt x="1685792" y="2473338"/>
                </a:lnTo>
                <a:lnTo>
                  <a:pt x="1639843" y="2460598"/>
                </a:lnTo>
                <a:lnTo>
                  <a:pt x="1631876" y="2457560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651015"/>
            <a:ext cx="2588895" cy="3912235"/>
          </a:xfrm>
          <a:custGeom>
            <a:avLst/>
            <a:gdLst/>
            <a:ahLst/>
            <a:cxnLst/>
            <a:rect l="l" t="t" r="r" b="b"/>
            <a:pathLst>
              <a:path w="2588895" h="3912234">
                <a:moveTo>
                  <a:pt x="0" y="3911834"/>
                </a:moveTo>
                <a:lnTo>
                  <a:pt x="0" y="745"/>
                </a:lnTo>
                <a:lnTo>
                  <a:pt x="4345" y="0"/>
                </a:lnTo>
                <a:lnTo>
                  <a:pt x="51818" y="9504"/>
                </a:lnTo>
                <a:lnTo>
                  <a:pt x="83665" y="32090"/>
                </a:lnTo>
                <a:lnTo>
                  <a:pt x="102886" y="64624"/>
                </a:lnTo>
                <a:lnTo>
                  <a:pt x="112482" y="103975"/>
                </a:lnTo>
                <a:lnTo>
                  <a:pt x="115456" y="147009"/>
                </a:lnTo>
                <a:lnTo>
                  <a:pt x="114808" y="190594"/>
                </a:lnTo>
                <a:lnTo>
                  <a:pt x="113540" y="231598"/>
                </a:lnTo>
                <a:lnTo>
                  <a:pt x="113307" y="283492"/>
                </a:lnTo>
                <a:lnTo>
                  <a:pt x="114131" y="335415"/>
                </a:lnTo>
                <a:lnTo>
                  <a:pt x="116132" y="387313"/>
                </a:lnTo>
                <a:lnTo>
                  <a:pt x="119433" y="439139"/>
                </a:lnTo>
                <a:lnTo>
                  <a:pt x="124153" y="490839"/>
                </a:lnTo>
                <a:lnTo>
                  <a:pt x="130414" y="542365"/>
                </a:lnTo>
                <a:lnTo>
                  <a:pt x="138337" y="593664"/>
                </a:lnTo>
                <a:lnTo>
                  <a:pt x="148044" y="644687"/>
                </a:lnTo>
                <a:lnTo>
                  <a:pt x="159654" y="695383"/>
                </a:lnTo>
                <a:lnTo>
                  <a:pt x="172511" y="742291"/>
                </a:lnTo>
                <a:lnTo>
                  <a:pt x="187460" y="788817"/>
                </a:lnTo>
                <a:lnTo>
                  <a:pt x="204477" y="834793"/>
                </a:lnTo>
                <a:lnTo>
                  <a:pt x="223535" y="880048"/>
                </a:lnTo>
                <a:lnTo>
                  <a:pt x="244611" y="924413"/>
                </a:lnTo>
                <a:lnTo>
                  <a:pt x="267679" y="967717"/>
                </a:lnTo>
                <a:lnTo>
                  <a:pt x="292715" y="1009791"/>
                </a:lnTo>
                <a:lnTo>
                  <a:pt x="319693" y="1050465"/>
                </a:lnTo>
                <a:lnTo>
                  <a:pt x="348589" y="1089569"/>
                </a:lnTo>
                <a:lnTo>
                  <a:pt x="379379" y="1126933"/>
                </a:lnTo>
                <a:lnTo>
                  <a:pt x="412036" y="1162388"/>
                </a:lnTo>
                <a:lnTo>
                  <a:pt x="446536" y="1195763"/>
                </a:lnTo>
                <a:lnTo>
                  <a:pt x="482855" y="1226888"/>
                </a:lnTo>
                <a:lnTo>
                  <a:pt x="520967" y="1255594"/>
                </a:lnTo>
                <a:lnTo>
                  <a:pt x="560848" y="1281711"/>
                </a:lnTo>
                <a:lnTo>
                  <a:pt x="602472" y="1305069"/>
                </a:lnTo>
                <a:lnTo>
                  <a:pt x="645815" y="1325498"/>
                </a:lnTo>
                <a:lnTo>
                  <a:pt x="690852" y="1342828"/>
                </a:lnTo>
                <a:lnTo>
                  <a:pt x="736296" y="1356705"/>
                </a:lnTo>
                <a:lnTo>
                  <a:pt x="782406" y="1367783"/>
                </a:lnTo>
                <a:lnTo>
                  <a:pt x="1348002" y="1492525"/>
                </a:lnTo>
                <a:lnTo>
                  <a:pt x="1380957" y="1512710"/>
                </a:lnTo>
                <a:lnTo>
                  <a:pt x="1417982" y="1541285"/>
                </a:lnTo>
                <a:lnTo>
                  <a:pt x="1451197" y="1574073"/>
                </a:lnTo>
                <a:lnTo>
                  <a:pt x="1479993" y="1611355"/>
                </a:lnTo>
                <a:lnTo>
                  <a:pt x="1503014" y="1651520"/>
                </a:lnTo>
                <a:lnTo>
                  <a:pt x="1520447" y="1693478"/>
                </a:lnTo>
                <a:lnTo>
                  <a:pt x="1533024" y="1737008"/>
                </a:lnTo>
                <a:lnTo>
                  <a:pt x="1541474" y="1781891"/>
                </a:lnTo>
                <a:lnTo>
                  <a:pt x="1546529" y="1827905"/>
                </a:lnTo>
                <a:lnTo>
                  <a:pt x="1548920" y="1874831"/>
                </a:lnTo>
                <a:lnTo>
                  <a:pt x="1549377" y="1922447"/>
                </a:lnTo>
                <a:lnTo>
                  <a:pt x="1548631" y="1970534"/>
                </a:lnTo>
                <a:lnTo>
                  <a:pt x="1547414" y="2018870"/>
                </a:lnTo>
                <a:lnTo>
                  <a:pt x="1546455" y="2067236"/>
                </a:lnTo>
                <a:lnTo>
                  <a:pt x="1546486" y="2115411"/>
                </a:lnTo>
                <a:lnTo>
                  <a:pt x="1548238" y="2163174"/>
                </a:lnTo>
                <a:lnTo>
                  <a:pt x="1552442" y="2210306"/>
                </a:lnTo>
                <a:lnTo>
                  <a:pt x="1560355" y="2259131"/>
                </a:lnTo>
                <a:lnTo>
                  <a:pt x="1572075" y="2307116"/>
                </a:lnTo>
                <a:lnTo>
                  <a:pt x="1587440" y="2354044"/>
                </a:lnTo>
                <a:lnTo>
                  <a:pt x="1606287" y="2399700"/>
                </a:lnTo>
                <a:lnTo>
                  <a:pt x="1628454" y="2443866"/>
                </a:lnTo>
                <a:lnTo>
                  <a:pt x="1653780" y="2486326"/>
                </a:lnTo>
                <a:lnTo>
                  <a:pt x="1682102" y="2526864"/>
                </a:lnTo>
                <a:lnTo>
                  <a:pt x="1713257" y="2565263"/>
                </a:lnTo>
                <a:lnTo>
                  <a:pt x="1747085" y="2601307"/>
                </a:lnTo>
                <a:lnTo>
                  <a:pt x="1783422" y="2634781"/>
                </a:lnTo>
                <a:lnTo>
                  <a:pt x="1822107" y="2665466"/>
                </a:lnTo>
                <a:lnTo>
                  <a:pt x="1862978" y="2693147"/>
                </a:lnTo>
                <a:lnTo>
                  <a:pt x="1905871" y="2717608"/>
                </a:lnTo>
                <a:lnTo>
                  <a:pt x="1950627" y="2738631"/>
                </a:lnTo>
                <a:lnTo>
                  <a:pt x="1998414" y="2756928"/>
                </a:lnTo>
                <a:lnTo>
                  <a:pt x="2047183" y="2772797"/>
                </a:lnTo>
                <a:lnTo>
                  <a:pt x="2145542" y="2802324"/>
                </a:lnTo>
                <a:lnTo>
                  <a:pt x="2194070" y="2818517"/>
                </a:lnTo>
                <a:lnTo>
                  <a:pt x="2241458" y="2837352"/>
                </a:lnTo>
                <a:lnTo>
                  <a:pt x="2287174" y="2860098"/>
                </a:lnTo>
                <a:lnTo>
                  <a:pt x="2329578" y="2886965"/>
                </a:lnTo>
                <a:lnTo>
                  <a:pt x="2368668" y="2917910"/>
                </a:lnTo>
                <a:lnTo>
                  <a:pt x="2404462" y="2952536"/>
                </a:lnTo>
                <a:lnTo>
                  <a:pt x="2436974" y="2990443"/>
                </a:lnTo>
                <a:lnTo>
                  <a:pt x="2466224" y="3031233"/>
                </a:lnTo>
                <a:lnTo>
                  <a:pt x="2492226" y="3074507"/>
                </a:lnTo>
                <a:lnTo>
                  <a:pt x="2514997" y="3119866"/>
                </a:lnTo>
                <a:lnTo>
                  <a:pt x="2534555" y="3166911"/>
                </a:lnTo>
                <a:lnTo>
                  <a:pt x="2550915" y="3215243"/>
                </a:lnTo>
                <a:lnTo>
                  <a:pt x="2564094" y="3264463"/>
                </a:lnTo>
                <a:lnTo>
                  <a:pt x="2574110" y="3314173"/>
                </a:lnTo>
                <a:lnTo>
                  <a:pt x="2581243" y="3364036"/>
                </a:lnTo>
                <a:lnTo>
                  <a:pt x="2585902" y="3414085"/>
                </a:lnTo>
                <a:lnTo>
                  <a:pt x="2588336" y="3464287"/>
                </a:lnTo>
                <a:lnTo>
                  <a:pt x="2588792" y="3514607"/>
                </a:lnTo>
                <a:lnTo>
                  <a:pt x="2587520" y="3565011"/>
                </a:lnTo>
                <a:lnTo>
                  <a:pt x="2584767" y="3615464"/>
                </a:lnTo>
                <a:lnTo>
                  <a:pt x="2580782" y="3665931"/>
                </a:lnTo>
                <a:lnTo>
                  <a:pt x="2575814" y="3716380"/>
                </a:lnTo>
                <a:lnTo>
                  <a:pt x="2570110" y="3766774"/>
                </a:lnTo>
                <a:lnTo>
                  <a:pt x="2563920" y="3817079"/>
                </a:lnTo>
                <a:lnTo>
                  <a:pt x="2557491" y="3867262"/>
                </a:lnTo>
                <a:lnTo>
                  <a:pt x="2551497" y="3911834"/>
                </a:lnTo>
                <a:lnTo>
                  <a:pt x="0" y="3911834"/>
                </a:lnTo>
                <a:close/>
              </a:path>
              <a:path w="2588895" h="3912234">
                <a:moveTo>
                  <a:pt x="1348002" y="1492525"/>
                </a:moveTo>
                <a:lnTo>
                  <a:pt x="782406" y="1367783"/>
                </a:lnTo>
                <a:lnTo>
                  <a:pt x="829052" y="1376624"/>
                </a:lnTo>
                <a:lnTo>
                  <a:pt x="877635" y="1384023"/>
                </a:lnTo>
                <a:lnTo>
                  <a:pt x="877232" y="1383934"/>
                </a:lnTo>
                <a:lnTo>
                  <a:pt x="923433" y="1389842"/>
                </a:lnTo>
                <a:lnTo>
                  <a:pt x="1018398" y="1400852"/>
                </a:lnTo>
                <a:lnTo>
                  <a:pt x="1065775" y="1406933"/>
                </a:lnTo>
                <a:lnTo>
                  <a:pt x="1112909" y="1414147"/>
                </a:lnTo>
                <a:lnTo>
                  <a:pt x="1160002" y="1423292"/>
                </a:lnTo>
                <a:lnTo>
                  <a:pt x="1203670" y="1434164"/>
                </a:lnTo>
                <a:lnTo>
                  <a:pt x="1205947" y="1434666"/>
                </a:lnTo>
                <a:lnTo>
                  <a:pt x="1253114" y="1449484"/>
                </a:lnTo>
                <a:lnTo>
                  <a:pt x="1297914" y="1467089"/>
                </a:lnTo>
                <a:lnTo>
                  <a:pt x="1340731" y="1488071"/>
                </a:lnTo>
                <a:lnTo>
                  <a:pt x="1348002" y="1492525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0"/>
            <a:ext cx="1234440" cy="2687320"/>
          </a:xfrm>
          <a:custGeom>
            <a:avLst/>
            <a:gdLst/>
            <a:ahLst/>
            <a:cxnLst/>
            <a:rect l="l" t="t" r="r" b="b"/>
            <a:pathLst>
              <a:path w="1234440" h="2687320">
                <a:moveTo>
                  <a:pt x="1192898" y="2318258"/>
                </a:moveTo>
                <a:lnTo>
                  <a:pt x="1191590" y="2267039"/>
                </a:lnTo>
                <a:lnTo>
                  <a:pt x="1187272" y="2216302"/>
                </a:lnTo>
                <a:lnTo>
                  <a:pt x="1181252" y="2166201"/>
                </a:lnTo>
                <a:lnTo>
                  <a:pt x="1173949" y="2116264"/>
                </a:lnTo>
                <a:lnTo>
                  <a:pt x="1165364" y="2066531"/>
                </a:lnTo>
                <a:lnTo>
                  <a:pt x="1155509" y="2017039"/>
                </a:lnTo>
                <a:lnTo>
                  <a:pt x="1144384" y="1967814"/>
                </a:lnTo>
                <a:lnTo>
                  <a:pt x="1132001" y="1918893"/>
                </a:lnTo>
                <a:lnTo>
                  <a:pt x="1118362" y="1870290"/>
                </a:lnTo>
                <a:lnTo>
                  <a:pt x="1103477" y="1822069"/>
                </a:lnTo>
                <a:lnTo>
                  <a:pt x="1087348" y="1774228"/>
                </a:lnTo>
                <a:lnTo>
                  <a:pt x="1068285" y="1723326"/>
                </a:lnTo>
                <a:lnTo>
                  <a:pt x="1046048" y="1673567"/>
                </a:lnTo>
                <a:lnTo>
                  <a:pt x="1019505" y="1626476"/>
                </a:lnTo>
                <a:lnTo>
                  <a:pt x="987552" y="1583575"/>
                </a:lnTo>
                <a:lnTo>
                  <a:pt x="949071" y="1546377"/>
                </a:lnTo>
                <a:lnTo>
                  <a:pt x="908646" y="1519021"/>
                </a:lnTo>
                <a:lnTo>
                  <a:pt x="865085" y="1498104"/>
                </a:lnTo>
                <a:lnTo>
                  <a:pt x="819035" y="1482204"/>
                </a:lnTo>
                <a:lnTo>
                  <a:pt x="771156" y="1469859"/>
                </a:lnTo>
                <a:lnTo>
                  <a:pt x="722134" y="1459611"/>
                </a:lnTo>
                <a:lnTo>
                  <a:pt x="672630" y="1450035"/>
                </a:lnTo>
                <a:lnTo>
                  <a:pt x="623316" y="1439672"/>
                </a:lnTo>
                <a:lnTo>
                  <a:pt x="574840" y="1427073"/>
                </a:lnTo>
                <a:lnTo>
                  <a:pt x="527888" y="1410792"/>
                </a:lnTo>
                <a:lnTo>
                  <a:pt x="482460" y="1389278"/>
                </a:lnTo>
                <a:lnTo>
                  <a:pt x="440055" y="1363141"/>
                </a:lnTo>
                <a:lnTo>
                  <a:pt x="400621" y="1332826"/>
                </a:lnTo>
                <a:lnTo>
                  <a:pt x="364096" y="1298765"/>
                </a:lnTo>
                <a:lnTo>
                  <a:pt x="330428" y="1261414"/>
                </a:lnTo>
                <a:lnTo>
                  <a:pt x="299554" y="1221232"/>
                </a:lnTo>
                <a:lnTo>
                  <a:pt x="271411" y="1178636"/>
                </a:lnTo>
                <a:lnTo>
                  <a:pt x="245935" y="1134097"/>
                </a:lnTo>
                <a:lnTo>
                  <a:pt x="223088" y="1088059"/>
                </a:lnTo>
                <a:lnTo>
                  <a:pt x="202780" y="1040968"/>
                </a:lnTo>
                <a:lnTo>
                  <a:pt x="184975" y="993254"/>
                </a:lnTo>
                <a:lnTo>
                  <a:pt x="169278" y="945134"/>
                </a:lnTo>
                <a:lnTo>
                  <a:pt x="155117" y="896531"/>
                </a:lnTo>
                <a:lnTo>
                  <a:pt x="142163" y="847572"/>
                </a:lnTo>
                <a:lnTo>
                  <a:pt x="130060" y="798360"/>
                </a:lnTo>
                <a:lnTo>
                  <a:pt x="95465" y="650189"/>
                </a:lnTo>
                <a:lnTo>
                  <a:pt x="83362" y="600964"/>
                </a:lnTo>
                <a:lnTo>
                  <a:pt x="70408" y="552005"/>
                </a:lnTo>
                <a:lnTo>
                  <a:pt x="56248" y="503415"/>
                </a:lnTo>
                <a:lnTo>
                  <a:pt x="40551" y="455282"/>
                </a:lnTo>
                <a:lnTo>
                  <a:pt x="22745" y="407530"/>
                </a:lnTo>
                <a:lnTo>
                  <a:pt x="2425" y="360400"/>
                </a:lnTo>
                <a:lnTo>
                  <a:pt x="0" y="355498"/>
                </a:lnTo>
                <a:lnTo>
                  <a:pt x="0" y="2043366"/>
                </a:lnTo>
                <a:lnTo>
                  <a:pt x="22123" y="2070442"/>
                </a:lnTo>
                <a:lnTo>
                  <a:pt x="51625" y="2109279"/>
                </a:lnTo>
                <a:lnTo>
                  <a:pt x="80187" y="2149195"/>
                </a:lnTo>
                <a:lnTo>
                  <a:pt x="108000" y="2189962"/>
                </a:lnTo>
                <a:lnTo>
                  <a:pt x="135255" y="2231352"/>
                </a:lnTo>
                <a:lnTo>
                  <a:pt x="215747" y="2356815"/>
                </a:lnTo>
                <a:lnTo>
                  <a:pt x="242824" y="2398280"/>
                </a:lnTo>
                <a:lnTo>
                  <a:pt x="270344" y="2439162"/>
                </a:lnTo>
                <a:lnTo>
                  <a:pt x="298513" y="2479256"/>
                </a:lnTo>
                <a:lnTo>
                  <a:pt x="327964" y="2518333"/>
                </a:lnTo>
                <a:lnTo>
                  <a:pt x="359587" y="2555989"/>
                </a:lnTo>
                <a:lnTo>
                  <a:pt x="393738" y="2591016"/>
                </a:lnTo>
                <a:lnTo>
                  <a:pt x="430758" y="2622245"/>
                </a:lnTo>
                <a:lnTo>
                  <a:pt x="471017" y="2648483"/>
                </a:lnTo>
                <a:lnTo>
                  <a:pt x="514858" y="2668549"/>
                </a:lnTo>
                <a:lnTo>
                  <a:pt x="563346" y="2681630"/>
                </a:lnTo>
                <a:lnTo>
                  <a:pt x="613054" y="2687307"/>
                </a:lnTo>
                <a:lnTo>
                  <a:pt x="663536" y="2687053"/>
                </a:lnTo>
                <a:lnTo>
                  <a:pt x="714375" y="2682329"/>
                </a:lnTo>
                <a:lnTo>
                  <a:pt x="765124" y="2674582"/>
                </a:lnTo>
                <a:lnTo>
                  <a:pt x="815390" y="2665285"/>
                </a:lnTo>
                <a:lnTo>
                  <a:pt x="861415" y="2656027"/>
                </a:lnTo>
                <a:lnTo>
                  <a:pt x="907732" y="2645308"/>
                </a:lnTo>
                <a:lnTo>
                  <a:pt x="953427" y="2632392"/>
                </a:lnTo>
                <a:lnTo>
                  <a:pt x="997610" y="2616530"/>
                </a:lnTo>
                <a:lnTo>
                  <a:pt x="1039393" y="2596972"/>
                </a:lnTo>
                <a:lnTo>
                  <a:pt x="1077887" y="2572994"/>
                </a:lnTo>
                <a:lnTo>
                  <a:pt x="1112202" y="2543848"/>
                </a:lnTo>
                <a:lnTo>
                  <a:pt x="1141425" y="2508783"/>
                </a:lnTo>
                <a:lnTo>
                  <a:pt x="1165479" y="2465247"/>
                </a:lnTo>
                <a:lnTo>
                  <a:pt x="1181188" y="2418334"/>
                </a:lnTo>
                <a:lnTo>
                  <a:pt x="1189888" y="2369020"/>
                </a:lnTo>
                <a:lnTo>
                  <a:pt x="1192898" y="2318258"/>
                </a:lnTo>
                <a:close/>
              </a:path>
              <a:path w="1234440" h="2687320">
                <a:moveTo>
                  <a:pt x="1233868" y="1100848"/>
                </a:moveTo>
                <a:lnTo>
                  <a:pt x="1228255" y="1047826"/>
                </a:lnTo>
                <a:lnTo>
                  <a:pt x="1214450" y="996378"/>
                </a:lnTo>
                <a:lnTo>
                  <a:pt x="1193546" y="947064"/>
                </a:lnTo>
                <a:lnTo>
                  <a:pt x="1166672" y="900442"/>
                </a:lnTo>
                <a:lnTo>
                  <a:pt x="1134910" y="857084"/>
                </a:lnTo>
                <a:lnTo>
                  <a:pt x="1099400" y="817041"/>
                </a:lnTo>
                <a:lnTo>
                  <a:pt x="1060970" y="779843"/>
                </a:lnTo>
                <a:lnTo>
                  <a:pt x="1020318" y="744918"/>
                </a:lnTo>
                <a:lnTo>
                  <a:pt x="978128" y="711720"/>
                </a:lnTo>
                <a:lnTo>
                  <a:pt x="935062" y="679678"/>
                </a:lnTo>
                <a:lnTo>
                  <a:pt x="896251" y="651294"/>
                </a:lnTo>
                <a:lnTo>
                  <a:pt x="857758" y="622249"/>
                </a:lnTo>
                <a:lnTo>
                  <a:pt x="820496" y="591845"/>
                </a:lnTo>
                <a:lnTo>
                  <a:pt x="785431" y="559396"/>
                </a:lnTo>
                <a:lnTo>
                  <a:pt x="753491" y="524205"/>
                </a:lnTo>
                <a:lnTo>
                  <a:pt x="725627" y="485584"/>
                </a:lnTo>
                <a:lnTo>
                  <a:pt x="702945" y="443725"/>
                </a:lnTo>
                <a:lnTo>
                  <a:pt x="685304" y="399859"/>
                </a:lnTo>
                <a:lnTo>
                  <a:pt x="671639" y="354393"/>
                </a:lnTo>
                <a:lnTo>
                  <a:pt x="660908" y="307733"/>
                </a:lnTo>
                <a:lnTo>
                  <a:pt x="652056" y="260261"/>
                </a:lnTo>
                <a:lnTo>
                  <a:pt x="635749" y="164490"/>
                </a:lnTo>
                <a:lnTo>
                  <a:pt x="626211" y="116979"/>
                </a:lnTo>
                <a:lnTo>
                  <a:pt x="614324" y="70256"/>
                </a:lnTo>
                <a:lnTo>
                  <a:pt x="599046" y="24714"/>
                </a:lnTo>
                <a:lnTo>
                  <a:pt x="587959" y="0"/>
                </a:lnTo>
                <a:lnTo>
                  <a:pt x="128524" y="0"/>
                </a:lnTo>
                <a:lnTo>
                  <a:pt x="143738" y="17233"/>
                </a:lnTo>
                <a:lnTo>
                  <a:pt x="173799" y="61023"/>
                </a:lnTo>
                <a:lnTo>
                  <a:pt x="198450" y="107823"/>
                </a:lnTo>
                <a:lnTo>
                  <a:pt x="218287" y="157073"/>
                </a:lnTo>
                <a:lnTo>
                  <a:pt x="233857" y="208203"/>
                </a:lnTo>
                <a:lnTo>
                  <a:pt x="245770" y="260616"/>
                </a:lnTo>
                <a:lnTo>
                  <a:pt x="254596" y="313766"/>
                </a:lnTo>
                <a:lnTo>
                  <a:pt x="260921" y="367068"/>
                </a:lnTo>
                <a:lnTo>
                  <a:pt x="265493" y="420357"/>
                </a:lnTo>
                <a:lnTo>
                  <a:pt x="272783" y="527215"/>
                </a:lnTo>
                <a:lnTo>
                  <a:pt x="276974" y="580529"/>
                </a:lnTo>
                <a:lnTo>
                  <a:pt x="282549" y="633615"/>
                </a:lnTo>
                <a:lnTo>
                  <a:pt x="290245" y="686333"/>
                </a:lnTo>
                <a:lnTo>
                  <a:pt x="300812" y="738568"/>
                </a:lnTo>
                <a:lnTo>
                  <a:pt x="313753" y="785888"/>
                </a:lnTo>
                <a:lnTo>
                  <a:pt x="329882" y="832129"/>
                </a:lnTo>
                <a:lnTo>
                  <a:pt x="349072" y="877163"/>
                </a:lnTo>
                <a:lnTo>
                  <a:pt x="371170" y="920838"/>
                </a:lnTo>
                <a:lnTo>
                  <a:pt x="396024" y="963041"/>
                </a:lnTo>
                <a:lnTo>
                  <a:pt x="423494" y="1003630"/>
                </a:lnTo>
                <a:lnTo>
                  <a:pt x="453453" y="1042466"/>
                </a:lnTo>
                <a:lnTo>
                  <a:pt x="485736" y="1079423"/>
                </a:lnTo>
                <a:lnTo>
                  <a:pt x="520217" y="1114348"/>
                </a:lnTo>
                <a:lnTo>
                  <a:pt x="556729" y="1147127"/>
                </a:lnTo>
                <a:lnTo>
                  <a:pt x="595160" y="1177607"/>
                </a:lnTo>
                <a:lnTo>
                  <a:pt x="635342" y="1205674"/>
                </a:lnTo>
                <a:lnTo>
                  <a:pt x="677151" y="1231176"/>
                </a:lnTo>
                <a:lnTo>
                  <a:pt x="720420" y="1253985"/>
                </a:lnTo>
                <a:lnTo>
                  <a:pt x="765022" y="1273975"/>
                </a:lnTo>
                <a:lnTo>
                  <a:pt x="810818" y="1290993"/>
                </a:lnTo>
                <a:lnTo>
                  <a:pt x="857643" y="1304925"/>
                </a:lnTo>
                <a:lnTo>
                  <a:pt x="905370" y="1315618"/>
                </a:lnTo>
                <a:lnTo>
                  <a:pt x="953858" y="1322946"/>
                </a:lnTo>
                <a:lnTo>
                  <a:pt x="1005967" y="1326375"/>
                </a:lnTo>
                <a:lnTo>
                  <a:pt x="1058024" y="1323187"/>
                </a:lnTo>
                <a:lnTo>
                  <a:pt x="1107668" y="1310868"/>
                </a:lnTo>
                <a:lnTo>
                  <a:pt x="1152550" y="1286891"/>
                </a:lnTo>
                <a:lnTo>
                  <a:pt x="1189405" y="1250238"/>
                </a:lnTo>
                <a:lnTo>
                  <a:pt x="1215009" y="1204734"/>
                </a:lnTo>
                <a:lnTo>
                  <a:pt x="1229715" y="1153795"/>
                </a:lnTo>
                <a:lnTo>
                  <a:pt x="1233868" y="1100848"/>
                </a:lnTo>
                <a:close/>
              </a:path>
            </a:pathLst>
          </a:custGeom>
          <a:solidFill>
            <a:srgbClr val="3F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519958" y="4886680"/>
            <a:ext cx="1172845" cy="2676525"/>
          </a:xfrm>
          <a:custGeom>
            <a:avLst/>
            <a:gdLst/>
            <a:ahLst/>
            <a:cxnLst/>
            <a:rect l="l" t="t" r="r" b="b"/>
            <a:pathLst>
              <a:path w="1172845" h="2676525">
                <a:moveTo>
                  <a:pt x="1168450" y="2676169"/>
                </a:moveTo>
                <a:lnTo>
                  <a:pt x="1110297" y="2606179"/>
                </a:lnTo>
                <a:lnTo>
                  <a:pt x="1083754" y="2560421"/>
                </a:lnTo>
                <a:lnTo>
                  <a:pt x="1061935" y="2512022"/>
                </a:lnTo>
                <a:lnTo>
                  <a:pt x="1044282" y="2461577"/>
                </a:lnTo>
                <a:lnTo>
                  <a:pt x="1030249" y="2409685"/>
                </a:lnTo>
                <a:lnTo>
                  <a:pt x="1019263" y="2356942"/>
                </a:lnTo>
                <a:lnTo>
                  <a:pt x="1010767" y="2303945"/>
                </a:lnTo>
                <a:lnTo>
                  <a:pt x="1004023" y="2250884"/>
                </a:lnTo>
                <a:lnTo>
                  <a:pt x="992390" y="2144420"/>
                </a:lnTo>
                <a:lnTo>
                  <a:pt x="986015" y="2091309"/>
                </a:lnTo>
                <a:lnTo>
                  <a:pt x="978281" y="2038502"/>
                </a:lnTo>
                <a:lnTo>
                  <a:pt x="968451" y="1986140"/>
                </a:lnTo>
                <a:lnTo>
                  <a:pt x="955763" y="1934387"/>
                </a:lnTo>
                <a:lnTo>
                  <a:pt x="940904" y="1887626"/>
                </a:lnTo>
                <a:lnTo>
                  <a:pt x="922896" y="1842084"/>
                </a:lnTo>
                <a:lnTo>
                  <a:pt x="901890" y="1797875"/>
                </a:lnTo>
                <a:lnTo>
                  <a:pt x="878039" y="1755127"/>
                </a:lnTo>
                <a:lnTo>
                  <a:pt x="851484" y="1713966"/>
                </a:lnTo>
                <a:lnTo>
                  <a:pt x="822375" y="1674533"/>
                </a:lnTo>
                <a:lnTo>
                  <a:pt x="790854" y="1636953"/>
                </a:lnTo>
                <a:lnTo>
                  <a:pt x="757097" y="1601355"/>
                </a:lnTo>
                <a:lnTo>
                  <a:pt x="721220" y="1567865"/>
                </a:lnTo>
                <a:lnTo>
                  <a:pt x="683399" y="1536598"/>
                </a:lnTo>
                <a:lnTo>
                  <a:pt x="643763" y="1507705"/>
                </a:lnTo>
                <a:lnTo>
                  <a:pt x="602462" y="1481302"/>
                </a:lnTo>
                <a:lnTo>
                  <a:pt x="559650" y="1457528"/>
                </a:lnTo>
                <a:lnTo>
                  <a:pt x="515480" y="1436497"/>
                </a:lnTo>
                <a:lnTo>
                  <a:pt x="470103" y="1418348"/>
                </a:lnTo>
                <a:lnTo>
                  <a:pt x="423659" y="1403210"/>
                </a:lnTo>
                <a:lnTo>
                  <a:pt x="376301" y="1391208"/>
                </a:lnTo>
                <a:lnTo>
                  <a:pt x="328168" y="1382458"/>
                </a:lnTo>
                <a:lnTo>
                  <a:pt x="279425" y="1377111"/>
                </a:lnTo>
                <a:lnTo>
                  <a:pt x="227228" y="1375816"/>
                </a:lnTo>
                <a:lnTo>
                  <a:pt x="175336" y="1381125"/>
                </a:lnTo>
                <a:lnTo>
                  <a:pt x="126238" y="1395463"/>
                </a:lnTo>
                <a:lnTo>
                  <a:pt x="82372" y="1421244"/>
                </a:lnTo>
                <a:lnTo>
                  <a:pt x="47053" y="1459369"/>
                </a:lnTo>
                <a:lnTo>
                  <a:pt x="23317" y="1505877"/>
                </a:lnTo>
                <a:lnTo>
                  <a:pt x="10693" y="1557388"/>
                </a:lnTo>
                <a:lnTo>
                  <a:pt x="8699" y="1610448"/>
                </a:lnTo>
                <a:lnTo>
                  <a:pt x="16471" y="1663192"/>
                </a:lnTo>
                <a:lnTo>
                  <a:pt x="32372" y="1714042"/>
                </a:lnTo>
                <a:lnTo>
                  <a:pt x="55270" y="1762467"/>
                </a:lnTo>
                <a:lnTo>
                  <a:pt x="84023" y="1807946"/>
                </a:lnTo>
                <a:lnTo>
                  <a:pt x="117525" y="1849970"/>
                </a:lnTo>
                <a:lnTo>
                  <a:pt x="154647" y="1888540"/>
                </a:lnTo>
                <a:lnTo>
                  <a:pt x="194551" y="1924138"/>
                </a:lnTo>
                <a:lnTo>
                  <a:pt x="236588" y="1957374"/>
                </a:lnTo>
                <a:lnTo>
                  <a:pt x="280111" y="1988820"/>
                </a:lnTo>
                <a:lnTo>
                  <a:pt x="324434" y="2019084"/>
                </a:lnTo>
                <a:lnTo>
                  <a:pt x="364375" y="2045868"/>
                </a:lnTo>
                <a:lnTo>
                  <a:pt x="404025" y="2073313"/>
                </a:lnTo>
                <a:lnTo>
                  <a:pt x="442493" y="2102180"/>
                </a:lnTo>
                <a:lnTo>
                  <a:pt x="478866" y="2133168"/>
                </a:lnTo>
                <a:lnTo>
                  <a:pt x="512203" y="2167026"/>
                </a:lnTo>
                <a:lnTo>
                  <a:pt x="541616" y="2204466"/>
                </a:lnTo>
                <a:lnTo>
                  <a:pt x="565988" y="2245372"/>
                </a:lnTo>
                <a:lnTo>
                  <a:pt x="585406" y="2288489"/>
                </a:lnTo>
                <a:lnTo>
                  <a:pt x="600900" y="2333358"/>
                </a:lnTo>
                <a:lnTo>
                  <a:pt x="613537" y="2379548"/>
                </a:lnTo>
                <a:lnTo>
                  <a:pt x="624319" y="2426614"/>
                </a:lnTo>
                <a:lnTo>
                  <a:pt x="644512" y="2521635"/>
                </a:lnTo>
                <a:lnTo>
                  <a:pt x="655993" y="2568714"/>
                </a:lnTo>
                <a:lnTo>
                  <a:pt x="669772" y="2614917"/>
                </a:lnTo>
                <a:lnTo>
                  <a:pt x="686892" y="2659799"/>
                </a:lnTo>
                <a:lnTo>
                  <a:pt x="695058" y="2676169"/>
                </a:lnTo>
                <a:lnTo>
                  <a:pt x="1168450" y="2676169"/>
                </a:lnTo>
                <a:close/>
              </a:path>
              <a:path w="1172845" h="2676525">
                <a:moveTo>
                  <a:pt x="1172413" y="583184"/>
                </a:moveTo>
                <a:lnTo>
                  <a:pt x="1118679" y="515924"/>
                </a:lnTo>
                <a:lnTo>
                  <a:pt x="1089228" y="476326"/>
                </a:lnTo>
                <a:lnTo>
                  <a:pt x="1060310" y="436092"/>
                </a:lnTo>
                <a:lnTo>
                  <a:pt x="974763" y="314020"/>
                </a:lnTo>
                <a:lnTo>
                  <a:pt x="946023" y="273685"/>
                </a:lnTo>
                <a:lnTo>
                  <a:pt x="916863" y="233946"/>
                </a:lnTo>
                <a:lnTo>
                  <a:pt x="887082" y="195046"/>
                </a:lnTo>
                <a:lnTo>
                  <a:pt x="856056" y="157200"/>
                </a:lnTo>
                <a:lnTo>
                  <a:pt x="822921" y="120865"/>
                </a:lnTo>
                <a:lnTo>
                  <a:pt x="787374" y="87261"/>
                </a:lnTo>
                <a:lnTo>
                  <a:pt x="749109" y="57569"/>
                </a:lnTo>
                <a:lnTo>
                  <a:pt x="707809" y="32994"/>
                </a:lnTo>
                <a:lnTo>
                  <a:pt x="663194" y="14732"/>
                </a:lnTo>
                <a:lnTo>
                  <a:pt x="614210" y="3644"/>
                </a:lnTo>
                <a:lnTo>
                  <a:pt x="564311" y="0"/>
                </a:lnTo>
                <a:lnTo>
                  <a:pt x="513880" y="2298"/>
                </a:lnTo>
                <a:lnTo>
                  <a:pt x="463283" y="9105"/>
                </a:lnTo>
                <a:lnTo>
                  <a:pt x="412877" y="18910"/>
                </a:lnTo>
                <a:lnTo>
                  <a:pt x="363042" y="30251"/>
                </a:lnTo>
                <a:lnTo>
                  <a:pt x="317423" y="41376"/>
                </a:lnTo>
                <a:lnTo>
                  <a:pt x="271589" y="53975"/>
                </a:lnTo>
                <a:lnTo>
                  <a:pt x="226466" y="68745"/>
                </a:lnTo>
                <a:lnTo>
                  <a:pt x="182956" y="86398"/>
                </a:lnTo>
                <a:lnTo>
                  <a:pt x="142011" y="107645"/>
                </a:lnTo>
                <a:lnTo>
                  <a:pt x="104521" y="133172"/>
                </a:lnTo>
                <a:lnTo>
                  <a:pt x="71437" y="163690"/>
                </a:lnTo>
                <a:lnTo>
                  <a:pt x="43649" y="199910"/>
                </a:lnTo>
                <a:lnTo>
                  <a:pt x="21399" y="244398"/>
                </a:lnTo>
                <a:lnTo>
                  <a:pt x="7620" y="291909"/>
                </a:lnTo>
                <a:lnTo>
                  <a:pt x="939" y="341541"/>
                </a:lnTo>
                <a:lnTo>
                  <a:pt x="0" y="392379"/>
                </a:lnTo>
                <a:lnTo>
                  <a:pt x="3403" y="443509"/>
                </a:lnTo>
                <a:lnTo>
                  <a:pt x="9779" y="494017"/>
                </a:lnTo>
                <a:lnTo>
                  <a:pt x="17830" y="543839"/>
                </a:lnTo>
                <a:lnTo>
                  <a:pt x="27165" y="593432"/>
                </a:lnTo>
                <a:lnTo>
                  <a:pt x="37769" y="642772"/>
                </a:lnTo>
                <a:lnTo>
                  <a:pt x="49644" y="691832"/>
                </a:lnTo>
                <a:lnTo>
                  <a:pt x="62763" y="740562"/>
                </a:lnTo>
                <a:lnTo>
                  <a:pt x="77127" y="788936"/>
                </a:lnTo>
                <a:lnTo>
                  <a:pt x="92735" y="836930"/>
                </a:lnTo>
                <a:lnTo>
                  <a:pt x="109588" y="884516"/>
                </a:lnTo>
                <a:lnTo>
                  <a:pt x="127647" y="931659"/>
                </a:lnTo>
                <a:lnTo>
                  <a:pt x="148767" y="981748"/>
                </a:lnTo>
                <a:lnTo>
                  <a:pt x="173024" y="1030554"/>
                </a:lnTo>
                <a:lnTo>
                  <a:pt x="201460" y="1076515"/>
                </a:lnTo>
                <a:lnTo>
                  <a:pt x="235140" y="1118082"/>
                </a:lnTo>
                <a:lnTo>
                  <a:pt x="275107" y="1153668"/>
                </a:lnTo>
                <a:lnTo>
                  <a:pt x="316598" y="1179360"/>
                </a:lnTo>
                <a:lnTo>
                  <a:pt x="360984" y="1198473"/>
                </a:lnTo>
                <a:lnTo>
                  <a:pt x="407644" y="1212494"/>
                </a:lnTo>
                <a:lnTo>
                  <a:pt x="455980" y="1222883"/>
                </a:lnTo>
                <a:lnTo>
                  <a:pt x="505383" y="1231112"/>
                </a:lnTo>
                <a:lnTo>
                  <a:pt x="555244" y="1238669"/>
                </a:lnTo>
                <a:lnTo>
                  <a:pt x="604939" y="1247013"/>
                </a:lnTo>
                <a:lnTo>
                  <a:pt x="653884" y="1257630"/>
                </a:lnTo>
                <a:lnTo>
                  <a:pt x="701459" y="1271981"/>
                </a:lnTo>
                <a:lnTo>
                  <a:pt x="747737" y="1291615"/>
                </a:lnTo>
                <a:lnTo>
                  <a:pt x="791171" y="1315999"/>
                </a:lnTo>
                <a:lnTo>
                  <a:pt x="831799" y="1344688"/>
                </a:lnTo>
                <a:lnTo>
                  <a:pt x="869683" y="1377226"/>
                </a:lnTo>
                <a:lnTo>
                  <a:pt x="904849" y="1413167"/>
                </a:lnTo>
                <a:lnTo>
                  <a:pt x="937336" y="1452067"/>
                </a:lnTo>
                <a:lnTo>
                  <a:pt x="967193" y="1493469"/>
                </a:lnTo>
                <a:lnTo>
                  <a:pt x="994460" y="1536941"/>
                </a:lnTo>
                <a:lnTo>
                  <a:pt x="1019175" y="1582013"/>
                </a:lnTo>
                <a:lnTo>
                  <a:pt x="1041387" y="1628241"/>
                </a:lnTo>
                <a:lnTo>
                  <a:pt x="1061123" y="1675180"/>
                </a:lnTo>
                <a:lnTo>
                  <a:pt x="1078763" y="1722628"/>
                </a:lnTo>
                <a:lnTo>
                  <a:pt x="1094892" y="1770595"/>
                </a:lnTo>
                <a:lnTo>
                  <a:pt x="1109840" y="1818995"/>
                </a:lnTo>
                <a:lnTo>
                  <a:pt x="1123937" y="1867674"/>
                </a:lnTo>
                <a:lnTo>
                  <a:pt x="1164539" y="2014308"/>
                </a:lnTo>
                <a:lnTo>
                  <a:pt x="1172413" y="2041512"/>
                </a:lnTo>
                <a:lnTo>
                  <a:pt x="1172413" y="583184"/>
                </a:lnTo>
                <a:close/>
              </a:path>
            </a:pathLst>
          </a:custGeom>
          <a:solidFill>
            <a:srgbClr val="3F2E3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55435" y="2549392"/>
            <a:ext cx="2860040" cy="2844800"/>
            <a:chOff x="6955435" y="2549392"/>
            <a:chExt cx="2860040" cy="28448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1013" y="2574153"/>
              <a:ext cx="2808450" cy="28067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955435" y="2549392"/>
              <a:ext cx="2860040" cy="2844800"/>
            </a:xfrm>
            <a:custGeom>
              <a:avLst/>
              <a:gdLst/>
              <a:ahLst/>
              <a:cxnLst/>
              <a:rect l="l" t="t" r="r" b="b"/>
              <a:pathLst>
                <a:path w="2860040" h="2844800">
                  <a:moveTo>
                    <a:pt x="1711903" y="25399"/>
                  </a:moveTo>
                  <a:lnTo>
                    <a:pt x="1147707" y="25399"/>
                  </a:lnTo>
                  <a:lnTo>
                    <a:pt x="1239933" y="0"/>
                  </a:lnTo>
                  <a:lnTo>
                    <a:pt x="1619675" y="0"/>
                  </a:lnTo>
                  <a:lnTo>
                    <a:pt x="1711903" y="25399"/>
                  </a:lnTo>
                  <a:close/>
                </a:path>
                <a:path w="2860040" h="2844800">
                  <a:moveTo>
                    <a:pt x="1757251" y="2819399"/>
                  </a:moveTo>
                  <a:lnTo>
                    <a:pt x="1102357" y="2819399"/>
                  </a:lnTo>
                  <a:lnTo>
                    <a:pt x="969677" y="2781299"/>
                  </a:lnTo>
                  <a:lnTo>
                    <a:pt x="926655" y="2755899"/>
                  </a:lnTo>
                  <a:lnTo>
                    <a:pt x="842572" y="2730499"/>
                  </a:lnTo>
                  <a:lnTo>
                    <a:pt x="801560" y="2705099"/>
                  </a:lnTo>
                  <a:lnTo>
                    <a:pt x="761269" y="2679699"/>
                  </a:lnTo>
                  <a:lnTo>
                    <a:pt x="721723" y="2666999"/>
                  </a:lnTo>
                  <a:lnTo>
                    <a:pt x="682948" y="2641599"/>
                  </a:lnTo>
                  <a:lnTo>
                    <a:pt x="644969" y="2616199"/>
                  </a:lnTo>
                  <a:lnTo>
                    <a:pt x="607811" y="2590799"/>
                  </a:lnTo>
                  <a:lnTo>
                    <a:pt x="571500" y="2565399"/>
                  </a:lnTo>
                  <a:lnTo>
                    <a:pt x="536060" y="2539999"/>
                  </a:lnTo>
                  <a:lnTo>
                    <a:pt x="501517" y="2501899"/>
                  </a:lnTo>
                  <a:lnTo>
                    <a:pt x="467897" y="2476499"/>
                  </a:lnTo>
                  <a:lnTo>
                    <a:pt x="435223" y="2451099"/>
                  </a:lnTo>
                  <a:lnTo>
                    <a:pt x="403522" y="2412999"/>
                  </a:lnTo>
                  <a:lnTo>
                    <a:pt x="372819" y="2387599"/>
                  </a:lnTo>
                  <a:lnTo>
                    <a:pt x="343138" y="2349499"/>
                  </a:lnTo>
                  <a:lnTo>
                    <a:pt x="314506" y="2311399"/>
                  </a:lnTo>
                  <a:lnTo>
                    <a:pt x="286947" y="2285999"/>
                  </a:lnTo>
                  <a:lnTo>
                    <a:pt x="260487" y="2247899"/>
                  </a:lnTo>
                  <a:lnTo>
                    <a:pt x="235150" y="2209799"/>
                  </a:lnTo>
                  <a:lnTo>
                    <a:pt x="210963" y="2171699"/>
                  </a:lnTo>
                  <a:lnTo>
                    <a:pt x="187949" y="2133599"/>
                  </a:lnTo>
                  <a:lnTo>
                    <a:pt x="166135" y="2095499"/>
                  </a:lnTo>
                  <a:lnTo>
                    <a:pt x="145546" y="2044699"/>
                  </a:lnTo>
                  <a:lnTo>
                    <a:pt x="126206" y="2006599"/>
                  </a:lnTo>
                  <a:lnTo>
                    <a:pt x="108142" y="1968499"/>
                  </a:lnTo>
                  <a:lnTo>
                    <a:pt x="91377" y="1930399"/>
                  </a:lnTo>
                  <a:lnTo>
                    <a:pt x="75939" y="1879599"/>
                  </a:lnTo>
                  <a:lnTo>
                    <a:pt x="61851" y="1841499"/>
                  </a:lnTo>
                  <a:lnTo>
                    <a:pt x="49138" y="1790699"/>
                  </a:lnTo>
                  <a:lnTo>
                    <a:pt x="37827" y="1752599"/>
                  </a:lnTo>
                  <a:lnTo>
                    <a:pt x="27943" y="1701799"/>
                  </a:lnTo>
                  <a:lnTo>
                    <a:pt x="19510" y="1663699"/>
                  </a:lnTo>
                  <a:lnTo>
                    <a:pt x="12553" y="1612899"/>
                  </a:lnTo>
                  <a:lnTo>
                    <a:pt x="7099" y="1562099"/>
                  </a:lnTo>
                  <a:lnTo>
                    <a:pt x="3172" y="1511299"/>
                  </a:lnTo>
                  <a:lnTo>
                    <a:pt x="797" y="1473199"/>
                  </a:lnTo>
                  <a:lnTo>
                    <a:pt x="0" y="1422399"/>
                  </a:lnTo>
                  <a:lnTo>
                    <a:pt x="797" y="1371599"/>
                  </a:lnTo>
                  <a:lnTo>
                    <a:pt x="3172" y="1320799"/>
                  </a:lnTo>
                  <a:lnTo>
                    <a:pt x="7099" y="1282699"/>
                  </a:lnTo>
                  <a:lnTo>
                    <a:pt x="12553" y="1231899"/>
                  </a:lnTo>
                  <a:lnTo>
                    <a:pt x="19510" y="1181099"/>
                  </a:lnTo>
                  <a:lnTo>
                    <a:pt x="27943" y="1142999"/>
                  </a:lnTo>
                  <a:lnTo>
                    <a:pt x="37828" y="1092199"/>
                  </a:lnTo>
                  <a:lnTo>
                    <a:pt x="49139" y="1054099"/>
                  </a:lnTo>
                  <a:lnTo>
                    <a:pt x="61851" y="1003299"/>
                  </a:lnTo>
                  <a:lnTo>
                    <a:pt x="75939" y="965199"/>
                  </a:lnTo>
                  <a:lnTo>
                    <a:pt x="91378" y="914399"/>
                  </a:lnTo>
                  <a:lnTo>
                    <a:pt x="108142" y="876299"/>
                  </a:lnTo>
                  <a:lnTo>
                    <a:pt x="126207" y="838199"/>
                  </a:lnTo>
                  <a:lnTo>
                    <a:pt x="145547" y="787399"/>
                  </a:lnTo>
                  <a:lnTo>
                    <a:pt x="166136" y="749299"/>
                  </a:lnTo>
                  <a:lnTo>
                    <a:pt x="187950" y="711199"/>
                  </a:lnTo>
                  <a:lnTo>
                    <a:pt x="210964" y="673099"/>
                  </a:lnTo>
                  <a:lnTo>
                    <a:pt x="235152" y="634999"/>
                  </a:lnTo>
                  <a:lnTo>
                    <a:pt x="260488" y="596899"/>
                  </a:lnTo>
                  <a:lnTo>
                    <a:pt x="286949" y="558799"/>
                  </a:lnTo>
                  <a:lnTo>
                    <a:pt x="314508" y="533399"/>
                  </a:lnTo>
                  <a:lnTo>
                    <a:pt x="343140" y="495299"/>
                  </a:lnTo>
                  <a:lnTo>
                    <a:pt x="372821" y="457199"/>
                  </a:lnTo>
                  <a:lnTo>
                    <a:pt x="403524" y="431799"/>
                  </a:lnTo>
                  <a:lnTo>
                    <a:pt x="435225" y="393699"/>
                  </a:lnTo>
                  <a:lnTo>
                    <a:pt x="467899" y="368299"/>
                  </a:lnTo>
                  <a:lnTo>
                    <a:pt x="501520" y="330199"/>
                  </a:lnTo>
                  <a:lnTo>
                    <a:pt x="536063" y="304799"/>
                  </a:lnTo>
                  <a:lnTo>
                    <a:pt x="571503" y="279399"/>
                  </a:lnTo>
                  <a:lnTo>
                    <a:pt x="607814" y="253999"/>
                  </a:lnTo>
                  <a:lnTo>
                    <a:pt x="644972" y="228599"/>
                  </a:lnTo>
                  <a:lnTo>
                    <a:pt x="682951" y="203199"/>
                  </a:lnTo>
                  <a:lnTo>
                    <a:pt x="721726" y="177799"/>
                  </a:lnTo>
                  <a:lnTo>
                    <a:pt x="761271" y="152399"/>
                  </a:lnTo>
                  <a:lnTo>
                    <a:pt x="801563" y="139699"/>
                  </a:lnTo>
                  <a:lnTo>
                    <a:pt x="842574" y="114299"/>
                  </a:lnTo>
                  <a:lnTo>
                    <a:pt x="926658" y="88899"/>
                  </a:lnTo>
                  <a:lnTo>
                    <a:pt x="969679" y="63499"/>
                  </a:lnTo>
                  <a:lnTo>
                    <a:pt x="1102359" y="25399"/>
                  </a:lnTo>
                  <a:lnTo>
                    <a:pt x="1757251" y="25399"/>
                  </a:lnTo>
                  <a:lnTo>
                    <a:pt x="1802056" y="38099"/>
                  </a:lnTo>
                  <a:lnTo>
                    <a:pt x="1429803" y="38099"/>
                  </a:lnTo>
                  <a:lnTo>
                    <a:pt x="1381512" y="50799"/>
                  </a:lnTo>
                  <a:lnTo>
                    <a:pt x="1239221" y="50799"/>
                  </a:lnTo>
                  <a:lnTo>
                    <a:pt x="1101384" y="88899"/>
                  </a:lnTo>
                  <a:lnTo>
                    <a:pt x="1056556" y="88899"/>
                  </a:lnTo>
                  <a:lnTo>
                    <a:pt x="1012334" y="114299"/>
                  </a:lnTo>
                  <a:lnTo>
                    <a:pt x="883570" y="152399"/>
                  </a:lnTo>
                  <a:lnTo>
                    <a:pt x="842042" y="177799"/>
                  </a:lnTo>
                  <a:lnTo>
                    <a:pt x="801257" y="190499"/>
                  </a:lnTo>
                  <a:lnTo>
                    <a:pt x="761242" y="215899"/>
                  </a:lnTo>
                  <a:lnTo>
                    <a:pt x="722025" y="241299"/>
                  </a:lnTo>
                  <a:lnTo>
                    <a:pt x="683633" y="266699"/>
                  </a:lnTo>
                  <a:lnTo>
                    <a:pt x="646093" y="292099"/>
                  </a:lnTo>
                  <a:lnTo>
                    <a:pt x="609434" y="317499"/>
                  </a:lnTo>
                  <a:lnTo>
                    <a:pt x="573682" y="342899"/>
                  </a:lnTo>
                  <a:lnTo>
                    <a:pt x="538866" y="368299"/>
                  </a:lnTo>
                  <a:lnTo>
                    <a:pt x="505013" y="406399"/>
                  </a:lnTo>
                  <a:lnTo>
                    <a:pt x="472150" y="431799"/>
                  </a:lnTo>
                  <a:lnTo>
                    <a:pt x="440305" y="469899"/>
                  </a:lnTo>
                  <a:lnTo>
                    <a:pt x="409505" y="495299"/>
                  </a:lnTo>
                  <a:lnTo>
                    <a:pt x="379778" y="533399"/>
                  </a:lnTo>
                  <a:lnTo>
                    <a:pt x="351152" y="571499"/>
                  </a:lnTo>
                  <a:lnTo>
                    <a:pt x="323654" y="596899"/>
                  </a:lnTo>
                  <a:lnTo>
                    <a:pt x="297311" y="634999"/>
                  </a:lnTo>
                  <a:lnTo>
                    <a:pt x="272152" y="673099"/>
                  </a:lnTo>
                  <a:lnTo>
                    <a:pt x="248203" y="711199"/>
                  </a:lnTo>
                  <a:lnTo>
                    <a:pt x="225492" y="749299"/>
                  </a:lnTo>
                  <a:lnTo>
                    <a:pt x="204047" y="787399"/>
                  </a:lnTo>
                  <a:lnTo>
                    <a:pt x="183895" y="838199"/>
                  </a:lnTo>
                  <a:lnTo>
                    <a:pt x="165064" y="876299"/>
                  </a:lnTo>
                  <a:lnTo>
                    <a:pt x="147581" y="914399"/>
                  </a:lnTo>
                  <a:lnTo>
                    <a:pt x="131474" y="965199"/>
                  </a:lnTo>
                  <a:lnTo>
                    <a:pt x="116771" y="1003299"/>
                  </a:lnTo>
                  <a:lnTo>
                    <a:pt x="103498" y="1054099"/>
                  </a:lnTo>
                  <a:lnTo>
                    <a:pt x="91683" y="1092199"/>
                  </a:lnTo>
                  <a:lnTo>
                    <a:pt x="81355" y="1142999"/>
                  </a:lnTo>
                  <a:lnTo>
                    <a:pt x="72540" y="1181099"/>
                  </a:lnTo>
                  <a:lnTo>
                    <a:pt x="65266" y="1231899"/>
                  </a:lnTo>
                  <a:lnTo>
                    <a:pt x="59560" y="1282699"/>
                  </a:lnTo>
                  <a:lnTo>
                    <a:pt x="55451" y="1320799"/>
                  </a:lnTo>
                  <a:lnTo>
                    <a:pt x="52965" y="1371599"/>
                  </a:lnTo>
                  <a:lnTo>
                    <a:pt x="52130" y="1422399"/>
                  </a:lnTo>
                  <a:lnTo>
                    <a:pt x="52965" y="1473199"/>
                  </a:lnTo>
                  <a:lnTo>
                    <a:pt x="55451" y="1511299"/>
                  </a:lnTo>
                  <a:lnTo>
                    <a:pt x="59560" y="1562099"/>
                  </a:lnTo>
                  <a:lnTo>
                    <a:pt x="65266" y="1612899"/>
                  </a:lnTo>
                  <a:lnTo>
                    <a:pt x="72540" y="1663699"/>
                  </a:lnTo>
                  <a:lnTo>
                    <a:pt x="81355" y="1701799"/>
                  </a:lnTo>
                  <a:lnTo>
                    <a:pt x="91683" y="1752599"/>
                  </a:lnTo>
                  <a:lnTo>
                    <a:pt x="103498" y="1790699"/>
                  </a:lnTo>
                  <a:lnTo>
                    <a:pt x="116771" y="1841499"/>
                  </a:lnTo>
                  <a:lnTo>
                    <a:pt x="131474" y="1879599"/>
                  </a:lnTo>
                  <a:lnTo>
                    <a:pt x="147582" y="1930399"/>
                  </a:lnTo>
                  <a:lnTo>
                    <a:pt x="165064" y="1968499"/>
                  </a:lnTo>
                  <a:lnTo>
                    <a:pt x="183895" y="2006599"/>
                  </a:lnTo>
                  <a:lnTo>
                    <a:pt x="204047" y="2044699"/>
                  </a:lnTo>
                  <a:lnTo>
                    <a:pt x="225492" y="2095499"/>
                  </a:lnTo>
                  <a:lnTo>
                    <a:pt x="248203" y="2133599"/>
                  </a:lnTo>
                  <a:lnTo>
                    <a:pt x="272152" y="2171699"/>
                  </a:lnTo>
                  <a:lnTo>
                    <a:pt x="297312" y="2209799"/>
                  </a:lnTo>
                  <a:lnTo>
                    <a:pt x="323654" y="2247899"/>
                  </a:lnTo>
                  <a:lnTo>
                    <a:pt x="351152" y="2273299"/>
                  </a:lnTo>
                  <a:lnTo>
                    <a:pt x="379779" y="2311399"/>
                  </a:lnTo>
                  <a:lnTo>
                    <a:pt x="409505" y="2349499"/>
                  </a:lnTo>
                  <a:lnTo>
                    <a:pt x="440305" y="2374899"/>
                  </a:lnTo>
                  <a:lnTo>
                    <a:pt x="472150" y="2412999"/>
                  </a:lnTo>
                  <a:lnTo>
                    <a:pt x="505013" y="2438399"/>
                  </a:lnTo>
                  <a:lnTo>
                    <a:pt x="538866" y="2476499"/>
                  </a:lnTo>
                  <a:lnTo>
                    <a:pt x="573683" y="2501899"/>
                  </a:lnTo>
                  <a:lnTo>
                    <a:pt x="609434" y="2527299"/>
                  </a:lnTo>
                  <a:lnTo>
                    <a:pt x="646093" y="2552699"/>
                  </a:lnTo>
                  <a:lnTo>
                    <a:pt x="683633" y="2578099"/>
                  </a:lnTo>
                  <a:lnTo>
                    <a:pt x="722025" y="2603499"/>
                  </a:lnTo>
                  <a:lnTo>
                    <a:pt x="761242" y="2628899"/>
                  </a:lnTo>
                  <a:lnTo>
                    <a:pt x="801257" y="2641599"/>
                  </a:lnTo>
                  <a:lnTo>
                    <a:pt x="842043" y="2666999"/>
                  </a:lnTo>
                  <a:lnTo>
                    <a:pt x="883570" y="2692399"/>
                  </a:lnTo>
                  <a:lnTo>
                    <a:pt x="968743" y="2717799"/>
                  </a:lnTo>
                  <a:lnTo>
                    <a:pt x="1192744" y="2781299"/>
                  </a:lnTo>
                  <a:lnTo>
                    <a:pt x="1239221" y="2781299"/>
                  </a:lnTo>
                  <a:lnTo>
                    <a:pt x="1286193" y="2793999"/>
                  </a:lnTo>
                  <a:lnTo>
                    <a:pt x="1846291" y="2793999"/>
                  </a:lnTo>
                  <a:lnTo>
                    <a:pt x="1757251" y="2819399"/>
                  </a:lnTo>
                  <a:close/>
                </a:path>
                <a:path w="2860040" h="2844800">
                  <a:moveTo>
                    <a:pt x="1846291" y="2793999"/>
                  </a:moveTo>
                  <a:lnTo>
                    <a:pt x="1573412" y="2793999"/>
                  </a:lnTo>
                  <a:lnTo>
                    <a:pt x="1620384" y="2781299"/>
                  </a:lnTo>
                  <a:lnTo>
                    <a:pt x="1666861" y="2781299"/>
                  </a:lnTo>
                  <a:lnTo>
                    <a:pt x="1890862" y="2717799"/>
                  </a:lnTo>
                  <a:lnTo>
                    <a:pt x="1976036" y="2692399"/>
                  </a:lnTo>
                  <a:lnTo>
                    <a:pt x="2017564" y="2666999"/>
                  </a:lnTo>
                  <a:lnTo>
                    <a:pt x="2058349" y="2641599"/>
                  </a:lnTo>
                  <a:lnTo>
                    <a:pt x="2098364" y="2628899"/>
                  </a:lnTo>
                  <a:lnTo>
                    <a:pt x="2137582" y="2603499"/>
                  </a:lnTo>
                  <a:lnTo>
                    <a:pt x="2175975" y="2578099"/>
                  </a:lnTo>
                  <a:lnTo>
                    <a:pt x="2213515" y="2552699"/>
                  </a:lnTo>
                  <a:lnTo>
                    <a:pt x="2250174" y="2527299"/>
                  </a:lnTo>
                  <a:lnTo>
                    <a:pt x="2285926" y="2501899"/>
                  </a:lnTo>
                  <a:lnTo>
                    <a:pt x="2320743" y="2476499"/>
                  </a:lnTo>
                  <a:lnTo>
                    <a:pt x="2354596" y="2438399"/>
                  </a:lnTo>
                  <a:lnTo>
                    <a:pt x="2387460" y="2412999"/>
                  </a:lnTo>
                  <a:lnTo>
                    <a:pt x="2419305" y="2374899"/>
                  </a:lnTo>
                  <a:lnTo>
                    <a:pt x="2450105" y="2349499"/>
                  </a:lnTo>
                  <a:lnTo>
                    <a:pt x="2479833" y="2311399"/>
                  </a:lnTo>
                  <a:lnTo>
                    <a:pt x="2508459" y="2273299"/>
                  </a:lnTo>
                  <a:lnTo>
                    <a:pt x="2535958" y="2247899"/>
                  </a:lnTo>
                  <a:lnTo>
                    <a:pt x="2562301" y="2209799"/>
                  </a:lnTo>
                  <a:lnTo>
                    <a:pt x="2587461" y="2171699"/>
                  </a:lnTo>
                  <a:lnTo>
                    <a:pt x="2611410" y="2133599"/>
                  </a:lnTo>
                  <a:lnTo>
                    <a:pt x="2634121" y="2095499"/>
                  </a:lnTo>
                  <a:lnTo>
                    <a:pt x="2655567" y="2044699"/>
                  </a:lnTo>
                  <a:lnTo>
                    <a:pt x="2675719" y="2006599"/>
                  </a:lnTo>
                  <a:lnTo>
                    <a:pt x="2694551" y="1968499"/>
                  </a:lnTo>
                  <a:lnTo>
                    <a:pt x="2712034" y="1930399"/>
                  </a:lnTo>
                  <a:lnTo>
                    <a:pt x="2728141" y="1879599"/>
                  </a:lnTo>
                  <a:lnTo>
                    <a:pt x="2742845" y="1841499"/>
                  </a:lnTo>
                  <a:lnTo>
                    <a:pt x="2756118" y="1790699"/>
                  </a:lnTo>
                  <a:lnTo>
                    <a:pt x="2767933" y="1752599"/>
                  </a:lnTo>
                  <a:lnTo>
                    <a:pt x="2778262" y="1701799"/>
                  </a:lnTo>
                  <a:lnTo>
                    <a:pt x="2787077" y="1663699"/>
                  </a:lnTo>
                  <a:lnTo>
                    <a:pt x="2794351" y="1612899"/>
                  </a:lnTo>
                  <a:lnTo>
                    <a:pt x="2800057" y="1562099"/>
                  </a:lnTo>
                  <a:lnTo>
                    <a:pt x="2804167" y="1511299"/>
                  </a:lnTo>
                  <a:lnTo>
                    <a:pt x="2806652" y="1473199"/>
                  </a:lnTo>
                  <a:lnTo>
                    <a:pt x="2807487" y="1422399"/>
                  </a:lnTo>
                  <a:lnTo>
                    <a:pt x="2806652" y="1371599"/>
                  </a:lnTo>
                  <a:lnTo>
                    <a:pt x="2804167" y="1320799"/>
                  </a:lnTo>
                  <a:lnTo>
                    <a:pt x="2800057" y="1282699"/>
                  </a:lnTo>
                  <a:lnTo>
                    <a:pt x="2794351" y="1231899"/>
                  </a:lnTo>
                  <a:lnTo>
                    <a:pt x="2787077" y="1181099"/>
                  </a:lnTo>
                  <a:lnTo>
                    <a:pt x="2778262" y="1142999"/>
                  </a:lnTo>
                  <a:lnTo>
                    <a:pt x="2767933" y="1092199"/>
                  </a:lnTo>
                  <a:lnTo>
                    <a:pt x="2756118" y="1054099"/>
                  </a:lnTo>
                  <a:lnTo>
                    <a:pt x="2742845" y="1003299"/>
                  </a:lnTo>
                  <a:lnTo>
                    <a:pt x="2728141" y="965199"/>
                  </a:lnTo>
                  <a:lnTo>
                    <a:pt x="2712034" y="914399"/>
                  </a:lnTo>
                  <a:lnTo>
                    <a:pt x="2694551" y="876299"/>
                  </a:lnTo>
                  <a:lnTo>
                    <a:pt x="2675719" y="838199"/>
                  </a:lnTo>
                  <a:lnTo>
                    <a:pt x="2655567" y="787399"/>
                  </a:lnTo>
                  <a:lnTo>
                    <a:pt x="2634121" y="749299"/>
                  </a:lnTo>
                  <a:lnTo>
                    <a:pt x="2611410" y="711199"/>
                  </a:lnTo>
                  <a:lnTo>
                    <a:pt x="2587461" y="673099"/>
                  </a:lnTo>
                  <a:lnTo>
                    <a:pt x="2562301" y="634999"/>
                  </a:lnTo>
                  <a:lnTo>
                    <a:pt x="2535958" y="596899"/>
                  </a:lnTo>
                  <a:lnTo>
                    <a:pt x="2508459" y="571499"/>
                  </a:lnTo>
                  <a:lnTo>
                    <a:pt x="2479833" y="533399"/>
                  </a:lnTo>
                  <a:lnTo>
                    <a:pt x="2450105" y="495299"/>
                  </a:lnTo>
                  <a:lnTo>
                    <a:pt x="2419305" y="469899"/>
                  </a:lnTo>
                  <a:lnTo>
                    <a:pt x="2387460" y="431799"/>
                  </a:lnTo>
                  <a:lnTo>
                    <a:pt x="2354596" y="406399"/>
                  </a:lnTo>
                  <a:lnTo>
                    <a:pt x="2320743" y="368299"/>
                  </a:lnTo>
                  <a:lnTo>
                    <a:pt x="2285926" y="342899"/>
                  </a:lnTo>
                  <a:lnTo>
                    <a:pt x="2250174" y="317499"/>
                  </a:lnTo>
                  <a:lnTo>
                    <a:pt x="2213515" y="292099"/>
                  </a:lnTo>
                  <a:lnTo>
                    <a:pt x="2175975" y="266699"/>
                  </a:lnTo>
                  <a:lnTo>
                    <a:pt x="2137582" y="241299"/>
                  </a:lnTo>
                  <a:lnTo>
                    <a:pt x="2098364" y="215899"/>
                  </a:lnTo>
                  <a:lnTo>
                    <a:pt x="2058349" y="190499"/>
                  </a:lnTo>
                  <a:lnTo>
                    <a:pt x="2017564" y="177799"/>
                  </a:lnTo>
                  <a:lnTo>
                    <a:pt x="1976036" y="152399"/>
                  </a:lnTo>
                  <a:lnTo>
                    <a:pt x="1847272" y="114299"/>
                  </a:lnTo>
                  <a:lnTo>
                    <a:pt x="1803049" y="88899"/>
                  </a:lnTo>
                  <a:lnTo>
                    <a:pt x="1758221" y="88899"/>
                  </a:lnTo>
                  <a:lnTo>
                    <a:pt x="1620384" y="50799"/>
                  </a:lnTo>
                  <a:lnTo>
                    <a:pt x="1478094" y="50799"/>
                  </a:lnTo>
                  <a:lnTo>
                    <a:pt x="1429803" y="38099"/>
                  </a:lnTo>
                  <a:lnTo>
                    <a:pt x="1802056" y="38099"/>
                  </a:lnTo>
                  <a:lnTo>
                    <a:pt x="1889932" y="63499"/>
                  </a:lnTo>
                  <a:lnTo>
                    <a:pt x="1932954" y="88899"/>
                  </a:lnTo>
                  <a:lnTo>
                    <a:pt x="2017037" y="114299"/>
                  </a:lnTo>
                  <a:lnTo>
                    <a:pt x="2058049" y="139699"/>
                  </a:lnTo>
                  <a:lnTo>
                    <a:pt x="2098340" y="152399"/>
                  </a:lnTo>
                  <a:lnTo>
                    <a:pt x="2137886" y="177799"/>
                  </a:lnTo>
                  <a:lnTo>
                    <a:pt x="2176661" y="203199"/>
                  </a:lnTo>
                  <a:lnTo>
                    <a:pt x="2214640" y="228599"/>
                  </a:lnTo>
                  <a:lnTo>
                    <a:pt x="2251798" y="253999"/>
                  </a:lnTo>
                  <a:lnTo>
                    <a:pt x="2288109" y="279399"/>
                  </a:lnTo>
                  <a:lnTo>
                    <a:pt x="2323549" y="304799"/>
                  </a:lnTo>
                  <a:lnTo>
                    <a:pt x="2358091" y="330199"/>
                  </a:lnTo>
                  <a:lnTo>
                    <a:pt x="2391712" y="368299"/>
                  </a:lnTo>
                  <a:lnTo>
                    <a:pt x="2424386" y="393699"/>
                  </a:lnTo>
                  <a:lnTo>
                    <a:pt x="2456087" y="431799"/>
                  </a:lnTo>
                  <a:lnTo>
                    <a:pt x="2486790" y="457199"/>
                  </a:lnTo>
                  <a:lnTo>
                    <a:pt x="2516470" y="495299"/>
                  </a:lnTo>
                  <a:lnTo>
                    <a:pt x="2545102" y="533399"/>
                  </a:lnTo>
                  <a:lnTo>
                    <a:pt x="2572661" y="558799"/>
                  </a:lnTo>
                  <a:lnTo>
                    <a:pt x="2599121" y="596899"/>
                  </a:lnTo>
                  <a:lnTo>
                    <a:pt x="2624458" y="634999"/>
                  </a:lnTo>
                  <a:lnTo>
                    <a:pt x="2648645" y="673099"/>
                  </a:lnTo>
                  <a:lnTo>
                    <a:pt x="2671659" y="711199"/>
                  </a:lnTo>
                  <a:lnTo>
                    <a:pt x="2693472" y="749299"/>
                  </a:lnTo>
                  <a:lnTo>
                    <a:pt x="2714062" y="787399"/>
                  </a:lnTo>
                  <a:lnTo>
                    <a:pt x="2733401" y="838199"/>
                  </a:lnTo>
                  <a:lnTo>
                    <a:pt x="2751465" y="876299"/>
                  </a:lnTo>
                  <a:lnTo>
                    <a:pt x="2768230" y="914399"/>
                  </a:lnTo>
                  <a:lnTo>
                    <a:pt x="2783668" y="965199"/>
                  </a:lnTo>
                  <a:lnTo>
                    <a:pt x="2797756" y="1003299"/>
                  </a:lnTo>
                  <a:lnTo>
                    <a:pt x="2810468" y="1054099"/>
                  </a:lnTo>
                  <a:lnTo>
                    <a:pt x="2821779" y="1092199"/>
                  </a:lnTo>
                  <a:lnTo>
                    <a:pt x="2831664" y="1142999"/>
                  </a:lnTo>
                  <a:lnTo>
                    <a:pt x="2840097" y="1181099"/>
                  </a:lnTo>
                  <a:lnTo>
                    <a:pt x="2847053" y="1231899"/>
                  </a:lnTo>
                  <a:lnTo>
                    <a:pt x="2852508" y="1282699"/>
                  </a:lnTo>
                  <a:lnTo>
                    <a:pt x="2856435" y="1320799"/>
                  </a:lnTo>
                  <a:lnTo>
                    <a:pt x="2858810" y="1371599"/>
                  </a:lnTo>
                  <a:lnTo>
                    <a:pt x="2859607" y="1422399"/>
                  </a:lnTo>
                  <a:lnTo>
                    <a:pt x="2858810" y="1473199"/>
                  </a:lnTo>
                  <a:lnTo>
                    <a:pt x="2856435" y="1511299"/>
                  </a:lnTo>
                  <a:lnTo>
                    <a:pt x="2852508" y="1562099"/>
                  </a:lnTo>
                  <a:lnTo>
                    <a:pt x="2847053" y="1612899"/>
                  </a:lnTo>
                  <a:lnTo>
                    <a:pt x="2840097" y="1663699"/>
                  </a:lnTo>
                  <a:lnTo>
                    <a:pt x="2831664" y="1701799"/>
                  </a:lnTo>
                  <a:lnTo>
                    <a:pt x="2821779" y="1752599"/>
                  </a:lnTo>
                  <a:lnTo>
                    <a:pt x="2810468" y="1790699"/>
                  </a:lnTo>
                  <a:lnTo>
                    <a:pt x="2797756" y="1841499"/>
                  </a:lnTo>
                  <a:lnTo>
                    <a:pt x="2783668" y="1879599"/>
                  </a:lnTo>
                  <a:lnTo>
                    <a:pt x="2768230" y="1930399"/>
                  </a:lnTo>
                  <a:lnTo>
                    <a:pt x="2751465" y="1968499"/>
                  </a:lnTo>
                  <a:lnTo>
                    <a:pt x="2733401" y="2006599"/>
                  </a:lnTo>
                  <a:lnTo>
                    <a:pt x="2714062" y="2044699"/>
                  </a:lnTo>
                  <a:lnTo>
                    <a:pt x="2693472" y="2095499"/>
                  </a:lnTo>
                  <a:lnTo>
                    <a:pt x="2671659" y="2133599"/>
                  </a:lnTo>
                  <a:lnTo>
                    <a:pt x="2648645" y="2171699"/>
                  </a:lnTo>
                  <a:lnTo>
                    <a:pt x="2624458" y="2209799"/>
                  </a:lnTo>
                  <a:lnTo>
                    <a:pt x="2599121" y="2247899"/>
                  </a:lnTo>
                  <a:lnTo>
                    <a:pt x="2572661" y="2285999"/>
                  </a:lnTo>
                  <a:lnTo>
                    <a:pt x="2545102" y="2311399"/>
                  </a:lnTo>
                  <a:lnTo>
                    <a:pt x="2516470" y="2349499"/>
                  </a:lnTo>
                  <a:lnTo>
                    <a:pt x="2486790" y="2387599"/>
                  </a:lnTo>
                  <a:lnTo>
                    <a:pt x="2456087" y="2412999"/>
                  </a:lnTo>
                  <a:lnTo>
                    <a:pt x="2424386" y="2451099"/>
                  </a:lnTo>
                  <a:lnTo>
                    <a:pt x="2391712" y="2476499"/>
                  </a:lnTo>
                  <a:lnTo>
                    <a:pt x="2358091" y="2501899"/>
                  </a:lnTo>
                  <a:lnTo>
                    <a:pt x="2323549" y="2539999"/>
                  </a:lnTo>
                  <a:lnTo>
                    <a:pt x="2288109" y="2565399"/>
                  </a:lnTo>
                  <a:lnTo>
                    <a:pt x="2251798" y="2590799"/>
                  </a:lnTo>
                  <a:lnTo>
                    <a:pt x="2214640" y="2616199"/>
                  </a:lnTo>
                  <a:lnTo>
                    <a:pt x="2176661" y="2641599"/>
                  </a:lnTo>
                  <a:lnTo>
                    <a:pt x="2137886" y="2666999"/>
                  </a:lnTo>
                  <a:lnTo>
                    <a:pt x="2098340" y="2679699"/>
                  </a:lnTo>
                  <a:lnTo>
                    <a:pt x="2058049" y="2705099"/>
                  </a:lnTo>
                  <a:lnTo>
                    <a:pt x="2017037" y="2730499"/>
                  </a:lnTo>
                  <a:lnTo>
                    <a:pt x="1932954" y="2755899"/>
                  </a:lnTo>
                  <a:lnTo>
                    <a:pt x="1889932" y="2781299"/>
                  </a:lnTo>
                  <a:lnTo>
                    <a:pt x="1846291" y="2793999"/>
                  </a:lnTo>
                  <a:close/>
                </a:path>
                <a:path w="2860040" h="2844800">
                  <a:moveTo>
                    <a:pt x="1619675" y="2844799"/>
                  </a:moveTo>
                  <a:lnTo>
                    <a:pt x="1239932" y="2844799"/>
                  </a:lnTo>
                  <a:lnTo>
                    <a:pt x="1147705" y="2819399"/>
                  </a:lnTo>
                  <a:lnTo>
                    <a:pt x="1711903" y="2819399"/>
                  </a:lnTo>
                  <a:lnTo>
                    <a:pt x="1619675" y="284479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76626" y="2272726"/>
            <a:ext cx="5563235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Brain</a:t>
            </a:r>
            <a:r>
              <a:rPr dirty="0" sz="2000" spc="49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tumours</a:t>
            </a:r>
            <a:r>
              <a:rPr dirty="0" sz="2000" spc="49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are</a:t>
            </a:r>
            <a:r>
              <a:rPr dirty="0" sz="2000" spc="49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a</a:t>
            </a:r>
            <a:r>
              <a:rPr dirty="0" sz="2000" spc="49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severe</a:t>
            </a:r>
            <a:r>
              <a:rPr dirty="0" sz="2000" spc="49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spc="-10" b="1">
                <a:solidFill>
                  <a:srgbClr val="331B2B"/>
                </a:solidFill>
                <a:latin typeface="Tahoma"/>
                <a:cs typeface="Tahoma"/>
              </a:rPr>
              <a:t>medical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condition</a:t>
            </a:r>
            <a:r>
              <a:rPr dirty="0" sz="2000" spc="18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that</a:t>
            </a:r>
            <a:r>
              <a:rPr dirty="0" sz="2000" spc="18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can</a:t>
            </a:r>
            <a:r>
              <a:rPr dirty="0" sz="2000" spc="18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have</a:t>
            </a:r>
            <a:r>
              <a:rPr dirty="0" sz="2000" spc="18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spc="-45" b="1">
                <a:solidFill>
                  <a:srgbClr val="331B2B"/>
                </a:solidFill>
                <a:latin typeface="Tahoma"/>
                <a:cs typeface="Tahoma"/>
              </a:rPr>
              <a:t>life-</a:t>
            </a:r>
            <a:r>
              <a:rPr dirty="0" sz="2000" spc="-10" b="1">
                <a:solidFill>
                  <a:srgbClr val="331B2B"/>
                </a:solidFill>
                <a:latin typeface="Tahoma"/>
                <a:cs typeface="Tahoma"/>
              </a:rPr>
              <a:t>threatening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consequences</a:t>
            </a:r>
            <a:r>
              <a:rPr dirty="0" sz="2000" spc="204" b="1">
                <a:solidFill>
                  <a:srgbClr val="331B2B"/>
                </a:solidFill>
                <a:latin typeface="Tahoma"/>
                <a:cs typeface="Tahoma"/>
              </a:rPr>
              <a:t> 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if</a:t>
            </a:r>
            <a:r>
              <a:rPr dirty="0" sz="2000" spc="204" b="1">
                <a:solidFill>
                  <a:srgbClr val="331B2B"/>
                </a:solidFill>
                <a:latin typeface="Tahoma"/>
                <a:cs typeface="Tahoma"/>
              </a:rPr>
              <a:t> 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left</a:t>
            </a:r>
            <a:r>
              <a:rPr dirty="0" sz="2000" spc="204" b="1">
                <a:solidFill>
                  <a:srgbClr val="331B2B"/>
                </a:solidFill>
                <a:latin typeface="Tahoma"/>
                <a:cs typeface="Tahoma"/>
              </a:rPr>
              <a:t> 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undetected</a:t>
            </a:r>
            <a:r>
              <a:rPr dirty="0" sz="2000" spc="204" b="1">
                <a:solidFill>
                  <a:srgbClr val="331B2B"/>
                </a:solidFill>
                <a:latin typeface="Tahoma"/>
                <a:cs typeface="Tahoma"/>
              </a:rPr>
              <a:t>   </a:t>
            </a:r>
            <a:r>
              <a:rPr dirty="0" sz="2000" spc="-25" b="1">
                <a:solidFill>
                  <a:srgbClr val="331B2B"/>
                </a:solidFill>
                <a:latin typeface="Tahoma"/>
                <a:cs typeface="Tahoma"/>
              </a:rPr>
              <a:t>and </a:t>
            </a:r>
            <a:r>
              <a:rPr dirty="0" sz="2000" spc="-10" b="1">
                <a:solidFill>
                  <a:srgbClr val="331B2B"/>
                </a:solidFill>
                <a:latin typeface="Tahoma"/>
                <a:cs typeface="Tahoma"/>
              </a:rPr>
              <a:t>untreated.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000">
              <a:latin typeface="Tahoma"/>
              <a:cs typeface="Tahoma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60" b="1">
                <a:solidFill>
                  <a:srgbClr val="331B2B"/>
                </a:solidFill>
                <a:latin typeface="Tahoma"/>
                <a:cs typeface="Tahoma"/>
              </a:rPr>
              <a:t>To</a:t>
            </a:r>
            <a:r>
              <a:rPr dirty="0" sz="2000" spc="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331B2B"/>
                </a:solidFill>
                <a:latin typeface="Tahoma"/>
                <a:cs typeface="Tahoma"/>
              </a:rPr>
              <a:t>address</a:t>
            </a:r>
            <a:r>
              <a:rPr dirty="0" sz="2000" spc="1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this</a:t>
            </a:r>
            <a:r>
              <a:rPr dirty="0" sz="2000" spc="1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331B2B"/>
                </a:solidFill>
                <a:latin typeface="Tahoma"/>
                <a:cs typeface="Tahoma"/>
              </a:rPr>
              <a:t>challenge,</a:t>
            </a:r>
            <a:r>
              <a:rPr dirty="0" sz="2000" spc="1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000" spc="-30" b="1">
                <a:solidFill>
                  <a:srgbClr val="331B2B"/>
                </a:solidFill>
                <a:latin typeface="Tahoma"/>
                <a:cs typeface="Tahoma"/>
              </a:rPr>
              <a:t>researchers</a:t>
            </a:r>
            <a:r>
              <a:rPr dirty="0" sz="2000" spc="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000" spc="-20" b="1">
                <a:solidFill>
                  <a:srgbClr val="331B2B"/>
                </a:solidFill>
                <a:latin typeface="Tahoma"/>
                <a:cs typeface="Tahoma"/>
              </a:rPr>
              <a:t>have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explored</a:t>
            </a:r>
            <a:r>
              <a:rPr dirty="0" sz="2000" spc="15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the</a:t>
            </a:r>
            <a:r>
              <a:rPr dirty="0" sz="2000" spc="15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use</a:t>
            </a:r>
            <a:r>
              <a:rPr dirty="0" sz="2000" spc="15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2000" spc="15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deep</a:t>
            </a:r>
            <a:r>
              <a:rPr dirty="0" sz="2000" spc="150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learning</a:t>
            </a:r>
            <a:r>
              <a:rPr dirty="0" sz="2000" spc="155" b="1">
                <a:solidFill>
                  <a:srgbClr val="331B2B"/>
                </a:solidFill>
                <a:latin typeface="Tahoma"/>
                <a:cs typeface="Tahoma"/>
              </a:rPr>
              <a:t>  </a:t>
            </a:r>
            <a:r>
              <a:rPr dirty="0" sz="2000" spc="-25" b="1">
                <a:solidFill>
                  <a:srgbClr val="331B2B"/>
                </a:solidFill>
                <a:latin typeface="Tahoma"/>
                <a:cs typeface="Tahoma"/>
              </a:rPr>
              <a:t>and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machine</a:t>
            </a:r>
            <a:r>
              <a:rPr dirty="0" sz="2000" spc="200" b="1">
                <a:solidFill>
                  <a:srgbClr val="331B2B"/>
                </a:solidFill>
                <a:latin typeface="Tahoma"/>
                <a:cs typeface="Tahoma"/>
              </a:rPr>
              <a:t> 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learning</a:t>
            </a:r>
            <a:r>
              <a:rPr dirty="0" sz="2000" spc="200" b="1">
                <a:solidFill>
                  <a:srgbClr val="331B2B"/>
                </a:solidFill>
                <a:latin typeface="Tahoma"/>
                <a:cs typeface="Tahoma"/>
              </a:rPr>
              <a:t> 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techniques</a:t>
            </a:r>
            <a:r>
              <a:rPr dirty="0" sz="2000" spc="204" b="1">
                <a:solidFill>
                  <a:srgbClr val="331B2B"/>
                </a:solidFill>
                <a:latin typeface="Tahoma"/>
                <a:cs typeface="Tahoma"/>
              </a:rPr>
              <a:t>  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for</a:t>
            </a:r>
            <a:r>
              <a:rPr dirty="0" sz="2000" spc="200" b="1">
                <a:solidFill>
                  <a:srgbClr val="331B2B"/>
                </a:solidFill>
                <a:latin typeface="Tahoma"/>
                <a:cs typeface="Tahoma"/>
              </a:rPr>
              <a:t>   </a:t>
            </a:r>
            <a:r>
              <a:rPr dirty="0" sz="2000" spc="-25" b="1">
                <a:solidFill>
                  <a:srgbClr val="331B2B"/>
                </a:solidFill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644699" y="5369233"/>
            <a:ext cx="1047750" cy="2193925"/>
            <a:chOff x="9644699" y="5369233"/>
            <a:chExt cx="1047750" cy="2193925"/>
          </a:xfrm>
        </p:grpSpPr>
        <p:sp>
          <p:nvSpPr>
            <p:cNvPr id="7" name="object 7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910838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644699" y="572507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4" y="674546"/>
                  </a:lnTo>
                  <a:lnTo>
                    <a:pt x="248748" y="665536"/>
                  </a:lnTo>
                  <a:lnTo>
                    <a:pt x="206935" y="651013"/>
                  </a:lnTo>
                  <a:lnTo>
                    <a:pt x="167810" y="631381"/>
                  </a:lnTo>
                  <a:lnTo>
                    <a:pt x="131777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4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4"/>
                  </a:lnTo>
                  <a:lnTo>
                    <a:pt x="12102" y="248748"/>
                  </a:lnTo>
                  <a:lnTo>
                    <a:pt x="26626" y="206935"/>
                  </a:lnTo>
                  <a:lnTo>
                    <a:pt x="46258" y="167811"/>
                  </a:lnTo>
                  <a:lnTo>
                    <a:pt x="70597" y="131777"/>
                  </a:lnTo>
                  <a:lnTo>
                    <a:pt x="99237" y="99238"/>
                  </a:lnTo>
                  <a:lnTo>
                    <a:pt x="131777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8" y="12102"/>
                  </a:lnTo>
                  <a:lnTo>
                    <a:pt x="292844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3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8"/>
                  </a:lnTo>
                  <a:lnTo>
                    <a:pt x="607042" y="131777"/>
                  </a:lnTo>
                  <a:lnTo>
                    <a:pt x="631380" y="167811"/>
                  </a:lnTo>
                  <a:lnTo>
                    <a:pt x="651013" y="206935"/>
                  </a:lnTo>
                  <a:lnTo>
                    <a:pt x="665536" y="248748"/>
                  </a:lnTo>
                  <a:lnTo>
                    <a:pt x="674546" y="292844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4"/>
                  </a:lnTo>
                  <a:lnTo>
                    <a:pt x="631380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1"/>
                  </a:lnTo>
                  <a:lnTo>
                    <a:pt x="470703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864112" y="5826954"/>
            <a:ext cx="23939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60" b="1">
                <a:solidFill>
                  <a:srgbClr val="331B2B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3145" rIns="0" bIns="0" rtlCol="0" vert="horz">
            <a:spAutoFit/>
          </a:bodyPr>
          <a:lstStyle/>
          <a:p>
            <a:pPr marL="1459230">
              <a:lnSpc>
                <a:spcPct val="100000"/>
              </a:lnSpc>
              <a:spcBef>
                <a:spcPts val="90"/>
              </a:spcBef>
            </a:pPr>
            <a:r>
              <a:rPr dirty="0" spc="95"/>
              <a:t>INTRODUCTION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976626" y="5092126"/>
            <a:ext cx="6077585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19430">
              <a:lnSpc>
                <a:spcPct val="115599"/>
              </a:lnSpc>
              <a:spcBef>
                <a:spcPts val="100"/>
              </a:spcBef>
              <a:tabLst>
                <a:tab pos="1537970" algn="l"/>
                <a:tab pos="2886075" algn="l"/>
                <a:tab pos="3519804" algn="l"/>
                <a:tab pos="5312410" algn="l"/>
              </a:tabLst>
            </a:pPr>
            <a:r>
              <a:rPr dirty="0" sz="2000" spc="-10" b="1">
                <a:solidFill>
                  <a:srgbClr val="331B2B"/>
                </a:solidFill>
                <a:latin typeface="Tahoma"/>
                <a:cs typeface="Tahoma"/>
              </a:rPr>
              <a:t>automated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000" spc="-10" b="1">
                <a:solidFill>
                  <a:srgbClr val="331B2B"/>
                </a:solidFill>
                <a:latin typeface="Tahoma"/>
                <a:cs typeface="Tahoma"/>
              </a:rPr>
              <a:t>detection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000" spc="-25" b="1">
                <a:solidFill>
                  <a:srgbClr val="331B2B"/>
                </a:solidFill>
                <a:latin typeface="Tahoma"/>
                <a:cs typeface="Tahoma"/>
              </a:rPr>
              <a:t>and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000" spc="-10" b="1">
                <a:solidFill>
                  <a:srgbClr val="331B2B"/>
                </a:solidFill>
                <a:latin typeface="Tahoma"/>
                <a:cs typeface="Tahoma"/>
              </a:rPr>
              <a:t>classification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	</a:t>
            </a:r>
            <a:r>
              <a:rPr dirty="0" sz="2000" spc="-90" b="1">
                <a:solidFill>
                  <a:srgbClr val="331B2B"/>
                </a:solidFill>
                <a:latin typeface="Tahoma"/>
                <a:cs typeface="Tahoma"/>
              </a:rPr>
              <a:t>of </a:t>
            </a:r>
            <a:r>
              <a:rPr dirty="0" sz="2000" b="1">
                <a:solidFill>
                  <a:srgbClr val="331B2B"/>
                </a:solidFill>
                <a:latin typeface="Tahoma"/>
                <a:cs typeface="Tahoma"/>
              </a:rPr>
              <a:t>brain</a:t>
            </a:r>
            <a:r>
              <a:rPr dirty="0" sz="2000" spc="1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331B2B"/>
                </a:solidFill>
                <a:latin typeface="Tahoma"/>
                <a:cs typeface="Tahoma"/>
              </a:rPr>
              <a:t>tumours.</a:t>
            </a:r>
            <a:endParaRPr sz="2000">
              <a:latin typeface="Tahoma"/>
              <a:cs typeface="Tahoma"/>
            </a:endParaRPr>
          </a:p>
          <a:p>
            <a:pPr marL="2673350">
              <a:lnSpc>
                <a:spcPct val="100000"/>
              </a:lnSpc>
              <a:spcBef>
                <a:spcPts val="1030"/>
              </a:spcBef>
            </a:pP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University</a:t>
            </a:r>
            <a:r>
              <a:rPr dirty="0" sz="1550" spc="6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20" b="1">
                <a:solidFill>
                  <a:srgbClr val="331B2B"/>
                </a:solidFill>
                <a:latin typeface="Tahoma"/>
                <a:cs typeface="Tahoma"/>
              </a:rPr>
              <a:t>Lagos,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Akoka,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331B2B"/>
                </a:solidFill>
                <a:latin typeface="Tahoma"/>
                <a:cs typeface="Tahoma"/>
              </a:rPr>
              <a:t>Lagos.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4789837"/>
            <a:ext cx="1880870" cy="2773045"/>
          </a:xfrm>
          <a:custGeom>
            <a:avLst/>
            <a:gdLst/>
            <a:ahLst/>
            <a:cxnLst/>
            <a:rect l="l" t="t" r="r" b="b"/>
            <a:pathLst>
              <a:path w="1880870" h="2773045">
                <a:moveTo>
                  <a:pt x="105986" y="2773012"/>
                </a:moveTo>
                <a:lnTo>
                  <a:pt x="0" y="2732827"/>
                </a:lnTo>
                <a:lnTo>
                  <a:pt x="0" y="43389"/>
                </a:lnTo>
                <a:lnTo>
                  <a:pt x="27107" y="13597"/>
                </a:lnTo>
                <a:lnTo>
                  <a:pt x="69309" y="0"/>
                </a:lnTo>
                <a:lnTo>
                  <a:pt x="111634" y="10657"/>
                </a:lnTo>
                <a:lnTo>
                  <a:pt x="135125" y="37509"/>
                </a:lnTo>
                <a:lnTo>
                  <a:pt x="145238" y="74587"/>
                </a:lnTo>
                <a:lnTo>
                  <a:pt x="147430" y="115923"/>
                </a:lnTo>
                <a:lnTo>
                  <a:pt x="147156" y="155547"/>
                </a:lnTo>
                <a:lnTo>
                  <a:pt x="148423" y="208421"/>
                </a:lnTo>
                <a:lnTo>
                  <a:pt x="151397" y="261258"/>
                </a:lnTo>
                <a:lnTo>
                  <a:pt x="156352" y="313936"/>
                </a:lnTo>
                <a:lnTo>
                  <a:pt x="163565" y="366331"/>
                </a:lnTo>
                <a:lnTo>
                  <a:pt x="173309" y="418322"/>
                </a:lnTo>
                <a:lnTo>
                  <a:pt x="185860" y="469786"/>
                </a:lnTo>
                <a:lnTo>
                  <a:pt x="200610" y="517161"/>
                </a:lnTo>
                <a:lnTo>
                  <a:pt x="218521" y="563750"/>
                </a:lnTo>
                <a:lnTo>
                  <a:pt x="239527" y="609165"/>
                </a:lnTo>
                <a:lnTo>
                  <a:pt x="263561" y="653017"/>
                </a:lnTo>
                <a:lnTo>
                  <a:pt x="290558" y="694919"/>
                </a:lnTo>
                <a:lnTo>
                  <a:pt x="320451" y="734483"/>
                </a:lnTo>
                <a:lnTo>
                  <a:pt x="353174" y="771320"/>
                </a:lnTo>
                <a:lnTo>
                  <a:pt x="388661" y="805043"/>
                </a:lnTo>
                <a:lnTo>
                  <a:pt x="426846" y="835263"/>
                </a:lnTo>
                <a:lnTo>
                  <a:pt x="467663" y="861593"/>
                </a:lnTo>
                <a:lnTo>
                  <a:pt x="511045" y="883645"/>
                </a:lnTo>
                <a:lnTo>
                  <a:pt x="556927" y="901029"/>
                </a:lnTo>
                <a:lnTo>
                  <a:pt x="603710" y="913340"/>
                </a:lnTo>
                <a:lnTo>
                  <a:pt x="1003321" y="991697"/>
                </a:lnTo>
                <a:lnTo>
                  <a:pt x="1028307" y="1005412"/>
                </a:lnTo>
                <a:lnTo>
                  <a:pt x="1065788" y="1034720"/>
                </a:lnTo>
                <a:lnTo>
                  <a:pt x="1097137" y="1070828"/>
                </a:lnTo>
                <a:lnTo>
                  <a:pt x="1119406" y="1110128"/>
                </a:lnTo>
                <a:lnTo>
                  <a:pt x="1134274" y="1152005"/>
                </a:lnTo>
                <a:lnTo>
                  <a:pt x="1143226" y="1195972"/>
                </a:lnTo>
                <a:lnTo>
                  <a:pt x="1147747" y="1241544"/>
                </a:lnTo>
                <a:lnTo>
                  <a:pt x="1149323" y="1288233"/>
                </a:lnTo>
                <a:lnTo>
                  <a:pt x="1149580" y="1383020"/>
                </a:lnTo>
                <a:lnTo>
                  <a:pt x="1151231" y="1430145"/>
                </a:lnTo>
                <a:lnTo>
                  <a:pt x="1155879" y="1476443"/>
                </a:lnTo>
                <a:lnTo>
                  <a:pt x="1165218" y="1522521"/>
                </a:lnTo>
                <a:lnTo>
                  <a:pt x="1179509" y="1567248"/>
                </a:lnTo>
                <a:lnTo>
                  <a:pt x="1198440" y="1610228"/>
                </a:lnTo>
                <a:lnTo>
                  <a:pt x="1221700" y="1651066"/>
                </a:lnTo>
                <a:lnTo>
                  <a:pt x="1248977" y="1689364"/>
                </a:lnTo>
                <a:lnTo>
                  <a:pt x="1279959" y="1724728"/>
                </a:lnTo>
                <a:lnTo>
                  <a:pt x="1314336" y="1756760"/>
                </a:lnTo>
                <a:lnTo>
                  <a:pt x="1351795" y="1785064"/>
                </a:lnTo>
                <a:lnTo>
                  <a:pt x="1392025" y="1809245"/>
                </a:lnTo>
                <a:lnTo>
                  <a:pt x="1434714" y="1828907"/>
                </a:lnTo>
                <a:lnTo>
                  <a:pt x="1480753" y="1844723"/>
                </a:lnTo>
                <a:lnTo>
                  <a:pt x="1574788" y="1871000"/>
                </a:lnTo>
                <a:lnTo>
                  <a:pt x="1620917" y="1886232"/>
                </a:lnTo>
                <a:lnTo>
                  <a:pt x="1665211" y="1906039"/>
                </a:lnTo>
                <a:lnTo>
                  <a:pt x="1704832" y="1930941"/>
                </a:lnTo>
                <a:lnTo>
                  <a:pt x="1740326" y="1960988"/>
                </a:lnTo>
                <a:lnTo>
                  <a:pt x="1771704" y="1995476"/>
                </a:lnTo>
                <a:lnTo>
                  <a:pt x="1798979" y="2033699"/>
                </a:lnTo>
                <a:lnTo>
                  <a:pt x="1822165" y="2074952"/>
                </a:lnTo>
                <a:lnTo>
                  <a:pt x="1841273" y="2118532"/>
                </a:lnTo>
                <a:lnTo>
                  <a:pt x="1856317" y="2163732"/>
                </a:lnTo>
                <a:lnTo>
                  <a:pt x="1867310" y="2209848"/>
                </a:lnTo>
                <a:lnTo>
                  <a:pt x="1875407" y="2262960"/>
                </a:lnTo>
                <a:lnTo>
                  <a:pt x="1879599" y="2316444"/>
                </a:lnTo>
                <a:lnTo>
                  <a:pt x="1880540" y="2370195"/>
                </a:lnTo>
                <a:lnTo>
                  <a:pt x="1878881" y="2424105"/>
                </a:lnTo>
                <a:lnTo>
                  <a:pt x="1875275" y="2478069"/>
                </a:lnTo>
                <a:lnTo>
                  <a:pt x="1870374" y="2531981"/>
                </a:lnTo>
                <a:lnTo>
                  <a:pt x="1864833" y="2585736"/>
                </a:lnTo>
                <a:lnTo>
                  <a:pt x="1859349" y="2634052"/>
                </a:lnTo>
                <a:lnTo>
                  <a:pt x="1852788" y="2683005"/>
                </a:lnTo>
                <a:lnTo>
                  <a:pt x="1844762" y="2732084"/>
                </a:lnTo>
                <a:lnTo>
                  <a:pt x="1836461" y="2773012"/>
                </a:lnTo>
                <a:lnTo>
                  <a:pt x="105986" y="2773012"/>
                </a:lnTo>
                <a:close/>
              </a:path>
              <a:path w="1880870" h="2773045">
                <a:moveTo>
                  <a:pt x="1003321" y="991697"/>
                </a:moveTo>
                <a:lnTo>
                  <a:pt x="603710" y="913340"/>
                </a:lnTo>
                <a:lnTo>
                  <a:pt x="651322" y="921781"/>
                </a:lnTo>
                <a:lnTo>
                  <a:pt x="699494" y="927647"/>
                </a:lnTo>
                <a:lnTo>
                  <a:pt x="796449" y="936834"/>
                </a:lnTo>
                <a:lnTo>
                  <a:pt x="844696" y="942743"/>
                </a:lnTo>
                <a:lnTo>
                  <a:pt x="892890" y="951570"/>
                </a:lnTo>
                <a:lnTo>
                  <a:pt x="940477" y="964509"/>
                </a:lnTo>
                <a:lnTo>
                  <a:pt x="986077" y="982232"/>
                </a:lnTo>
                <a:lnTo>
                  <a:pt x="1003321" y="991697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0" y="0"/>
            <a:ext cx="1777364" cy="2127885"/>
            <a:chOff x="0" y="0"/>
            <a:chExt cx="1777364" cy="2127885"/>
          </a:xfrm>
        </p:grpSpPr>
        <p:sp>
          <p:nvSpPr>
            <p:cNvPr id="15" name="object 15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77272" cy="2062800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8534664" y="0"/>
            <a:ext cx="2157730" cy="2858770"/>
            <a:chOff x="8534664" y="0"/>
            <a:chExt cx="2157730" cy="2858770"/>
          </a:xfrm>
        </p:grpSpPr>
        <p:sp>
          <p:nvSpPr>
            <p:cNvPr id="19" name="object 19" descr=""/>
            <p:cNvSpPr/>
            <p:nvPr/>
          </p:nvSpPr>
          <p:spPr>
            <a:xfrm>
              <a:off x="8534664" y="0"/>
              <a:ext cx="2157730" cy="2858770"/>
            </a:xfrm>
            <a:custGeom>
              <a:avLst/>
              <a:gdLst/>
              <a:ahLst/>
              <a:cxnLst/>
              <a:rect l="l" t="t" r="r" b="b"/>
              <a:pathLst>
                <a:path w="2157729" h="2858770">
                  <a:moveTo>
                    <a:pt x="927421" y="0"/>
                  </a:moveTo>
                  <a:lnTo>
                    <a:pt x="969800" y="5185"/>
                  </a:lnTo>
                  <a:lnTo>
                    <a:pt x="1071190" y="18788"/>
                  </a:lnTo>
                  <a:lnTo>
                    <a:pt x="1222966" y="41846"/>
                  </a:lnTo>
                  <a:lnTo>
                    <a:pt x="1374407" y="67601"/>
                  </a:lnTo>
                  <a:lnTo>
                    <a:pt x="1575871" y="105195"/>
                  </a:lnTo>
                  <a:lnTo>
                    <a:pt x="1977569" y="186698"/>
                  </a:lnTo>
                  <a:lnTo>
                    <a:pt x="2031567" y="198427"/>
                  </a:lnTo>
                  <a:lnTo>
                    <a:pt x="2085166" y="212523"/>
                  </a:lnTo>
                  <a:lnTo>
                    <a:pt x="2136882" y="230844"/>
                  </a:lnTo>
                  <a:lnTo>
                    <a:pt x="2157719" y="2858236"/>
                  </a:lnTo>
                  <a:lnTo>
                    <a:pt x="2157719" y="2858748"/>
                  </a:lnTo>
                  <a:lnTo>
                    <a:pt x="2120593" y="2835217"/>
                  </a:lnTo>
                  <a:lnTo>
                    <a:pt x="2104646" y="2800262"/>
                  </a:lnTo>
                  <a:lnTo>
                    <a:pt x="2095829" y="2759831"/>
                  </a:lnTo>
                  <a:lnTo>
                    <a:pt x="2089721" y="2720692"/>
                  </a:lnTo>
                  <a:lnTo>
                    <a:pt x="2079959" y="2668729"/>
                  </a:lnTo>
                  <a:lnTo>
                    <a:pt x="2068519" y="2617076"/>
                  </a:lnTo>
                  <a:lnTo>
                    <a:pt x="2055149" y="2565900"/>
                  </a:lnTo>
                  <a:lnTo>
                    <a:pt x="2039598" y="2515366"/>
                  </a:lnTo>
                  <a:lnTo>
                    <a:pt x="2021615" y="2465638"/>
                  </a:lnTo>
                  <a:lnTo>
                    <a:pt x="2000947" y="2416882"/>
                  </a:lnTo>
                  <a:lnTo>
                    <a:pt x="1978767" y="2372514"/>
                  </a:lnTo>
                  <a:lnTo>
                    <a:pt x="1953596" y="2329431"/>
                  </a:lnTo>
                  <a:lnTo>
                    <a:pt x="1925560" y="2288004"/>
                  </a:lnTo>
                  <a:lnTo>
                    <a:pt x="1894787" y="2248607"/>
                  </a:lnTo>
                  <a:lnTo>
                    <a:pt x="1861406" y="2211611"/>
                  </a:lnTo>
                  <a:lnTo>
                    <a:pt x="1825543" y="2177388"/>
                  </a:lnTo>
                  <a:lnTo>
                    <a:pt x="1787327" y="2146311"/>
                  </a:lnTo>
                  <a:lnTo>
                    <a:pt x="1746885" y="2118751"/>
                  </a:lnTo>
                  <a:lnTo>
                    <a:pt x="1704345" y="2095082"/>
                  </a:lnTo>
                  <a:lnTo>
                    <a:pt x="1659835" y="2075674"/>
                  </a:lnTo>
                  <a:lnTo>
                    <a:pt x="1613482" y="2060901"/>
                  </a:lnTo>
                  <a:lnTo>
                    <a:pt x="1565415" y="2051135"/>
                  </a:lnTo>
                  <a:lnTo>
                    <a:pt x="1517275" y="2046520"/>
                  </a:lnTo>
                  <a:lnTo>
                    <a:pt x="1110388" y="2033539"/>
                  </a:lnTo>
                  <a:lnTo>
                    <a:pt x="1083528" y="2024030"/>
                  </a:lnTo>
                  <a:lnTo>
                    <a:pt x="1041830" y="2001147"/>
                  </a:lnTo>
                  <a:lnTo>
                    <a:pt x="1005087" y="1970568"/>
                  </a:lnTo>
                  <a:lnTo>
                    <a:pt x="976789" y="1935378"/>
                  </a:lnTo>
                  <a:lnTo>
                    <a:pt x="955378" y="1896454"/>
                  </a:lnTo>
                  <a:lnTo>
                    <a:pt x="939468" y="1854515"/>
                  </a:lnTo>
                  <a:lnTo>
                    <a:pt x="927671" y="1810281"/>
                  </a:lnTo>
                  <a:lnTo>
                    <a:pt x="918600" y="1764469"/>
                  </a:lnTo>
                  <a:lnTo>
                    <a:pt x="903087" y="1670989"/>
                  </a:lnTo>
                  <a:lnTo>
                    <a:pt x="893872" y="1624759"/>
                  </a:lnTo>
                  <a:lnTo>
                    <a:pt x="881833" y="1579828"/>
                  </a:lnTo>
                  <a:lnTo>
                    <a:pt x="865201" y="1535870"/>
                  </a:lnTo>
                  <a:lnTo>
                    <a:pt x="843901" y="1494041"/>
                  </a:lnTo>
                  <a:lnTo>
                    <a:pt x="818304" y="1454682"/>
                  </a:lnTo>
                  <a:lnTo>
                    <a:pt x="788781" y="1418135"/>
                  </a:lnTo>
                  <a:lnTo>
                    <a:pt x="755702" y="1384739"/>
                  </a:lnTo>
                  <a:lnTo>
                    <a:pt x="719441" y="1354835"/>
                  </a:lnTo>
                  <a:lnTo>
                    <a:pt x="680367" y="1328765"/>
                  </a:lnTo>
                  <a:lnTo>
                    <a:pt x="638852" y="1306869"/>
                  </a:lnTo>
                  <a:lnTo>
                    <a:pt x="595266" y="1289487"/>
                  </a:lnTo>
                  <a:lnTo>
                    <a:pt x="549982" y="1276961"/>
                  </a:lnTo>
                  <a:lnTo>
                    <a:pt x="502012" y="1268767"/>
                  </a:lnTo>
                  <a:lnTo>
                    <a:pt x="405004" y="1257979"/>
                  </a:lnTo>
                  <a:lnTo>
                    <a:pt x="357039" y="1250377"/>
                  </a:lnTo>
                  <a:lnTo>
                    <a:pt x="310148" y="1237964"/>
                  </a:lnTo>
                  <a:lnTo>
                    <a:pt x="267047" y="1219773"/>
                  </a:lnTo>
                  <a:lnTo>
                    <a:pt x="227191" y="1195841"/>
                  </a:lnTo>
                  <a:lnTo>
                    <a:pt x="190680" y="1166866"/>
                  </a:lnTo>
                  <a:lnTo>
                    <a:pt x="157616" y="1133544"/>
                  </a:lnTo>
                  <a:lnTo>
                    <a:pt x="128099" y="1096574"/>
                  </a:lnTo>
                  <a:lnTo>
                    <a:pt x="102231" y="1056653"/>
                  </a:lnTo>
                  <a:lnTo>
                    <a:pt x="80111" y="1014479"/>
                  </a:lnTo>
                  <a:lnTo>
                    <a:pt x="61841" y="970748"/>
                  </a:lnTo>
                  <a:lnTo>
                    <a:pt x="45302" y="919649"/>
                  </a:lnTo>
                  <a:lnTo>
                    <a:pt x="32556" y="867554"/>
                  </a:lnTo>
                  <a:lnTo>
                    <a:pt x="22975" y="814674"/>
                  </a:lnTo>
                  <a:lnTo>
                    <a:pt x="15934" y="761216"/>
                  </a:lnTo>
                  <a:lnTo>
                    <a:pt x="10804" y="707393"/>
                  </a:lnTo>
                  <a:lnTo>
                    <a:pt x="6960" y="653412"/>
                  </a:lnTo>
                  <a:lnTo>
                    <a:pt x="3775" y="599483"/>
                  </a:lnTo>
                  <a:lnTo>
                    <a:pt x="1406" y="550929"/>
                  </a:lnTo>
                  <a:lnTo>
                    <a:pt x="0" y="501574"/>
                  </a:lnTo>
                  <a:lnTo>
                    <a:pt x="17" y="451859"/>
                  </a:lnTo>
                  <a:lnTo>
                    <a:pt x="1923" y="402224"/>
                  </a:lnTo>
                  <a:lnTo>
                    <a:pt x="6180" y="353112"/>
                  </a:lnTo>
                  <a:lnTo>
                    <a:pt x="13253" y="304962"/>
                  </a:lnTo>
                  <a:lnTo>
                    <a:pt x="23604" y="258215"/>
                  </a:lnTo>
                  <a:lnTo>
                    <a:pt x="37696" y="213314"/>
                  </a:lnTo>
                  <a:lnTo>
                    <a:pt x="55994" y="170698"/>
                  </a:lnTo>
                  <a:lnTo>
                    <a:pt x="78961" y="130809"/>
                  </a:lnTo>
                  <a:lnTo>
                    <a:pt x="107060" y="94089"/>
                  </a:lnTo>
                  <a:lnTo>
                    <a:pt x="140755" y="60977"/>
                  </a:lnTo>
                  <a:lnTo>
                    <a:pt x="179953" y="32393"/>
                  </a:lnTo>
                  <a:lnTo>
                    <a:pt x="222263" y="9920"/>
                  </a:lnTo>
                  <a:lnTo>
                    <a:pt x="248410" y="0"/>
                  </a:lnTo>
                  <a:lnTo>
                    <a:pt x="927421" y="0"/>
                  </a:lnTo>
                  <a:close/>
                </a:path>
                <a:path w="2157729" h="2858770">
                  <a:moveTo>
                    <a:pt x="1110388" y="2033539"/>
                  </a:moveTo>
                  <a:lnTo>
                    <a:pt x="1517275" y="2046520"/>
                  </a:lnTo>
                  <a:lnTo>
                    <a:pt x="1468940" y="2045857"/>
                  </a:lnTo>
                  <a:lnTo>
                    <a:pt x="1420467" y="2047823"/>
                  </a:lnTo>
                  <a:lnTo>
                    <a:pt x="1323329" y="2054367"/>
                  </a:lnTo>
                  <a:lnTo>
                    <a:pt x="1274775" y="2056304"/>
                  </a:lnTo>
                  <a:lnTo>
                    <a:pt x="1225803" y="2055353"/>
                  </a:lnTo>
                  <a:lnTo>
                    <a:pt x="1176769" y="2050248"/>
                  </a:lnTo>
                  <a:lnTo>
                    <a:pt x="1128926" y="2040102"/>
                  </a:lnTo>
                  <a:lnTo>
                    <a:pt x="1110388" y="20335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8411" y="0"/>
              <a:ext cx="2043972" cy="2221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55435" y="2353544"/>
            <a:ext cx="2860040" cy="2844800"/>
            <a:chOff x="6955435" y="2353544"/>
            <a:chExt cx="2860040" cy="28448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1497" y="2378305"/>
              <a:ext cx="2807966" cy="28067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955435" y="2353544"/>
              <a:ext cx="2860040" cy="2844800"/>
            </a:xfrm>
            <a:custGeom>
              <a:avLst/>
              <a:gdLst/>
              <a:ahLst/>
              <a:cxnLst/>
              <a:rect l="l" t="t" r="r" b="b"/>
              <a:pathLst>
                <a:path w="2860040" h="2844800">
                  <a:moveTo>
                    <a:pt x="1711903" y="25399"/>
                  </a:moveTo>
                  <a:lnTo>
                    <a:pt x="1147707" y="25399"/>
                  </a:lnTo>
                  <a:lnTo>
                    <a:pt x="1239933" y="0"/>
                  </a:lnTo>
                  <a:lnTo>
                    <a:pt x="1619675" y="0"/>
                  </a:lnTo>
                  <a:lnTo>
                    <a:pt x="1711903" y="25399"/>
                  </a:lnTo>
                  <a:close/>
                </a:path>
                <a:path w="2860040" h="2844800">
                  <a:moveTo>
                    <a:pt x="1757251" y="2819399"/>
                  </a:moveTo>
                  <a:lnTo>
                    <a:pt x="1102357" y="2819399"/>
                  </a:lnTo>
                  <a:lnTo>
                    <a:pt x="969677" y="2781299"/>
                  </a:lnTo>
                  <a:lnTo>
                    <a:pt x="926655" y="2755899"/>
                  </a:lnTo>
                  <a:lnTo>
                    <a:pt x="842572" y="2730499"/>
                  </a:lnTo>
                  <a:lnTo>
                    <a:pt x="801560" y="2705099"/>
                  </a:lnTo>
                  <a:lnTo>
                    <a:pt x="761269" y="2679699"/>
                  </a:lnTo>
                  <a:lnTo>
                    <a:pt x="721723" y="2666999"/>
                  </a:lnTo>
                  <a:lnTo>
                    <a:pt x="682948" y="2641599"/>
                  </a:lnTo>
                  <a:lnTo>
                    <a:pt x="644969" y="2616199"/>
                  </a:lnTo>
                  <a:lnTo>
                    <a:pt x="607811" y="2590799"/>
                  </a:lnTo>
                  <a:lnTo>
                    <a:pt x="571500" y="2565399"/>
                  </a:lnTo>
                  <a:lnTo>
                    <a:pt x="536060" y="2539999"/>
                  </a:lnTo>
                  <a:lnTo>
                    <a:pt x="501517" y="2501899"/>
                  </a:lnTo>
                  <a:lnTo>
                    <a:pt x="467897" y="2476499"/>
                  </a:lnTo>
                  <a:lnTo>
                    <a:pt x="435223" y="2451099"/>
                  </a:lnTo>
                  <a:lnTo>
                    <a:pt x="403522" y="2412999"/>
                  </a:lnTo>
                  <a:lnTo>
                    <a:pt x="372819" y="2387599"/>
                  </a:lnTo>
                  <a:lnTo>
                    <a:pt x="343138" y="2349499"/>
                  </a:lnTo>
                  <a:lnTo>
                    <a:pt x="314506" y="2311399"/>
                  </a:lnTo>
                  <a:lnTo>
                    <a:pt x="286947" y="2285999"/>
                  </a:lnTo>
                  <a:lnTo>
                    <a:pt x="260487" y="2247899"/>
                  </a:lnTo>
                  <a:lnTo>
                    <a:pt x="235150" y="2209799"/>
                  </a:lnTo>
                  <a:lnTo>
                    <a:pt x="210963" y="2171699"/>
                  </a:lnTo>
                  <a:lnTo>
                    <a:pt x="187949" y="2133599"/>
                  </a:lnTo>
                  <a:lnTo>
                    <a:pt x="166135" y="2095499"/>
                  </a:lnTo>
                  <a:lnTo>
                    <a:pt x="145546" y="2044699"/>
                  </a:lnTo>
                  <a:lnTo>
                    <a:pt x="126206" y="2006599"/>
                  </a:lnTo>
                  <a:lnTo>
                    <a:pt x="108142" y="1968499"/>
                  </a:lnTo>
                  <a:lnTo>
                    <a:pt x="91377" y="1930399"/>
                  </a:lnTo>
                  <a:lnTo>
                    <a:pt x="75939" y="1879599"/>
                  </a:lnTo>
                  <a:lnTo>
                    <a:pt x="61851" y="1841499"/>
                  </a:lnTo>
                  <a:lnTo>
                    <a:pt x="49138" y="1790699"/>
                  </a:lnTo>
                  <a:lnTo>
                    <a:pt x="37827" y="1752599"/>
                  </a:lnTo>
                  <a:lnTo>
                    <a:pt x="27943" y="1701799"/>
                  </a:lnTo>
                  <a:lnTo>
                    <a:pt x="19510" y="1663699"/>
                  </a:lnTo>
                  <a:lnTo>
                    <a:pt x="12553" y="1612899"/>
                  </a:lnTo>
                  <a:lnTo>
                    <a:pt x="7099" y="1562099"/>
                  </a:lnTo>
                  <a:lnTo>
                    <a:pt x="3172" y="1511299"/>
                  </a:lnTo>
                  <a:lnTo>
                    <a:pt x="797" y="1473199"/>
                  </a:lnTo>
                  <a:lnTo>
                    <a:pt x="0" y="1422399"/>
                  </a:lnTo>
                  <a:lnTo>
                    <a:pt x="797" y="1371599"/>
                  </a:lnTo>
                  <a:lnTo>
                    <a:pt x="3172" y="1320799"/>
                  </a:lnTo>
                  <a:lnTo>
                    <a:pt x="7099" y="1282699"/>
                  </a:lnTo>
                  <a:lnTo>
                    <a:pt x="12553" y="1231899"/>
                  </a:lnTo>
                  <a:lnTo>
                    <a:pt x="19510" y="1181099"/>
                  </a:lnTo>
                  <a:lnTo>
                    <a:pt x="27943" y="1142999"/>
                  </a:lnTo>
                  <a:lnTo>
                    <a:pt x="37828" y="1092199"/>
                  </a:lnTo>
                  <a:lnTo>
                    <a:pt x="49139" y="1054099"/>
                  </a:lnTo>
                  <a:lnTo>
                    <a:pt x="61851" y="1003299"/>
                  </a:lnTo>
                  <a:lnTo>
                    <a:pt x="75939" y="965199"/>
                  </a:lnTo>
                  <a:lnTo>
                    <a:pt x="91378" y="914399"/>
                  </a:lnTo>
                  <a:lnTo>
                    <a:pt x="108142" y="876299"/>
                  </a:lnTo>
                  <a:lnTo>
                    <a:pt x="126207" y="838199"/>
                  </a:lnTo>
                  <a:lnTo>
                    <a:pt x="145547" y="787399"/>
                  </a:lnTo>
                  <a:lnTo>
                    <a:pt x="166136" y="749299"/>
                  </a:lnTo>
                  <a:lnTo>
                    <a:pt x="187950" y="711199"/>
                  </a:lnTo>
                  <a:lnTo>
                    <a:pt x="210964" y="673099"/>
                  </a:lnTo>
                  <a:lnTo>
                    <a:pt x="235152" y="634999"/>
                  </a:lnTo>
                  <a:lnTo>
                    <a:pt x="260488" y="596899"/>
                  </a:lnTo>
                  <a:lnTo>
                    <a:pt x="286949" y="558799"/>
                  </a:lnTo>
                  <a:lnTo>
                    <a:pt x="314508" y="533399"/>
                  </a:lnTo>
                  <a:lnTo>
                    <a:pt x="343140" y="495299"/>
                  </a:lnTo>
                  <a:lnTo>
                    <a:pt x="372821" y="457199"/>
                  </a:lnTo>
                  <a:lnTo>
                    <a:pt x="403524" y="431799"/>
                  </a:lnTo>
                  <a:lnTo>
                    <a:pt x="435225" y="393699"/>
                  </a:lnTo>
                  <a:lnTo>
                    <a:pt x="467899" y="368299"/>
                  </a:lnTo>
                  <a:lnTo>
                    <a:pt x="501520" y="330199"/>
                  </a:lnTo>
                  <a:lnTo>
                    <a:pt x="536063" y="304799"/>
                  </a:lnTo>
                  <a:lnTo>
                    <a:pt x="571503" y="279399"/>
                  </a:lnTo>
                  <a:lnTo>
                    <a:pt x="607814" y="253999"/>
                  </a:lnTo>
                  <a:lnTo>
                    <a:pt x="644972" y="228599"/>
                  </a:lnTo>
                  <a:lnTo>
                    <a:pt x="682951" y="203199"/>
                  </a:lnTo>
                  <a:lnTo>
                    <a:pt x="721726" y="177799"/>
                  </a:lnTo>
                  <a:lnTo>
                    <a:pt x="761271" y="152399"/>
                  </a:lnTo>
                  <a:lnTo>
                    <a:pt x="801563" y="139699"/>
                  </a:lnTo>
                  <a:lnTo>
                    <a:pt x="842574" y="114299"/>
                  </a:lnTo>
                  <a:lnTo>
                    <a:pt x="926658" y="88899"/>
                  </a:lnTo>
                  <a:lnTo>
                    <a:pt x="969679" y="63499"/>
                  </a:lnTo>
                  <a:lnTo>
                    <a:pt x="1102359" y="25399"/>
                  </a:lnTo>
                  <a:lnTo>
                    <a:pt x="1757251" y="25399"/>
                  </a:lnTo>
                  <a:lnTo>
                    <a:pt x="1802056" y="38099"/>
                  </a:lnTo>
                  <a:lnTo>
                    <a:pt x="1429803" y="38099"/>
                  </a:lnTo>
                  <a:lnTo>
                    <a:pt x="1381512" y="50799"/>
                  </a:lnTo>
                  <a:lnTo>
                    <a:pt x="1239221" y="50799"/>
                  </a:lnTo>
                  <a:lnTo>
                    <a:pt x="1101384" y="88899"/>
                  </a:lnTo>
                  <a:lnTo>
                    <a:pt x="1056556" y="88899"/>
                  </a:lnTo>
                  <a:lnTo>
                    <a:pt x="1012334" y="114299"/>
                  </a:lnTo>
                  <a:lnTo>
                    <a:pt x="883570" y="152399"/>
                  </a:lnTo>
                  <a:lnTo>
                    <a:pt x="842042" y="177799"/>
                  </a:lnTo>
                  <a:lnTo>
                    <a:pt x="801257" y="190499"/>
                  </a:lnTo>
                  <a:lnTo>
                    <a:pt x="761242" y="215899"/>
                  </a:lnTo>
                  <a:lnTo>
                    <a:pt x="722025" y="241299"/>
                  </a:lnTo>
                  <a:lnTo>
                    <a:pt x="683633" y="266699"/>
                  </a:lnTo>
                  <a:lnTo>
                    <a:pt x="646093" y="292099"/>
                  </a:lnTo>
                  <a:lnTo>
                    <a:pt x="609434" y="317499"/>
                  </a:lnTo>
                  <a:lnTo>
                    <a:pt x="573682" y="342899"/>
                  </a:lnTo>
                  <a:lnTo>
                    <a:pt x="538866" y="368299"/>
                  </a:lnTo>
                  <a:lnTo>
                    <a:pt x="505013" y="406399"/>
                  </a:lnTo>
                  <a:lnTo>
                    <a:pt x="472150" y="431799"/>
                  </a:lnTo>
                  <a:lnTo>
                    <a:pt x="440305" y="469899"/>
                  </a:lnTo>
                  <a:lnTo>
                    <a:pt x="409505" y="495299"/>
                  </a:lnTo>
                  <a:lnTo>
                    <a:pt x="379778" y="533399"/>
                  </a:lnTo>
                  <a:lnTo>
                    <a:pt x="351152" y="571499"/>
                  </a:lnTo>
                  <a:lnTo>
                    <a:pt x="323654" y="596899"/>
                  </a:lnTo>
                  <a:lnTo>
                    <a:pt x="297311" y="634999"/>
                  </a:lnTo>
                  <a:lnTo>
                    <a:pt x="272152" y="673099"/>
                  </a:lnTo>
                  <a:lnTo>
                    <a:pt x="248203" y="711199"/>
                  </a:lnTo>
                  <a:lnTo>
                    <a:pt x="225492" y="749299"/>
                  </a:lnTo>
                  <a:lnTo>
                    <a:pt x="204047" y="787399"/>
                  </a:lnTo>
                  <a:lnTo>
                    <a:pt x="183895" y="838199"/>
                  </a:lnTo>
                  <a:lnTo>
                    <a:pt x="165064" y="876299"/>
                  </a:lnTo>
                  <a:lnTo>
                    <a:pt x="147581" y="914399"/>
                  </a:lnTo>
                  <a:lnTo>
                    <a:pt x="131474" y="965199"/>
                  </a:lnTo>
                  <a:lnTo>
                    <a:pt x="116771" y="1003299"/>
                  </a:lnTo>
                  <a:lnTo>
                    <a:pt x="103498" y="1054099"/>
                  </a:lnTo>
                  <a:lnTo>
                    <a:pt x="91683" y="1092199"/>
                  </a:lnTo>
                  <a:lnTo>
                    <a:pt x="81355" y="1142999"/>
                  </a:lnTo>
                  <a:lnTo>
                    <a:pt x="72540" y="1181099"/>
                  </a:lnTo>
                  <a:lnTo>
                    <a:pt x="65266" y="1231899"/>
                  </a:lnTo>
                  <a:lnTo>
                    <a:pt x="59560" y="1282699"/>
                  </a:lnTo>
                  <a:lnTo>
                    <a:pt x="55451" y="1320799"/>
                  </a:lnTo>
                  <a:lnTo>
                    <a:pt x="52965" y="1371599"/>
                  </a:lnTo>
                  <a:lnTo>
                    <a:pt x="52130" y="1422399"/>
                  </a:lnTo>
                  <a:lnTo>
                    <a:pt x="52965" y="1473199"/>
                  </a:lnTo>
                  <a:lnTo>
                    <a:pt x="55451" y="1511299"/>
                  </a:lnTo>
                  <a:lnTo>
                    <a:pt x="59560" y="1562099"/>
                  </a:lnTo>
                  <a:lnTo>
                    <a:pt x="65266" y="1612899"/>
                  </a:lnTo>
                  <a:lnTo>
                    <a:pt x="72540" y="1663699"/>
                  </a:lnTo>
                  <a:lnTo>
                    <a:pt x="81355" y="1701799"/>
                  </a:lnTo>
                  <a:lnTo>
                    <a:pt x="91683" y="1752599"/>
                  </a:lnTo>
                  <a:lnTo>
                    <a:pt x="103498" y="1790699"/>
                  </a:lnTo>
                  <a:lnTo>
                    <a:pt x="116771" y="1841499"/>
                  </a:lnTo>
                  <a:lnTo>
                    <a:pt x="131474" y="1879599"/>
                  </a:lnTo>
                  <a:lnTo>
                    <a:pt x="147582" y="1930399"/>
                  </a:lnTo>
                  <a:lnTo>
                    <a:pt x="165064" y="1968499"/>
                  </a:lnTo>
                  <a:lnTo>
                    <a:pt x="183895" y="2006599"/>
                  </a:lnTo>
                  <a:lnTo>
                    <a:pt x="204047" y="2044699"/>
                  </a:lnTo>
                  <a:lnTo>
                    <a:pt x="225492" y="2095499"/>
                  </a:lnTo>
                  <a:lnTo>
                    <a:pt x="248203" y="2133599"/>
                  </a:lnTo>
                  <a:lnTo>
                    <a:pt x="272152" y="2171699"/>
                  </a:lnTo>
                  <a:lnTo>
                    <a:pt x="297312" y="2209799"/>
                  </a:lnTo>
                  <a:lnTo>
                    <a:pt x="323654" y="2247899"/>
                  </a:lnTo>
                  <a:lnTo>
                    <a:pt x="351152" y="2273299"/>
                  </a:lnTo>
                  <a:lnTo>
                    <a:pt x="379779" y="2311399"/>
                  </a:lnTo>
                  <a:lnTo>
                    <a:pt x="409505" y="2349499"/>
                  </a:lnTo>
                  <a:lnTo>
                    <a:pt x="440305" y="2374899"/>
                  </a:lnTo>
                  <a:lnTo>
                    <a:pt x="472150" y="2412999"/>
                  </a:lnTo>
                  <a:lnTo>
                    <a:pt x="505013" y="2438399"/>
                  </a:lnTo>
                  <a:lnTo>
                    <a:pt x="538866" y="2476499"/>
                  </a:lnTo>
                  <a:lnTo>
                    <a:pt x="573683" y="2501899"/>
                  </a:lnTo>
                  <a:lnTo>
                    <a:pt x="609434" y="2527299"/>
                  </a:lnTo>
                  <a:lnTo>
                    <a:pt x="646093" y="2552699"/>
                  </a:lnTo>
                  <a:lnTo>
                    <a:pt x="683633" y="2578099"/>
                  </a:lnTo>
                  <a:lnTo>
                    <a:pt x="722025" y="2603499"/>
                  </a:lnTo>
                  <a:lnTo>
                    <a:pt x="761242" y="2628899"/>
                  </a:lnTo>
                  <a:lnTo>
                    <a:pt x="801257" y="2641599"/>
                  </a:lnTo>
                  <a:lnTo>
                    <a:pt x="842043" y="2666999"/>
                  </a:lnTo>
                  <a:lnTo>
                    <a:pt x="883570" y="2692399"/>
                  </a:lnTo>
                  <a:lnTo>
                    <a:pt x="968743" y="2717799"/>
                  </a:lnTo>
                  <a:lnTo>
                    <a:pt x="1192744" y="2781299"/>
                  </a:lnTo>
                  <a:lnTo>
                    <a:pt x="1239221" y="2781299"/>
                  </a:lnTo>
                  <a:lnTo>
                    <a:pt x="1286193" y="2793999"/>
                  </a:lnTo>
                  <a:lnTo>
                    <a:pt x="1846291" y="2793999"/>
                  </a:lnTo>
                  <a:lnTo>
                    <a:pt x="1757251" y="2819399"/>
                  </a:lnTo>
                  <a:close/>
                </a:path>
                <a:path w="2860040" h="2844800">
                  <a:moveTo>
                    <a:pt x="1846291" y="2793999"/>
                  </a:moveTo>
                  <a:lnTo>
                    <a:pt x="1573412" y="2793999"/>
                  </a:lnTo>
                  <a:lnTo>
                    <a:pt x="1620384" y="2781299"/>
                  </a:lnTo>
                  <a:lnTo>
                    <a:pt x="1666861" y="2781299"/>
                  </a:lnTo>
                  <a:lnTo>
                    <a:pt x="1890862" y="2717799"/>
                  </a:lnTo>
                  <a:lnTo>
                    <a:pt x="1976036" y="2692399"/>
                  </a:lnTo>
                  <a:lnTo>
                    <a:pt x="2017564" y="2666999"/>
                  </a:lnTo>
                  <a:lnTo>
                    <a:pt x="2058349" y="2641599"/>
                  </a:lnTo>
                  <a:lnTo>
                    <a:pt x="2098364" y="2628899"/>
                  </a:lnTo>
                  <a:lnTo>
                    <a:pt x="2137582" y="2603499"/>
                  </a:lnTo>
                  <a:lnTo>
                    <a:pt x="2175975" y="2578099"/>
                  </a:lnTo>
                  <a:lnTo>
                    <a:pt x="2213515" y="2552699"/>
                  </a:lnTo>
                  <a:lnTo>
                    <a:pt x="2250174" y="2527299"/>
                  </a:lnTo>
                  <a:lnTo>
                    <a:pt x="2285926" y="2501899"/>
                  </a:lnTo>
                  <a:lnTo>
                    <a:pt x="2320743" y="2476499"/>
                  </a:lnTo>
                  <a:lnTo>
                    <a:pt x="2354596" y="2438399"/>
                  </a:lnTo>
                  <a:lnTo>
                    <a:pt x="2387460" y="2412999"/>
                  </a:lnTo>
                  <a:lnTo>
                    <a:pt x="2419305" y="2374899"/>
                  </a:lnTo>
                  <a:lnTo>
                    <a:pt x="2450105" y="2349499"/>
                  </a:lnTo>
                  <a:lnTo>
                    <a:pt x="2479833" y="2311399"/>
                  </a:lnTo>
                  <a:lnTo>
                    <a:pt x="2508459" y="2273299"/>
                  </a:lnTo>
                  <a:lnTo>
                    <a:pt x="2535958" y="2247899"/>
                  </a:lnTo>
                  <a:lnTo>
                    <a:pt x="2562301" y="2209799"/>
                  </a:lnTo>
                  <a:lnTo>
                    <a:pt x="2587461" y="2171699"/>
                  </a:lnTo>
                  <a:lnTo>
                    <a:pt x="2611410" y="2133599"/>
                  </a:lnTo>
                  <a:lnTo>
                    <a:pt x="2634121" y="2095499"/>
                  </a:lnTo>
                  <a:lnTo>
                    <a:pt x="2655567" y="2044699"/>
                  </a:lnTo>
                  <a:lnTo>
                    <a:pt x="2675719" y="2006599"/>
                  </a:lnTo>
                  <a:lnTo>
                    <a:pt x="2694551" y="1968499"/>
                  </a:lnTo>
                  <a:lnTo>
                    <a:pt x="2712034" y="1930399"/>
                  </a:lnTo>
                  <a:lnTo>
                    <a:pt x="2728141" y="1879599"/>
                  </a:lnTo>
                  <a:lnTo>
                    <a:pt x="2742845" y="1841499"/>
                  </a:lnTo>
                  <a:lnTo>
                    <a:pt x="2756118" y="1790699"/>
                  </a:lnTo>
                  <a:lnTo>
                    <a:pt x="2767933" y="1752599"/>
                  </a:lnTo>
                  <a:lnTo>
                    <a:pt x="2778262" y="1701799"/>
                  </a:lnTo>
                  <a:lnTo>
                    <a:pt x="2787077" y="1663699"/>
                  </a:lnTo>
                  <a:lnTo>
                    <a:pt x="2794351" y="1612899"/>
                  </a:lnTo>
                  <a:lnTo>
                    <a:pt x="2800057" y="1562099"/>
                  </a:lnTo>
                  <a:lnTo>
                    <a:pt x="2804167" y="1511299"/>
                  </a:lnTo>
                  <a:lnTo>
                    <a:pt x="2806652" y="1473199"/>
                  </a:lnTo>
                  <a:lnTo>
                    <a:pt x="2807487" y="1422399"/>
                  </a:lnTo>
                  <a:lnTo>
                    <a:pt x="2806652" y="1371599"/>
                  </a:lnTo>
                  <a:lnTo>
                    <a:pt x="2804167" y="1320799"/>
                  </a:lnTo>
                  <a:lnTo>
                    <a:pt x="2800057" y="1282699"/>
                  </a:lnTo>
                  <a:lnTo>
                    <a:pt x="2794351" y="1231899"/>
                  </a:lnTo>
                  <a:lnTo>
                    <a:pt x="2787077" y="1181099"/>
                  </a:lnTo>
                  <a:lnTo>
                    <a:pt x="2778262" y="1142999"/>
                  </a:lnTo>
                  <a:lnTo>
                    <a:pt x="2767933" y="1092199"/>
                  </a:lnTo>
                  <a:lnTo>
                    <a:pt x="2756118" y="1054099"/>
                  </a:lnTo>
                  <a:lnTo>
                    <a:pt x="2742845" y="1003299"/>
                  </a:lnTo>
                  <a:lnTo>
                    <a:pt x="2728141" y="965199"/>
                  </a:lnTo>
                  <a:lnTo>
                    <a:pt x="2712034" y="914399"/>
                  </a:lnTo>
                  <a:lnTo>
                    <a:pt x="2694551" y="876299"/>
                  </a:lnTo>
                  <a:lnTo>
                    <a:pt x="2675719" y="838199"/>
                  </a:lnTo>
                  <a:lnTo>
                    <a:pt x="2655567" y="787399"/>
                  </a:lnTo>
                  <a:lnTo>
                    <a:pt x="2634121" y="749299"/>
                  </a:lnTo>
                  <a:lnTo>
                    <a:pt x="2611410" y="711199"/>
                  </a:lnTo>
                  <a:lnTo>
                    <a:pt x="2587461" y="673099"/>
                  </a:lnTo>
                  <a:lnTo>
                    <a:pt x="2562301" y="634999"/>
                  </a:lnTo>
                  <a:lnTo>
                    <a:pt x="2535958" y="596899"/>
                  </a:lnTo>
                  <a:lnTo>
                    <a:pt x="2508459" y="571499"/>
                  </a:lnTo>
                  <a:lnTo>
                    <a:pt x="2479833" y="533399"/>
                  </a:lnTo>
                  <a:lnTo>
                    <a:pt x="2450105" y="495299"/>
                  </a:lnTo>
                  <a:lnTo>
                    <a:pt x="2419305" y="469899"/>
                  </a:lnTo>
                  <a:lnTo>
                    <a:pt x="2387460" y="431799"/>
                  </a:lnTo>
                  <a:lnTo>
                    <a:pt x="2354596" y="406399"/>
                  </a:lnTo>
                  <a:lnTo>
                    <a:pt x="2320743" y="368299"/>
                  </a:lnTo>
                  <a:lnTo>
                    <a:pt x="2285926" y="342899"/>
                  </a:lnTo>
                  <a:lnTo>
                    <a:pt x="2250174" y="317499"/>
                  </a:lnTo>
                  <a:lnTo>
                    <a:pt x="2213515" y="292099"/>
                  </a:lnTo>
                  <a:lnTo>
                    <a:pt x="2175975" y="266699"/>
                  </a:lnTo>
                  <a:lnTo>
                    <a:pt x="2137582" y="241299"/>
                  </a:lnTo>
                  <a:lnTo>
                    <a:pt x="2098364" y="215899"/>
                  </a:lnTo>
                  <a:lnTo>
                    <a:pt x="2058349" y="190499"/>
                  </a:lnTo>
                  <a:lnTo>
                    <a:pt x="2017564" y="177799"/>
                  </a:lnTo>
                  <a:lnTo>
                    <a:pt x="1976036" y="152399"/>
                  </a:lnTo>
                  <a:lnTo>
                    <a:pt x="1847272" y="114299"/>
                  </a:lnTo>
                  <a:lnTo>
                    <a:pt x="1803049" y="88899"/>
                  </a:lnTo>
                  <a:lnTo>
                    <a:pt x="1758221" y="88899"/>
                  </a:lnTo>
                  <a:lnTo>
                    <a:pt x="1620384" y="50799"/>
                  </a:lnTo>
                  <a:lnTo>
                    <a:pt x="1478094" y="50799"/>
                  </a:lnTo>
                  <a:lnTo>
                    <a:pt x="1429803" y="38099"/>
                  </a:lnTo>
                  <a:lnTo>
                    <a:pt x="1802056" y="38099"/>
                  </a:lnTo>
                  <a:lnTo>
                    <a:pt x="1889932" y="63499"/>
                  </a:lnTo>
                  <a:lnTo>
                    <a:pt x="1932954" y="88899"/>
                  </a:lnTo>
                  <a:lnTo>
                    <a:pt x="2017037" y="114299"/>
                  </a:lnTo>
                  <a:lnTo>
                    <a:pt x="2058049" y="139699"/>
                  </a:lnTo>
                  <a:lnTo>
                    <a:pt x="2098340" y="152399"/>
                  </a:lnTo>
                  <a:lnTo>
                    <a:pt x="2137886" y="177799"/>
                  </a:lnTo>
                  <a:lnTo>
                    <a:pt x="2176661" y="203199"/>
                  </a:lnTo>
                  <a:lnTo>
                    <a:pt x="2214640" y="228599"/>
                  </a:lnTo>
                  <a:lnTo>
                    <a:pt x="2251798" y="253999"/>
                  </a:lnTo>
                  <a:lnTo>
                    <a:pt x="2288109" y="279399"/>
                  </a:lnTo>
                  <a:lnTo>
                    <a:pt x="2323549" y="304799"/>
                  </a:lnTo>
                  <a:lnTo>
                    <a:pt x="2358091" y="330199"/>
                  </a:lnTo>
                  <a:lnTo>
                    <a:pt x="2391712" y="368299"/>
                  </a:lnTo>
                  <a:lnTo>
                    <a:pt x="2424386" y="393699"/>
                  </a:lnTo>
                  <a:lnTo>
                    <a:pt x="2456087" y="431799"/>
                  </a:lnTo>
                  <a:lnTo>
                    <a:pt x="2486790" y="457199"/>
                  </a:lnTo>
                  <a:lnTo>
                    <a:pt x="2516470" y="495299"/>
                  </a:lnTo>
                  <a:lnTo>
                    <a:pt x="2545102" y="533399"/>
                  </a:lnTo>
                  <a:lnTo>
                    <a:pt x="2572661" y="558799"/>
                  </a:lnTo>
                  <a:lnTo>
                    <a:pt x="2599121" y="596899"/>
                  </a:lnTo>
                  <a:lnTo>
                    <a:pt x="2624458" y="634999"/>
                  </a:lnTo>
                  <a:lnTo>
                    <a:pt x="2648645" y="673099"/>
                  </a:lnTo>
                  <a:lnTo>
                    <a:pt x="2671659" y="711199"/>
                  </a:lnTo>
                  <a:lnTo>
                    <a:pt x="2693472" y="749299"/>
                  </a:lnTo>
                  <a:lnTo>
                    <a:pt x="2714062" y="787399"/>
                  </a:lnTo>
                  <a:lnTo>
                    <a:pt x="2733401" y="838199"/>
                  </a:lnTo>
                  <a:lnTo>
                    <a:pt x="2751465" y="876299"/>
                  </a:lnTo>
                  <a:lnTo>
                    <a:pt x="2768230" y="914399"/>
                  </a:lnTo>
                  <a:lnTo>
                    <a:pt x="2783668" y="965199"/>
                  </a:lnTo>
                  <a:lnTo>
                    <a:pt x="2797756" y="1003299"/>
                  </a:lnTo>
                  <a:lnTo>
                    <a:pt x="2810468" y="1054099"/>
                  </a:lnTo>
                  <a:lnTo>
                    <a:pt x="2821779" y="1092199"/>
                  </a:lnTo>
                  <a:lnTo>
                    <a:pt x="2831664" y="1142999"/>
                  </a:lnTo>
                  <a:lnTo>
                    <a:pt x="2840097" y="1181099"/>
                  </a:lnTo>
                  <a:lnTo>
                    <a:pt x="2847053" y="1231899"/>
                  </a:lnTo>
                  <a:lnTo>
                    <a:pt x="2852508" y="1282699"/>
                  </a:lnTo>
                  <a:lnTo>
                    <a:pt x="2856435" y="1320799"/>
                  </a:lnTo>
                  <a:lnTo>
                    <a:pt x="2858810" y="1371599"/>
                  </a:lnTo>
                  <a:lnTo>
                    <a:pt x="2859607" y="1422399"/>
                  </a:lnTo>
                  <a:lnTo>
                    <a:pt x="2858810" y="1473199"/>
                  </a:lnTo>
                  <a:lnTo>
                    <a:pt x="2856435" y="1511299"/>
                  </a:lnTo>
                  <a:lnTo>
                    <a:pt x="2852508" y="1562099"/>
                  </a:lnTo>
                  <a:lnTo>
                    <a:pt x="2847053" y="1612899"/>
                  </a:lnTo>
                  <a:lnTo>
                    <a:pt x="2840097" y="1663699"/>
                  </a:lnTo>
                  <a:lnTo>
                    <a:pt x="2831664" y="1701799"/>
                  </a:lnTo>
                  <a:lnTo>
                    <a:pt x="2821779" y="1752599"/>
                  </a:lnTo>
                  <a:lnTo>
                    <a:pt x="2810468" y="1790699"/>
                  </a:lnTo>
                  <a:lnTo>
                    <a:pt x="2797756" y="1841499"/>
                  </a:lnTo>
                  <a:lnTo>
                    <a:pt x="2783668" y="1879599"/>
                  </a:lnTo>
                  <a:lnTo>
                    <a:pt x="2768230" y="1930399"/>
                  </a:lnTo>
                  <a:lnTo>
                    <a:pt x="2751465" y="1968499"/>
                  </a:lnTo>
                  <a:lnTo>
                    <a:pt x="2733401" y="2006599"/>
                  </a:lnTo>
                  <a:lnTo>
                    <a:pt x="2714062" y="2044699"/>
                  </a:lnTo>
                  <a:lnTo>
                    <a:pt x="2693472" y="2095499"/>
                  </a:lnTo>
                  <a:lnTo>
                    <a:pt x="2671659" y="2133599"/>
                  </a:lnTo>
                  <a:lnTo>
                    <a:pt x="2648645" y="2171699"/>
                  </a:lnTo>
                  <a:lnTo>
                    <a:pt x="2624458" y="2209799"/>
                  </a:lnTo>
                  <a:lnTo>
                    <a:pt x="2599121" y="2247899"/>
                  </a:lnTo>
                  <a:lnTo>
                    <a:pt x="2572661" y="2285999"/>
                  </a:lnTo>
                  <a:lnTo>
                    <a:pt x="2545102" y="2311399"/>
                  </a:lnTo>
                  <a:lnTo>
                    <a:pt x="2516470" y="2349499"/>
                  </a:lnTo>
                  <a:lnTo>
                    <a:pt x="2486790" y="2387599"/>
                  </a:lnTo>
                  <a:lnTo>
                    <a:pt x="2456087" y="2412999"/>
                  </a:lnTo>
                  <a:lnTo>
                    <a:pt x="2424386" y="2451099"/>
                  </a:lnTo>
                  <a:lnTo>
                    <a:pt x="2391712" y="2476499"/>
                  </a:lnTo>
                  <a:lnTo>
                    <a:pt x="2358091" y="2501899"/>
                  </a:lnTo>
                  <a:lnTo>
                    <a:pt x="2323549" y="2539999"/>
                  </a:lnTo>
                  <a:lnTo>
                    <a:pt x="2288109" y="2565399"/>
                  </a:lnTo>
                  <a:lnTo>
                    <a:pt x="2251798" y="2590799"/>
                  </a:lnTo>
                  <a:lnTo>
                    <a:pt x="2214640" y="2616199"/>
                  </a:lnTo>
                  <a:lnTo>
                    <a:pt x="2176661" y="2641599"/>
                  </a:lnTo>
                  <a:lnTo>
                    <a:pt x="2137886" y="2666999"/>
                  </a:lnTo>
                  <a:lnTo>
                    <a:pt x="2098340" y="2679699"/>
                  </a:lnTo>
                  <a:lnTo>
                    <a:pt x="2058049" y="2705099"/>
                  </a:lnTo>
                  <a:lnTo>
                    <a:pt x="2017037" y="2730499"/>
                  </a:lnTo>
                  <a:lnTo>
                    <a:pt x="1932954" y="2755899"/>
                  </a:lnTo>
                  <a:lnTo>
                    <a:pt x="1889932" y="2781299"/>
                  </a:lnTo>
                  <a:lnTo>
                    <a:pt x="1846291" y="2793999"/>
                  </a:lnTo>
                  <a:close/>
                </a:path>
                <a:path w="2860040" h="2844800">
                  <a:moveTo>
                    <a:pt x="1619675" y="2844799"/>
                  </a:moveTo>
                  <a:lnTo>
                    <a:pt x="1239932" y="2844799"/>
                  </a:lnTo>
                  <a:lnTo>
                    <a:pt x="1147705" y="2819399"/>
                  </a:lnTo>
                  <a:lnTo>
                    <a:pt x="1711903" y="2819399"/>
                  </a:lnTo>
                  <a:lnTo>
                    <a:pt x="1619675" y="284479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9644699" y="5369233"/>
            <a:ext cx="1047750" cy="2193925"/>
            <a:chOff x="9644699" y="5369233"/>
            <a:chExt cx="1047750" cy="2193925"/>
          </a:xfrm>
        </p:grpSpPr>
        <p:sp>
          <p:nvSpPr>
            <p:cNvPr id="6" name="object 6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10838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44699" y="572507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4" y="674546"/>
                  </a:lnTo>
                  <a:lnTo>
                    <a:pt x="248748" y="665536"/>
                  </a:lnTo>
                  <a:lnTo>
                    <a:pt x="206935" y="651013"/>
                  </a:lnTo>
                  <a:lnTo>
                    <a:pt x="167810" y="631381"/>
                  </a:lnTo>
                  <a:lnTo>
                    <a:pt x="131777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4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4"/>
                  </a:lnTo>
                  <a:lnTo>
                    <a:pt x="12102" y="248748"/>
                  </a:lnTo>
                  <a:lnTo>
                    <a:pt x="26626" y="206935"/>
                  </a:lnTo>
                  <a:lnTo>
                    <a:pt x="46258" y="167811"/>
                  </a:lnTo>
                  <a:lnTo>
                    <a:pt x="70597" y="131777"/>
                  </a:lnTo>
                  <a:lnTo>
                    <a:pt x="99237" y="99238"/>
                  </a:lnTo>
                  <a:lnTo>
                    <a:pt x="131777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8" y="12102"/>
                  </a:lnTo>
                  <a:lnTo>
                    <a:pt x="292844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3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8"/>
                  </a:lnTo>
                  <a:lnTo>
                    <a:pt x="607042" y="131777"/>
                  </a:lnTo>
                  <a:lnTo>
                    <a:pt x="631380" y="167811"/>
                  </a:lnTo>
                  <a:lnTo>
                    <a:pt x="651013" y="206935"/>
                  </a:lnTo>
                  <a:lnTo>
                    <a:pt x="665536" y="248748"/>
                  </a:lnTo>
                  <a:lnTo>
                    <a:pt x="674546" y="292844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4"/>
                  </a:lnTo>
                  <a:lnTo>
                    <a:pt x="631380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1"/>
                  </a:lnTo>
                  <a:lnTo>
                    <a:pt x="470703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864112" y="5826954"/>
            <a:ext cx="239395" cy="4578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60" b="1">
                <a:solidFill>
                  <a:srgbClr val="331B2B"/>
                </a:solidFill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3145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90"/>
              </a:spcBef>
            </a:pPr>
            <a:r>
              <a:rPr dirty="0" spc="105"/>
              <a:t>INTRODUCTION</a:t>
            </a:r>
            <a:r>
              <a:rPr dirty="0" spc="40"/>
              <a:t> </a:t>
            </a:r>
            <a:r>
              <a:rPr dirty="0" spc="95"/>
              <a:t>CONT...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3914772" y="2411854"/>
            <a:ext cx="2860040" cy="2844800"/>
            <a:chOff x="3914772" y="2411854"/>
            <a:chExt cx="2860040" cy="284480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0834" y="2436614"/>
              <a:ext cx="2807966" cy="28067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914772" y="2411854"/>
              <a:ext cx="2860040" cy="2844800"/>
            </a:xfrm>
            <a:custGeom>
              <a:avLst/>
              <a:gdLst/>
              <a:ahLst/>
              <a:cxnLst/>
              <a:rect l="l" t="t" r="r" b="b"/>
              <a:pathLst>
                <a:path w="2860040" h="2844800">
                  <a:moveTo>
                    <a:pt x="1711902" y="25399"/>
                  </a:moveTo>
                  <a:lnTo>
                    <a:pt x="1147706" y="25399"/>
                  </a:lnTo>
                  <a:lnTo>
                    <a:pt x="1239933" y="0"/>
                  </a:lnTo>
                  <a:lnTo>
                    <a:pt x="1619675" y="0"/>
                  </a:lnTo>
                  <a:lnTo>
                    <a:pt x="1711902" y="25399"/>
                  </a:lnTo>
                  <a:close/>
                </a:path>
                <a:path w="2860040" h="2844800">
                  <a:moveTo>
                    <a:pt x="1757251" y="2819399"/>
                  </a:moveTo>
                  <a:lnTo>
                    <a:pt x="1102357" y="2819399"/>
                  </a:lnTo>
                  <a:lnTo>
                    <a:pt x="969676" y="2781299"/>
                  </a:lnTo>
                  <a:lnTo>
                    <a:pt x="926655" y="2755899"/>
                  </a:lnTo>
                  <a:lnTo>
                    <a:pt x="842571" y="2730499"/>
                  </a:lnTo>
                  <a:lnTo>
                    <a:pt x="801560" y="2705099"/>
                  </a:lnTo>
                  <a:lnTo>
                    <a:pt x="761268" y="2679699"/>
                  </a:lnTo>
                  <a:lnTo>
                    <a:pt x="721723" y="2666999"/>
                  </a:lnTo>
                  <a:lnTo>
                    <a:pt x="682948" y="2641599"/>
                  </a:lnTo>
                  <a:lnTo>
                    <a:pt x="644969" y="2616199"/>
                  </a:lnTo>
                  <a:lnTo>
                    <a:pt x="607811" y="2590799"/>
                  </a:lnTo>
                  <a:lnTo>
                    <a:pt x="571500" y="2565399"/>
                  </a:lnTo>
                  <a:lnTo>
                    <a:pt x="536060" y="2539999"/>
                  </a:lnTo>
                  <a:lnTo>
                    <a:pt x="501517" y="2501899"/>
                  </a:lnTo>
                  <a:lnTo>
                    <a:pt x="467896" y="2476499"/>
                  </a:lnTo>
                  <a:lnTo>
                    <a:pt x="435223" y="2451099"/>
                  </a:lnTo>
                  <a:lnTo>
                    <a:pt x="403522" y="2412999"/>
                  </a:lnTo>
                  <a:lnTo>
                    <a:pt x="372819" y="2387599"/>
                  </a:lnTo>
                  <a:lnTo>
                    <a:pt x="343138" y="2349499"/>
                  </a:lnTo>
                  <a:lnTo>
                    <a:pt x="314506" y="2311399"/>
                  </a:lnTo>
                  <a:lnTo>
                    <a:pt x="286947" y="2285999"/>
                  </a:lnTo>
                  <a:lnTo>
                    <a:pt x="260487" y="2247899"/>
                  </a:lnTo>
                  <a:lnTo>
                    <a:pt x="235150" y="2209799"/>
                  </a:lnTo>
                  <a:lnTo>
                    <a:pt x="210962" y="2171699"/>
                  </a:lnTo>
                  <a:lnTo>
                    <a:pt x="187949" y="2133599"/>
                  </a:lnTo>
                  <a:lnTo>
                    <a:pt x="166135" y="2095499"/>
                  </a:lnTo>
                  <a:lnTo>
                    <a:pt x="145546" y="2044699"/>
                  </a:lnTo>
                  <a:lnTo>
                    <a:pt x="126206" y="2006599"/>
                  </a:lnTo>
                  <a:lnTo>
                    <a:pt x="108142" y="1968499"/>
                  </a:lnTo>
                  <a:lnTo>
                    <a:pt x="91377" y="1930399"/>
                  </a:lnTo>
                  <a:lnTo>
                    <a:pt x="75939" y="1879599"/>
                  </a:lnTo>
                  <a:lnTo>
                    <a:pt x="61851" y="1841499"/>
                  </a:lnTo>
                  <a:lnTo>
                    <a:pt x="49138" y="1790699"/>
                  </a:lnTo>
                  <a:lnTo>
                    <a:pt x="37827" y="1752599"/>
                  </a:lnTo>
                  <a:lnTo>
                    <a:pt x="27943" y="1701799"/>
                  </a:lnTo>
                  <a:lnTo>
                    <a:pt x="19510" y="1663699"/>
                  </a:lnTo>
                  <a:lnTo>
                    <a:pt x="12553" y="1612899"/>
                  </a:lnTo>
                  <a:lnTo>
                    <a:pt x="7099" y="1562099"/>
                  </a:lnTo>
                  <a:lnTo>
                    <a:pt x="3172" y="1511299"/>
                  </a:lnTo>
                  <a:lnTo>
                    <a:pt x="797" y="1473199"/>
                  </a:lnTo>
                  <a:lnTo>
                    <a:pt x="0" y="1422399"/>
                  </a:lnTo>
                  <a:lnTo>
                    <a:pt x="797" y="1371599"/>
                  </a:lnTo>
                  <a:lnTo>
                    <a:pt x="3172" y="1320799"/>
                  </a:lnTo>
                  <a:lnTo>
                    <a:pt x="7099" y="1282699"/>
                  </a:lnTo>
                  <a:lnTo>
                    <a:pt x="12553" y="1231899"/>
                  </a:lnTo>
                  <a:lnTo>
                    <a:pt x="19510" y="1181099"/>
                  </a:lnTo>
                  <a:lnTo>
                    <a:pt x="27943" y="1142999"/>
                  </a:lnTo>
                  <a:lnTo>
                    <a:pt x="37828" y="1092199"/>
                  </a:lnTo>
                  <a:lnTo>
                    <a:pt x="49139" y="1054099"/>
                  </a:lnTo>
                  <a:lnTo>
                    <a:pt x="61851" y="1003299"/>
                  </a:lnTo>
                  <a:lnTo>
                    <a:pt x="75939" y="965199"/>
                  </a:lnTo>
                  <a:lnTo>
                    <a:pt x="91378" y="914399"/>
                  </a:lnTo>
                  <a:lnTo>
                    <a:pt x="108142" y="876299"/>
                  </a:lnTo>
                  <a:lnTo>
                    <a:pt x="126207" y="838199"/>
                  </a:lnTo>
                  <a:lnTo>
                    <a:pt x="145547" y="787399"/>
                  </a:lnTo>
                  <a:lnTo>
                    <a:pt x="166136" y="749299"/>
                  </a:lnTo>
                  <a:lnTo>
                    <a:pt x="187950" y="711199"/>
                  </a:lnTo>
                  <a:lnTo>
                    <a:pt x="210964" y="673099"/>
                  </a:lnTo>
                  <a:lnTo>
                    <a:pt x="235152" y="634999"/>
                  </a:lnTo>
                  <a:lnTo>
                    <a:pt x="260488" y="596899"/>
                  </a:lnTo>
                  <a:lnTo>
                    <a:pt x="286949" y="558799"/>
                  </a:lnTo>
                  <a:lnTo>
                    <a:pt x="314508" y="533399"/>
                  </a:lnTo>
                  <a:lnTo>
                    <a:pt x="343140" y="495299"/>
                  </a:lnTo>
                  <a:lnTo>
                    <a:pt x="372821" y="457199"/>
                  </a:lnTo>
                  <a:lnTo>
                    <a:pt x="403524" y="431799"/>
                  </a:lnTo>
                  <a:lnTo>
                    <a:pt x="435225" y="393699"/>
                  </a:lnTo>
                  <a:lnTo>
                    <a:pt x="467899" y="368299"/>
                  </a:lnTo>
                  <a:lnTo>
                    <a:pt x="501520" y="330199"/>
                  </a:lnTo>
                  <a:lnTo>
                    <a:pt x="536062" y="304799"/>
                  </a:lnTo>
                  <a:lnTo>
                    <a:pt x="571502" y="279399"/>
                  </a:lnTo>
                  <a:lnTo>
                    <a:pt x="607814" y="253999"/>
                  </a:lnTo>
                  <a:lnTo>
                    <a:pt x="644971" y="228599"/>
                  </a:lnTo>
                  <a:lnTo>
                    <a:pt x="682950" y="203199"/>
                  </a:lnTo>
                  <a:lnTo>
                    <a:pt x="721725" y="177799"/>
                  </a:lnTo>
                  <a:lnTo>
                    <a:pt x="761271" y="152399"/>
                  </a:lnTo>
                  <a:lnTo>
                    <a:pt x="801562" y="139699"/>
                  </a:lnTo>
                  <a:lnTo>
                    <a:pt x="842574" y="114299"/>
                  </a:lnTo>
                  <a:lnTo>
                    <a:pt x="926657" y="88899"/>
                  </a:lnTo>
                  <a:lnTo>
                    <a:pt x="969679" y="63499"/>
                  </a:lnTo>
                  <a:lnTo>
                    <a:pt x="1102359" y="25399"/>
                  </a:lnTo>
                  <a:lnTo>
                    <a:pt x="1757251" y="25399"/>
                  </a:lnTo>
                  <a:lnTo>
                    <a:pt x="1802055" y="38099"/>
                  </a:lnTo>
                  <a:lnTo>
                    <a:pt x="1429803" y="38099"/>
                  </a:lnTo>
                  <a:lnTo>
                    <a:pt x="1381511" y="50799"/>
                  </a:lnTo>
                  <a:lnTo>
                    <a:pt x="1239221" y="50799"/>
                  </a:lnTo>
                  <a:lnTo>
                    <a:pt x="1101384" y="88899"/>
                  </a:lnTo>
                  <a:lnTo>
                    <a:pt x="1056556" y="88899"/>
                  </a:lnTo>
                  <a:lnTo>
                    <a:pt x="1012333" y="114299"/>
                  </a:lnTo>
                  <a:lnTo>
                    <a:pt x="883570" y="152399"/>
                  </a:lnTo>
                  <a:lnTo>
                    <a:pt x="842042" y="177799"/>
                  </a:lnTo>
                  <a:lnTo>
                    <a:pt x="801257" y="190499"/>
                  </a:lnTo>
                  <a:lnTo>
                    <a:pt x="761242" y="215899"/>
                  </a:lnTo>
                  <a:lnTo>
                    <a:pt x="722024" y="241299"/>
                  </a:lnTo>
                  <a:lnTo>
                    <a:pt x="683632" y="266699"/>
                  </a:lnTo>
                  <a:lnTo>
                    <a:pt x="646093" y="292099"/>
                  </a:lnTo>
                  <a:lnTo>
                    <a:pt x="609433" y="317499"/>
                  </a:lnTo>
                  <a:lnTo>
                    <a:pt x="573682" y="342899"/>
                  </a:lnTo>
                  <a:lnTo>
                    <a:pt x="538866" y="368299"/>
                  </a:lnTo>
                  <a:lnTo>
                    <a:pt x="505012" y="406399"/>
                  </a:lnTo>
                  <a:lnTo>
                    <a:pt x="472149" y="431799"/>
                  </a:lnTo>
                  <a:lnTo>
                    <a:pt x="440304" y="469899"/>
                  </a:lnTo>
                  <a:lnTo>
                    <a:pt x="409505" y="495299"/>
                  </a:lnTo>
                  <a:lnTo>
                    <a:pt x="379778" y="533399"/>
                  </a:lnTo>
                  <a:lnTo>
                    <a:pt x="351152" y="571499"/>
                  </a:lnTo>
                  <a:lnTo>
                    <a:pt x="323654" y="596899"/>
                  </a:lnTo>
                  <a:lnTo>
                    <a:pt x="297311" y="634999"/>
                  </a:lnTo>
                  <a:lnTo>
                    <a:pt x="272152" y="673099"/>
                  </a:lnTo>
                  <a:lnTo>
                    <a:pt x="248203" y="711199"/>
                  </a:lnTo>
                  <a:lnTo>
                    <a:pt x="225492" y="749299"/>
                  </a:lnTo>
                  <a:lnTo>
                    <a:pt x="204047" y="787399"/>
                  </a:lnTo>
                  <a:lnTo>
                    <a:pt x="183895" y="838199"/>
                  </a:lnTo>
                  <a:lnTo>
                    <a:pt x="165064" y="876299"/>
                  </a:lnTo>
                  <a:lnTo>
                    <a:pt x="147581" y="914399"/>
                  </a:lnTo>
                  <a:lnTo>
                    <a:pt x="131474" y="965199"/>
                  </a:lnTo>
                  <a:lnTo>
                    <a:pt x="116770" y="1003299"/>
                  </a:lnTo>
                  <a:lnTo>
                    <a:pt x="103497" y="1054099"/>
                  </a:lnTo>
                  <a:lnTo>
                    <a:pt x="91683" y="1092199"/>
                  </a:lnTo>
                  <a:lnTo>
                    <a:pt x="81354" y="1142999"/>
                  </a:lnTo>
                  <a:lnTo>
                    <a:pt x="72539" y="1181099"/>
                  </a:lnTo>
                  <a:lnTo>
                    <a:pt x="65265" y="1231899"/>
                  </a:lnTo>
                  <a:lnTo>
                    <a:pt x="59560" y="1282699"/>
                  </a:lnTo>
                  <a:lnTo>
                    <a:pt x="55450" y="1320799"/>
                  </a:lnTo>
                  <a:lnTo>
                    <a:pt x="52965" y="1371599"/>
                  </a:lnTo>
                  <a:lnTo>
                    <a:pt x="52130" y="1422399"/>
                  </a:lnTo>
                  <a:lnTo>
                    <a:pt x="52965" y="1473199"/>
                  </a:lnTo>
                  <a:lnTo>
                    <a:pt x="55450" y="1511299"/>
                  </a:lnTo>
                  <a:lnTo>
                    <a:pt x="59560" y="1562099"/>
                  </a:lnTo>
                  <a:lnTo>
                    <a:pt x="65265" y="1612899"/>
                  </a:lnTo>
                  <a:lnTo>
                    <a:pt x="72539" y="1663699"/>
                  </a:lnTo>
                  <a:lnTo>
                    <a:pt x="81354" y="1701799"/>
                  </a:lnTo>
                  <a:lnTo>
                    <a:pt x="91683" y="1752599"/>
                  </a:lnTo>
                  <a:lnTo>
                    <a:pt x="103497" y="1790699"/>
                  </a:lnTo>
                  <a:lnTo>
                    <a:pt x="116770" y="1841499"/>
                  </a:lnTo>
                  <a:lnTo>
                    <a:pt x="131474" y="1879599"/>
                  </a:lnTo>
                  <a:lnTo>
                    <a:pt x="147581" y="1930399"/>
                  </a:lnTo>
                  <a:lnTo>
                    <a:pt x="165064" y="1968499"/>
                  </a:lnTo>
                  <a:lnTo>
                    <a:pt x="183895" y="2006599"/>
                  </a:lnTo>
                  <a:lnTo>
                    <a:pt x="204047" y="2044699"/>
                  </a:lnTo>
                  <a:lnTo>
                    <a:pt x="225492" y="2095499"/>
                  </a:lnTo>
                  <a:lnTo>
                    <a:pt x="248203" y="2133599"/>
                  </a:lnTo>
                  <a:lnTo>
                    <a:pt x="272152" y="2171699"/>
                  </a:lnTo>
                  <a:lnTo>
                    <a:pt x="297311" y="2209799"/>
                  </a:lnTo>
                  <a:lnTo>
                    <a:pt x="323654" y="2247899"/>
                  </a:lnTo>
                  <a:lnTo>
                    <a:pt x="351152" y="2273299"/>
                  </a:lnTo>
                  <a:lnTo>
                    <a:pt x="379778" y="2311399"/>
                  </a:lnTo>
                  <a:lnTo>
                    <a:pt x="409505" y="2349499"/>
                  </a:lnTo>
                  <a:lnTo>
                    <a:pt x="440304" y="2374899"/>
                  </a:lnTo>
                  <a:lnTo>
                    <a:pt x="472149" y="2412999"/>
                  </a:lnTo>
                  <a:lnTo>
                    <a:pt x="505012" y="2438399"/>
                  </a:lnTo>
                  <a:lnTo>
                    <a:pt x="538866" y="2476499"/>
                  </a:lnTo>
                  <a:lnTo>
                    <a:pt x="573682" y="2501899"/>
                  </a:lnTo>
                  <a:lnTo>
                    <a:pt x="609433" y="2527299"/>
                  </a:lnTo>
                  <a:lnTo>
                    <a:pt x="646093" y="2552699"/>
                  </a:lnTo>
                  <a:lnTo>
                    <a:pt x="683632" y="2578099"/>
                  </a:lnTo>
                  <a:lnTo>
                    <a:pt x="722024" y="2603499"/>
                  </a:lnTo>
                  <a:lnTo>
                    <a:pt x="761242" y="2628899"/>
                  </a:lnTo>
                  <a:lnTo>
                    <a:pt x="801257" y="2641599"/>
                  </a:lnTo>
                  <a:lnTo>
                    <a:pt x="842042" y="2666999"/>
                  </a:lnTo>
                  <a:lnTo>
                    <a:pt x="883570" y="2692399"/>
                  </a:lnTo>
                  <a:lnTo>
                    <a:pt x="968743" y="2717799"/>
                  </a:lnTo>
                  <a:lnTo>
                    <a:pt x="1192744" y="2781299"/>
                  </a:lnTo>
                  <a:lnTo>
                    <a:pt x="1239221" y="2781299"/>
                  </a:lnTo>
                  <a:lnTo>
                    <a:pt x="1286193" y="2793999"/>
                  </a:lnTo>
                  <a:lnTo>
                    <a:pt x="1846291" y="2793999"/>
                  </a:lnTo>
                  <a:lnTo>
                    <a:pt x="1757251" y="2819399"/>
                  </a:lnTo>
                  <a:close/>
                </a:path>
                <a:path w="2860040" h="2844800">
                  <a:moveTo>
                    <a:pt x="1846291" y="2793999"/>
                  </a:moveTo>
                  <a:lnTo>
                    <a:pt x="1573412" y="2793999"/>
                  </a:lnTo>
                  <a:lnTo>
                    <a:pt x="1620384" y="2781299"/>
                  </a:lnTo>
                  <a:lnTo>
                    <a:pt x="1666861" y="2781299"/>
                  </a:lnTo>
                  <a:lnTo>
                    <a:pt x="1890862" y="2717799"/>
                  </a:lnTo>
                  <a:lnTo>
                    <a:pt x="1976035" y="2692399"/>
                  </a:lnTo>
                  <a:lnTo>
                    <a:pt x="2017563" y="2666999"/>
                  </a:lnTo>
                  <a:lnTo>
                    <a:pt x="2058348" y="2641599"/>
                  </a:lnTo>
                  <a:lnTo>
                    <a:pt x="2098364" y="2628899"/>
                  </a:lnTo>
                  <a:lnTo>
                    <a:pt x="2137582" y="2603499"/>
                  </a:lnTo>
                  <a:lnTo>
                    <a:pt x="2175974" y="2578099"/>
                  </a:lnTo>
                  <a:lnTo>
                    <a:pt x="2213514" y="2552699"/>
                  </a:lnTo>
                  <a:lnTo>
                    <a:pt x="2250174" y="2527299"/>
                  </a:lnTo>
                  <a:lnTo>
                    <a:pt x="2285925" y="2501899"/>
                  </a:lnTo>
                  <a:lnTo>
                    <a:pt x="2320742" y="2476499"/>
                  </a:lnTo>
                  <a:lnTo>
                    <a:pt x="2354596" y="2438399"/>
                  </a:lnTo>
                  <a:lnTo>
                    <a:pt x="2387459" y="2412999"/>
                  </a:lnTo>
                  <a:lnTo>
                    <a:pt x="2419305" y="2374899"/>
                  </a:lnTo>
                  <a:lnTo>
                    <a:pt x="2450105" y="2349499"/>
                  </a:lnTo>
                  <a:lnTo>
                    <a:pt x="2479832" y="2311399"/>
                  </a:lnTo>
                  <a:lnTo>
                    <a:pt x="2508459" y="2273299"/>
                  </a:lnTo>
                  <a:lnTo>
                    <a:pt x="2535957" y="2247899"/>
                  </a:lnTo>
                  <a:lnTo>
                    <a:pt x="2562300" y="2209799"/>
                  </a:lnTo>
                  <a:lnTo>
                    <a:pt x="2587460" y="2171699"/>
                  </a:lnTo>
                  <a:lnTo>
                    <a:pt x="2611410" y="2133599"/>
                  </a:lnTo>
                  <a:lnTo>
                    <a:pt x="2634121" y="2095499"/>
                  </a:lnTo>
                  <a:lnTo>
                    <a:pt x="2655566" y="2044699"/>
                  </a:lnTo>
                  <a:lnTo>
                    <a:pt x="2675719" y="2006599"/>
                  </a:lnTo>
                  <a:lnTo>
                    <a:pt x="2694550" y="1968499"/>
                  </a:lnTo>
                  <a:lnTo>
                    <a:pt x="2712033" y="1930399"/>
                  </a:lnTo>
                  <a:lnTo>
                    <a:pt x="2728141" y="1879599"/>
                  </a:lnTo>
                  <a:lnTo>
                    <a:pt x="2742845" y="1841499"/>
                  </a:lnTo>
                  <a:lnTo>
                    <a:pt x="2756118" y="1790699"/>
                  </a:lnTo>
                  <a:lnTo>
                    <a:pt x="2767933" y="1752599"/>
                  </a:lnTo>
                  <a:lnTo>
                    <a:pt x="2778261" y="1701799"/>
                  </a:lnTo>
                  <a:lnTo>
                    <a:pt x="2787077" y="1663699"/>
                  </a:lnTo>
                  <a:lnTo>
                    <a:pt x="2794351" y="1612899"/>
                  </a:lnTo>
                  <a:lnTo>
                    <a:pt x="2800057" y="1562099"/>
                  </a:lnTo>
                  <a:lnTo>
                    <a:pt x="2804166" y="1511299"/>
                  </a:lnTo>
                  <a:lnTo>
                    <a:pt x="2806652" y="1473199"/>
                  </a:lnTo>
                  <a:lnTo>
                    <a:pt x="2807487" y="1422399"/>
                  </a:lnTo>
                  <a:lnTo>
                    <a:pt x="2806652" y="1371599"/>
                  </a:lnTo>
                  <a:lnTo>
                    <a:pt x="2804166" y="1320799"/>
                  </a:lnTo>
                  <a:lnTo>
                    <a:pt x="2800057" y="1282699"/>
                  </a:lnTo>
                  <a:lnTo>
                    <a:pt x="2794351" y="1231899"/>
                  </a:lnTo>
                  <a:lnTo>
                    <a:pt x="2787077" y="1181099"/>
                  </a:lnTo>
                  <a:lnTo>
                    <a:pt x="2778261" y="1142999"/>
                  </a:lnTo>
                  <a:lnTo>
                    <a:pt x="2767933" y="1092199"/>
                  </a:lnTo>
                  <a:lnTo>
                    <a:pt x="2756118" y="1054099"/>
                  </a:lnTo>
                  <a:lnTo>
                    <a:pt x="2742845" y="1003299"/>
                  </a:lnTo>
                  <a:lnTo>
                    <a:pt x="2728141" y="965199"/>
                  </a:lnTo>
                  <a:lnTo>
                    <a:pt x="2712033" y="914399"/>
                  </a:lnTo>
                  <a:lnTo>
                    <a:pt x="2694550" y="876299"/>
                  </a:lnTo>
                  <a:lnTo>
                    <a:pt x="2675719" y="838199"/>
                  </a:lnTo>
                  <a:lnTo>
                    <a:pt x="2655566" y="787399"/>
                  </a:lnTo>
                  <a:lnTo>
                    <a:pt x="2634121" y="749299"/>
                  </a:lnTo>
                  <a:lnTo>
                    <a:pt x="2611410" y="711199"/>
                  </a:lnTo>
                  <a:lnTo>
                    <a:pt x="2587460" y="673099"/>
                  </a:lnTo>
                  <a:lnTo>
                    <a:pt x="2562300" y="634999"/>
                  </a:lnTo>
                  <a:lnTo>
                    <a:pt x="2535957" y="596899"/>
                  </a:lnTo>
                  <a:lnTo>
                    <a:pt x="2508459" y="571499"/>
                  </a:lnTo>
                  <a:lnTo>
                    <a:pt x="2479832" y="533399"/>
                  </a:lnTo>
                  <a:lnTo>
                    <a:pt x="2450105" y="495299"/>
                  </a:lnTo>
                  <a:lnTo>
                    <a:pt x="2419305" y="469899"/>
                  </a:lnTo>
                  <a:lnTo>
                    <a:pt x="2387459" y="431799"/>
                  </a:lnTo>
                  <a:lnTo>
                    <a:pt x="2354596" y="406399"/>
                  </a:lnTo>
                  <a:lnTo>
                    <a:pt x="2320742" y="368299"/>
                  </a:lnTo>
                  <a:lnTo>
                    <a:pt x="2285925" y="342899"/>
                  </a:lnTo>
                  <a:lnTo>
                    <a:pt x="2250174" y="317499"/>
                  </a:lnTo>
                  <a:lnTo>
                    <a:pt x="2213514" y="292099"/>
                  </a:lnTo>
                  <a:lnTo>
                    <a:pt x="2175974" y="266699"/>
                  </a:lnTo>
                  <a:lnTo>
                    <a:pt x="2137582" y="241299"/>
                  </a:lnTo>
                  <a:lnTo>
                    <a:pt x="2098364" y="215899"/>
                  </a:lnTo>
                  <a:lnTo>
                    <a:pt x="2058348" y="190499"/>
                  </a:lnTo>
                  <a:lnTo>
                    <a:pt x="2017563" y="177799"/>
                  </a:lnTo>
                  <a:lnTo>
                    <a:pt x="1976035" y="152399"/>
                  </a:lnTo>
                  <a:lnTo>
                    <a:pt x="1847271" y="114299"/>
                  </a:lnTo>
                  <a:lnTo>
                    <a:pt x="1803048" y="88899"/>
                  </a:lnTo>
                  <a:lnTo>
                    <a:pt x="1758221" y="88899"/>
                  </a:lnTo>
                  <a:lnTo>
                    <a:pt x="1620384" y="50799"/>
                  </a:lnTo>
                  <a:lnTo>
                    <a:pt x="1478094" y="50799"/>
                  </a:lnTo>
                  <a:lnTo>
                    <a:pt x="1429803" y="38099"/>
                  </a:lnTo>
                  <a:lnTo>
                    <a:pt x="1802055" y="38099"/>
                  </a:lnTo>
                  <a:lnTo>
                    <a:pt x="1889932" y="63499"/>
                  </a:lnTo>
                  <a:lnTo>
                    <a:pt x="1932953" y="88899"/>
                  </a:lnTo>
                  <a:lnTo>
                    <a:pt x="2017037" y="114299"/>
                  </a:lnTo>
                  <a:lnTo>
                    <a:pt x="2058049" y="139699"/>
                  </a:lnTo>
                  <a:lnTo>
                    <a:pt x="2098340" y="152399"/>
                  </a:lnTo>
                  <a:lnTo>
                    <a:pt x="2137886" y="177799"/>
                  </a:lnTo>
                  <a:lnTo>
                    <a:pt x="2176661" y="203199"/>
                  </a:lnTo>
                  <a:lnTo>
                    <a:pt x="2214640" y="228599"/>
                  </a:lnTo>
                  <a:lnTo>
                    <a:pt x="2251797" y="253999"/>
                  </a:lnTo>
                  <a:lnTo>
                    <a:pt x="2288109" y="279399"/>
                  </a:lnTo>
                  <a:lnTo>
                    <a:pt x="2323548" y="304799"/>
                  </a:lnTo>
                  <a:lnTo>
                    <a:pt x="2358091" y="330199"/>
                  </a:lnTo>
                  <a:lnTo>
                    <a:pt x="2391712" y="368299"/>
                  </a:lnTo>
                  <a:lnTo>
                    <a:pt x="2424385" y="393699"/>
                  </a:lnTo>
                  <a:lnTo>
                    <a:pt x="2456086" y="431799"/>
                  </a:lnTo>
                  <a:lnTo>
                    <a:pt x="2486789" y="457199"/>
                  </a:lnTo>
                  <a:lnTo>
                    <a:pt x="2516470" y="495299"/>
                  </a:lnTo>
                  <a:lnTo>
                    <a:pt x="2545102" y="533399"/>
                  </a:lnTo>
                  <a:lnTo>
                    <a:pt x="2572661" y="558799"/>
                  </a:lnTo>
                  <a:lnTo>
                    <a:pt x="2599121" y="596899"/>
                  </a:lnTo>
                  <a:lnTo>
                    <a:pt x="2624457" y="634999"/>
                  </a:lnTo>
                  <a:lnTo>
                    <a:pt x="2648645" y="673099"/>
                  </a:lnTo>
                  <a:lnTo>
                    <a:pt x="2671658" y="711199"/>
                  </a:lnTo>
                  <a:lnTo>
                    <a:pt x="2693472" y="749299"/>
                  </a:lnTo>
                  <a:lnTo>
                    <a:pt x="2714061" y="787399"/>
                  </a:lnTo>
                  <a:lnTo>
                    <a:pt x="2733401" y="838199"/>
                  </a:lnTo>
                  <a:lnTo>
                    <a:pt x="2751465" y="876299"/>
                  </a:lnTo>
                  <a:lnTo>
                    <a:pt x="2768229" y="914399"/>
                  </a:lnTo>
                  <a:lnTo>
                    <a:pt x="2783668" y="965199"/>
                  </a:lnTo>
                  <a:lnTo>
                    <a:pt x="2797756" y="1003299"/>
                  </a:lnTo>
                  <a:lnTo>
                    <a:pt x="2810468" y="1054099"/>
                  </a:lnTo>
                  <a:lnTo>
                    <a:pt x="2821779" y="1092199"/>
                  </a:lnTo>
                  <a:lnTo>
                    <a:pt x="2831663" y="1142999"/>
                  </a:lnTo>
                  <a:lnTo>
                    <a:pt x="2840096" y="1181099"/>
                  </a:lnTo>
                  <a:lnTo>
                    <a:pt x="2847053" y="1231899"/>
                  </a:lnTo>
                  <a:lnTo>
                    <a:pt x="2852507" y="1282699"/>
                  </a:lnTo>
                  <a:lnTo>
                    <a:pt x="2856434" y="1320799"/>
                  </a:lnTo>
                  <a:lnTo>
                    <a:pt x="2858809" y="1371599"/>
                  </a:lnTo>
                  <a:lnTo>
                    <a:pt x="2859606" y="1422399"/>
                  </a:lnTo>
                  <a:lnTo>
                    <a:pt x="2858809" y="1473199"/>
                  </a:lnTo>
                  <a:lnTo>
                    <a:pt x="2856434" y="1511299"/>
                  </a:lnTo>
                  <a:lnTo>
                    <a:pt x="2852507" y="1562099"/>
                  </a:lnTo>
                  <a:lnTo>
                    <a:pt x="2847053" y="1612899"/>
                  </a:lnTo>
                  <a:lnTo>
                    <a:pt x="2840096" y="1663699"/>
                  </a:lnTo>
                  <a:lnTo>
                    <a:pt x="2831663" y="1701799"/>
                  </a:lnTo>
                  <a:lnTo>
                    <a:pt x="2821779" y="1752599"/>
                  </a:lnTo>
                  <a:lnTo>
                    <a:pt x="2810468" y="1790699"/>
                  </a:lnTo>
                  <a:lnTo>
                    <a:pt x="2797756" y="1841499"/>
                  </a:lnTo>
                  <a:lnTo>
                    <a:pt x="2783668" y="1879599"/>
                  </a:lnTo>
                  <a:lnTo>
                    <a:pt x="2768229" y="1930399"/>
                  </a:lnTo>
                  <a:lnTo>
                    <a:pt x="2751465" y="1968499"/>
                  </a:lnTo>
                  <a:lnTo>
                    <a:pt x="2733401" y="2006599"/>
                  </a:lnTo>
                  <a:lnTo>
                    <a:pt x="2714061" y="2044699"/>
                  </a:lnTo>
                  <a:lnTo>
                    <a:pt x="2693472" y="2095499"/>
                  </a:lnTo>
                  <a:lnTo>
                    <a:pt x="2671658" y="2133599"/>
                  </a:lnTo>
                  <a:lnTo>
                    <a:pt x="2648645" y="2171699"/>
                  </a:lnTo>
                  <a:lnTo>
                    <a:pt x="2624457" y="2209799"/>
                  </a:lnTo>
                  <a:lnTo>
                    <a:pt x="2599121" y="2247899"/>
                  </a:lnTo>
                  <a:lnTo>
                    <a:pt x="2572661" y="2285999"/>
                  </a:lnTo>
                  <a:lnTo>
                    <a:pt x="2545102" y="2311399"/>
                  </a:lnTo>
                  <a:lnTo>
                    <a:pt x="2516470" y="2349499"/>
                  </a:lnTo>
                  <a:lnTo>
                    <a:pt x="2486789" y="2387599"/>
                  </a:lnTo>
                  <a:lnTo>
                    <a:pt x="2456086" y="2412999"/>
                  </a:lnTo>
                  <a:lnTo>
                    <a:pt x="2424385" y="2451099"/>
                  </a:lnTo>
                  <a:lnTo>
                    <a:pt x="2391712" y="2476499"/>
                  </a:lnTo>
                  <a:lnTo>
                    <a:pt x="2358091" y="2501899"/>
                  </a:lnTo>
                  <a:lnTo>
                    <a:pt x="2323548" y="2539999"/>
                  </a:lnTo>
                  <a:lnTo>
                    <a:pt x="2288109" y="2565399"/>
                  </a:lnTo>
                  <a:lnTo>
                    <a:pt x="2251797" y="2590799"/>
                  </a:lnTo>
                  <a:lnTo>
                    <a:pt x="2214640" y="2616199"/>
                  </a:lnTo>
                  <a:lnTo>
                    <a:pt x="2176661" y="2641599"/>
                  </a:lnTo>
                  <a:lnTo>
                    <a:pt x="2137886" y="2666999"/>
                  </a:lnTo>
                  <a:lnTo>
                    <a:pt x="2098340" y="2679699"/>
                  </a:lnTo>
                  <a:lnTo>
                    <a:pt x="2058049" y="2705099"/>
                  </a:lnTo>
                  <a:lnTo>
                    <a:pt x="2017037" y="2730499"/>
                  </a:lnTo>
                  <a:lnTo>
                    <a:pt x="1932953" y="2755899"/>
                  </a:lnTo>
                  <a:lnTo>
                    <a:pt x="1889932" y="2781299"/>
                  </a:lnTo>
                  <a:lnTo>
                    <a:pt x="1846291" y="2793999"/>
                  </a:lnTo>
                  <a:close/>
                </a:path>
                <a:path w="2860040" h="2844800">
                  <a:moveTo>
                    <a:pt x="1619675" y="2844799"/>
                  </a:moveTo>
                  <a:lnTo>
                    <a:pt x="1239932" y="2844799"/>
                  </a:lnTo>
                  <a:lnTo>
                    <a:pt x="1147705" y="2819399"/>
                  </a:lnTo>
                  <a:lnTo>
                    <a:pt x="1711902" y="2819399"/>
                  </a:lnTo>
                  <a:lnTo>
                    <a:pt x="1619675" y="284479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0" y="2360507"/>
            <a:ext cx="3731260" cy="5202555"/>
            <a:chOff x="0" y="2360507"/>
            <a:chExt cx="3731260" cy="5202555"/>
          </a:xfrm>
        </p:grpSpPr>
        <p:sp>
          <p:nvSpPr>
            <p:cNvPr id="15" name="object 15" descr=""/>
            <p:cNvSpPr/>
            <p:nvPr/>
          </p:nvSpPr>
          <p:spPr>
            <a:xfrm>
              <a:off x="0" y="4789837"/>
              <a:ext cx="1880870" cy="2773045"/>
            </a:xfrm>
            <a:custGeom>
              <a:avLst/>
              <a:gdLst/>
              <a:ahLst/>
              <a:cxnLst/>
              <a:rect l="l" t="t" r="r" b="b"/>
              <a:pathLst>
                <a:path w="1880870" h="2773045">
                  <a:moveTo>
                    <a:pt x="105986" y="2773012"/>
                  </a:moveTo>
                  <a:lnTo>
                    <a:pt x="0" y="2732827"/>
                  </a:lnTo>
                  <a:lnTo>
                    <a:pt x="0" y="43389"/>
                  </a:lnTo>
                  <a:lnTo>
                    <a:pt x="27107" y="13597"/>
                  </a:lnTo>
                  <a:lnTo>
                    <a:pt x="69309" y="0"/>
                  </a:lnTo>
                  <a:lnTo>
                    <a:pt x="111634" y="10657"/>
                  </a:lnTo>
                  <a:lnTo>
                    <a:pt x="135125" y="37509"/>
                  </a:lnTo>
                  <a:lnTo>
                    <a:pt x="145238" y="74587"/>
                  </a:lnTo>
                  <a:lnTo>
                    <a:pt x="147430" y="115923"/>
                  </a:lnTo>
                  <a:lnTo>
                    <a:pt x="147156" y="155547"/>
                  </a:lnTo>
                  <a:lnTo>
                    <a:pt x="148423" y="208421"/>
                  </a:lnTo>
                  <a:lnTo>
                    <a:pt x="151397" y="261258"/>
                  </a:lnTo>
                  <a:lnTo>
                    <a:pt x="156352" y="313936"/>
                  </a:lnTo>
                  <a:lnTo>
                    <a:pt x="163565" y="366331"/>
                  </a:lnTo>
                  <a:lnTo>
                    <a:pt x="173309" y="418322"/>
                  </a:lnTo>
                  <a:lnTo>
                    <a:pt x="185860" y="469786"/>
                  </a:lnTo>
                  <a:lnTo>
                    <a:pt x="200610" y="517161"/>
                  </a:lnTo>
                  <a:lnTo>
                    <a:pt x="218521" y="563750"/>
                  </a:lnTo>
                  <a:lnTo>
                    <a:pt x="239527" y="609165"/>
                  </a:lnTo>
                  <a:lnTo>
                    <a:pt x="263561" y="653017"/>
                  </a:lnTo>
                  <a:lnTo>
                    <a:pt x="290558" y="694919"/>
                  </a:lnTo>
                  <a:lnTo>
                    <a:pt x="320451" y="734483"/>
                  </a:lnTo>
                  <a:lnTo>
                    <a:pt x="353174" y="771320"/>
                  </a:lnTo>
                  <a:lnTo>
                    <a:pt x="388661" y="805043"/>
                  </a:lnTo>
                  <a:lnTo>
                    <a:pt x="426846" y="835263"/>
                  </a:lnTo>
                  <a:lnTo>
                    <a:pt x="467663" y="861593"/>
                  </a:lnTo>
                  <a:lnTo>
                    <a:pt x="511045" y="883645"/>
                  </a:lnTo>
                  <a:lnTo>
                    <a:pt x="556927" y="901029"/>
                  </a:lnTo>
                  <a:lnTo>
                    <a:pt x="603710" y="913340"/>
                  </a:lnTo>
                  <a:lnTo>
                    <a:pt x="1003321" y="991697"/>
                  </a:lnTo>
                  <a:lnTo>
                    <a:pt x="1028307" y="1005412"/>
                  </a:lnTo>
                  <a:lnTo>
                    <a:pt x="1065788" y="1034720"/>
                  </a:lnTo>
                  <a:lnTo>
                    <a:pt x="1097137" y="1070828"/>
                  </a:lnTo>
                  <a:lnTo>
                    <a:pt x="1119406" y="1110128"/>
                  </a:lnTo>
                  <a:lnTo>
                    <a:pt x="1134274" y="1152005"/>
                  </a:lnTo>
                  <a:lnTo>
                    <a:pt x="1143226" y="1195972"/>
                  </a:lnTo>
                  <a:lnTo>
                    <a:pt x="1147747" y="1241544"/>
                  </a:lnTo>
                  <a:lnTo>
                    <a:pt x="1149323" y="1288233"/>
                  </a:lnTo>
                  <a:lnTo>
                    <a:pt x="1149580" y="1383020"/>
                  </a:lnTo>
                  <a:lnTo>
                    <a:pt x="1151231" y="1430145"/>
                  </a:lnTo>
                  <a:lnTo>
                    <a:pt x="1155879" y="1476443"/>
                  </a:lnTo>
                  <a:lnTo>
                    <a:pt x="1165218" y="1522521"/>
                  </a:lnTo>
                  <a:lnTo>
                    <a:pt x="1179509" y="1567248"/>
                  </a:lnTo>
                  <a:lnTo>
                    <a:pt x="1198440" y="1610228"/>
                  </a:lnTo>
                  <a:lnTo>
                    <a:pt x="1221700" y="1651066"/>
                  </a:lnTo>
                  <a:lnTo>
                    <a:pt x="1248977" y="1689364"/>
                  </a:lnTo>
                  <a:lnTo>
                    <a:pt x="1279959" y="1724728"/>
                  </a:lnTo>
                  <a:lnTo>
                    <a:pt x="1314336" y="1756760"/>
                  </a:lnTo>
                  <a:lnTo>
                    <a:pt x="1351795" y="1785064"/>
                  </a:lnTo>
                  <a:lnTo>
                    <a:pt x="1392025" y="1809245"/>
                  </a:lnTo>
                  <a:lnTo>
                    <a:pt x="1434714" y="1828907"/>
                  </a:lnTo>
                  <a:lnTo>
                    <a:pt x="1480753" y="1844723"/>
                  </a:lnTo>
                  <a:lnTo>
                    <a:pt x="1574788" y="1871000"/>
                  </a:lnTo>
                  <a:lnTo>
                    <a:pt x="1620917" y="1886232"/>
                  </a:lnTo>
                  <a:lnTo>
                    <a:pt x="1665211" y="1906039"/>
                  </a:lnTo>
                  <a:lnTo>
                    <a:pt x="1704832" y="1930941"/>
                  </a:lnTo>
                  <a:lnTo>
                    <a:pt x="1740326" y="1960988"/>
                  </a:lnTo>
                  <a:lnTo>
                    <a:pt x="1771704" y="1995476"/>
                  </a:lnTo>
                  <a:lnTo>
                    <a:pt x="1798979" y="2033699"/>
                  </a:lnTo>
                  <a:lnTo>
                    <a:pt x="1822165" y="2074952"/>
                  </a:lnTo>
                  <a:lnTo>
                    <a:pt x="1841273" y="2118532"/>
                  </a:lnTo>
                  <a:lnTo>
                    <a:pt x="1856317" y="2163732"/>
                  </a:lnTo>
                  <a:lnTo>
                    <a:pt x="1867310" y="2209848"/>
                  </a:lnTo>
                  <a:lnTo>
                    <a:pt x="1875407" y="2262960"/>
                  </a:lnTo>
                  <a:lnTo>
                    <a:pt x="1879599" y="2316444"/>
                  </a:lnTo>
                  <a:lnTo>
                    <a:pt x="1880540" y="2370195"/>
                  </a:lnTo>
                  <a:lnTo>
                    <a:pt x="1878881" y="2424105"/>
                  </a:lnTo>
                  <a:lnTo>
                    <a:pt x="1875275" y="2478069"/>
                  </a:lnTo>
                  <a:lnTo>
                    <a:pt x="1870374" y="2531981"/>
                  </a:lnTo>
                  <a:lnTo>
                    <a:pt x="1864833" y="2585736"/>
                  </a:lnTo>
                  <a:lnTo>
                    <a:pt x="1859349" y="2634052"/>
                  </a:lnTo>
                  <a:lnTo>
                    <a:pt x="1852788" y="2683005"/>
                  </a:lnTo>
                  <a:lnTo>
                    <a:pt x="1844762" y="2732084"/>
                  </a:lnTo>
                  <a:lnTo>
                    <a:pt x="1836461" y="2773012"/>
                  </a:lnTo>
                  <a:lnTo>
                    <a:pt x="105986" y="2773012"/>
                  </a:lnTo>
                  <a:close/>
                </a:path>
                <a:path w="1880870" h="2773045">
                  <a:moveTo>
                    <a:pt x="1003321" y="991697"/>
                  </a:moveTo>
                  <a:lnTo>
                    <a:pt x="603710" y="913340"/>
                  </a:lnTo>
                  <a:lnTo>
                    <a:pt x="651322" y="921781"/>
                  </a:lnTo>
                  <a:lnTo>
                    <a:pt x="699494" y="927647"/>
                  </a:lnTo>
                  <a:lnTo>
                    <a:pt x="796449" y="936834"/>
                  </a:lnTo>
                  <a:lnTo>
                    <a:pt x="844696" y="942743"/>
                  </a:lnTo>
                  <a:lnTo>
                    <a:pt x="892890" y="951570"/>
                  </a:lnTo>
                  <a:lnTo>
                    <a:pt x="940477" y="964509"/>
                  </a:lnTo>
                  <a:lnTo>
                    <a:pt x="986077" y="982232"/>
                  </a:lnTo>
                  <a:lnTo>
                    <a:pt x="1003321" y="991697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937" y="2384747"/>
              <a:ext cx="2864100" cy="28575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14354" y="2360507"/>
              <a:ext cx="2917190" cy="2908300"/>
            </a:xfrm>
            <a:custGeom>
              <a:avLst/>
              <a:gdLst/>
              <a:ahLst/>
              <a:cxnLst/>
              <a:rect l="l" t="t" r="r" b="b"/>
              <a:pathLst>
                <a:path w="2917190" h="2908300">
                  <a:moveTo>
                    <a:pt x="1648250" y="12700"/>
                  </a:moveTo>
                  <a:lnTo>
                    <a:pt x="1268525" y="12700"/>
                  </a:lnTo>
                  <a:lnTo>
                    <a:pt x="1315366" y="0"/>
                  </a:lnTo>
                  <a:lnTo>
                    <a:pt x="1601409" y="0"/>
                  </a:lnTo>
                  <a:lnTo>
                    <a:pt x="1648250" y="12700"/>
                  </a:lnTo>
                  <a:close/>
                </a:path>
                <a:path w="2917190" h="2908300">
                  <a:moveTo>
                    <a:pt x="1785937" y="2882900"/>
                  </a:moveTo>
                  <a:lnTo>
                    <a:pt x="1130837" y="2882900"/>
                  </a:lnTo>
                  <a:lnTo>
                    <a:pt x="997914" y="2844800"/>
                  </a:lnTo>
                  <a:lnTo>
                    <a:pt x="954778" y="2819400"/>
                  </a:lnTo>
                  <a:lnTo>
                    <a:pt x="870409" y="2794000"/>
                  </a:lnTo>
                  <a:lnTo>
                    <a:pt x="829224" y="2768600"/>
                  </a:lnTo>
                  <a:lnTo>
                    <a:pt x="788737" y="2755900"/>
                  </a:lnTo>
                  <a:lnTo>
                    <a:pt x="748974" y="2730500"/>
                  </a:lnTo>
                  <a:lnTo>
                    <a:pt x="709958" y="2705100"/>
                  </a:lnTo>
                  <a:lnTo>
                    <a:pt x="671713" y="2679700"/>
                  </a:lnTo>
                  <a:lnTo>
                    <a:pt x="634264" y="2654300"/>
                  </a:lnTo>
                  <a:lnTo>
                    <a:pt x="597634" y="2628900"/>
                  </a:lnTo>
                  <a:lnTo>
                    <a:pt x="561849" y="2603500"/>
                  </a:lnTo>
                  <a:lnTo>
                    <a:pt x="526932" y="2578100"/>
                  </a:lnTo>
                  <a:lnTo>
                    <a:pt x="492907" y="2552700"/>
                  </a:lnTo>
                  <a:lnTo>
                    <a:pt x="459798" y="2514600"/>
                  </a:lnTo>
                  <a:lnTo>
                    <a:pt x="427631" y="2489200"/>
                  </a:lnTo>
                  <a:lnTo>
                    <a:pt x="396428" y="2451100"/>
                  </a:lnTo>
                  <a:lnTo>
                    <a:pt x="366215" y="2425700"/>
                  </a:lnTo>
                  <a:lnTo>
                    <a:pt x="337015" y="2387600"/>
                  </a:lnTo>
                  <a:lnTo>
                    <a:pt x="308852" y="2349500"/>
                  </a:lnTo>
                  <a:lnTo>
                    <a:pt x="281752" y="2311400"/>
                  </a:lnTo>
                  <a:lnTo>
                    <a:pt x="255737" y="2286000"/>
                  </a:lnTo>
                  <a:lnTo>
                    <a:pt x="230833" y="2247900"/>
                  </a:lnTo>
                  <a:lnTo>
                    <a:pt x="207063" y="2209800"/>
                  </a:lnTo>
                  <a:lnTo>
                    <a:pt x="184452" y="2171700"/>
                  </a:lnTo>
                  <a:lnTo>
                    <a:pt x="163024" y="2120900"/>
                  </a:lnTo>
                  <a:lnTo>
                    <a:pt x="142802" y="2082800"/>
                  </a:lnTo>
                  <a:lnTo>
                    <a:pt x="123812" y="2044700"/>
                  </a:lnTo>
                  <a:lnTo>
                    <a:pt x="106078" y="2006600"/>
                  </a:lnTo>
                  <a:lnTo>
                    <a:pt x="89623" y="1955800"/>
                  </a:lnTo>
                  <a:lnTo>
                    <a:pt x="74472" y="1917700"/>
                  </a:lnTo>
                  <a:lnTo>
                    <a:pt x="60649" y="1866900"/>
                  </a:lnTo>
                  <a:lnTo>
                    <a:pt x="48178" y="1828800"/>
                  </a:lnTo>
                  <a:lnTo>
                    <a:pt x="37084" y="1778000"/>
                  </a:lnTo>
                  <a:lnTo>
                    <a:pt x="27390" y="1739900"/>
                  </a:lnTo>
                  <a:lnTo>
                    <a:pt x="19122" y="1689100"/>
                  </a:lnTo>
                  <a:lnTo>
                    <a:pt x="12302" y="1651000"/>
                  </a:lnTo>
                  <a:lnTo>
                    <a:pt x="6956" y="1600200"/>
                  </a:lnTo>
                  <a:lnTo>
                    <a:pt x="3107" y="1549400"/>
                  </a:lnTo>
                  <a:lnTo>
                    <a:pt x="781" y="1498600"/>
                  </a:lnTo>
                  <a:lnTo>
                    <a:pt x="0" y="1460500"/>
                  </a:lnTo>
                  <a:lnTo>
                    <a:pt x="781" y="1409700"/>
                  </a:lnTo>
                  <a:lnTo>
                    <a:pt x="3108" y="1358900"/>
                  </a:lnTo>
                  <a:lnTo>
                    <a:pt x="6956" y="1308100"/>
                  </a:lnTo>
                  <a:lnTo>
                    <a:pt x="12302" y="1270000"/>
                  </a:lnTo>
                  <a:lnTo>
                    <a:pt x="19122" y="1219200"/>
                  </a:lnTo>
                  <a:lnTo>
                    <a:pt x="27391" y="1168400"/>
                  </a:lnTo>
                  <a:lnTo>
                    <a:pt x="37084" y="1130300"/>
                  </a:lnTo>
                  <a:lnTo>
                    <a:pt x="48179" y="1079500"/>
                  </a:lnTo>
                  <a:lnTo>
                    <a:pt x="60649" y="1041400"/>
                  </a:lnTo>
                  <a:lnTo>
                    <a:pt x="74472" y="990600"/>
                  </a:lnTo>
                  <a:lnTo>
                    <a:pt x="89623" y="952500"/>
                  </a:lnTo>
                  <a:lnTo>
                    <a:pt x="106078" y="914400"/>
                  </a:lnTo>
                  <a:lnTo>
                    <a:pt x="123813" y="863600"/>
                  </a:lnTo>
                  <a:lnTo>
                    <a:pt x="142803" y="825500"/>
                  </a:lnTo>
                  <a:lnTo>
                    <a:pt x="163025" y="787400"/>
                  </a:lnTo>
                  <a:lnTo>
                    <a:pt x="184453" y="749300"/>
                  </a:lnTo>
                  <a:lnTo>
                    <a:pt x="207065" y="711200"/>
                  </a:lnTo>
                  <a:lnTo>
                    <a:pt x="230834" y="673100"/>
                  </a:lnTo>
                  <a:lnTo>
                    <a:pt x="255739" y="635000"/>
                  </a:lnTo>
                  <a:lnTo>
                    <a:pt x="281753" y="596900"/>
                  </a:lnTo>
                  <a:lnTo>
                    <a:pt x="308854" y="558800"/>
                  </a:lnTo>
                  <a:lnTo>
                    <a:pt x="337017" y="520700"/>
                  </a:lnTo>
                  <a:lnTo>
                    <a:pt x="366217" y="495300"/>
                  </a:lnTo>
                  <a:lnTo>
                    <a:pt x="396430" y="457200"/>
                  </a:lnTo>
                  <a:lnTo>
                    <a:pt x="427633" y="431800"/>
                  </a:lnTo>
                  <a:lnTo>
                    <a:pt x="459800" y="393700"/>
                  </a:lnTo>
                  <a:lnTo>
                    <a:pt x="492909" y="368300"/>
                  </a:lnTo>
                  <a:lnTo>
                    <a:pt x="526934" y="330200"/>
                  </a:lnTo>
                  <a:lnTo>
                    <a:pt x="561851" y="304800"/>
                  </a:lnTo>
                  <a:lnTo>
                    <a:pt x="597637" y="279400"/>
                  </a:lnTo>
                  <a:lnTo>
                    <a:pt x="634266" y="254000"/>
                  </a:lnTo>
                  <a:lnTo>
                    <a:pt x="671716" y="228600"/>
                  </a:lnTo>
                  <a:lnTo>
                    <a:pt x="709961" y="203200"/>
                  </a:lnTo>
                  <a:lnTo>
                    <a:pt x="748977" y="177800"/>
                  </a:lnTo>
                  <a:lnTo>
                    <a:pt x="788740" y="165100"/>
                  </a:lnTo>
                  <a:lnTo>
                    <a:pt x="829226" y="139700"/>
                  </a:lnTo>
                  <a:lnTo>
                    <a:pt x="870411" y="127000"/>
                  </a:lnTo>
                  <a:lnTo>
                    <a:pt x="912271" y="101600"/>
                  </a:lnTo>
                  <a:lnTo>
                    <a:pt x="1130839" y="38100"/>
                  </a:lnTo>
                  <a:lnTo>
                    <a:pt x="1222141" y="12700"/>
                  </a:lnTo>
                  <a:lnTo>
                    <a:pt x="1694635" y="12700"/>
                  </a:lnTo>
                  <a:lnTo>
                    <a:pt x="1830807" y="50800"/>
                  </a:lnTo>
                  <a:lnTo>
                    <a:pt x="1362319" y="50800"/>
                  </a:lnTo>
                  <a:lnTo>
                    <a:pt x="1314916" y="63500"/>
                  </a:lnTo>
                  <a:lnTo>
                    <a:pt x="1267968" y="63500"/>
                  </a:lnTo>
                  <a:lnTo>
                    <a:pt x="1221502" y="76200"/>
                  </a:lnTo>
                  <a:lnTo>
                    <a:pt x="1175544" y="76200"/>
                  </a:lnTo>
                  <a:lnTo>
                    <a:pt x="954295" y="139700"/>
                  </a:lnTo>
                  <a:lnTo>
                    <a:pt x="911938" y="165100"/>
                  </a:lnTo>
                  <a:lnTo>
                    <a:pt x="870274" y="177800"/>
                  </a:lnTo>
                  <a:lnTo>
                    <a:pt x="829329" y="203200"/>
                  </a:lnTo>
                  <a:lnTo>
                    <a:pt x="789129" y="215900"/>
                  </a:lnTo>
                  <a:lnTo>
                    <a:pt x="749700" y="241300"/>
                  </a:lnTo>
                  <a:lnTo>
                    <a:pt x="711070" y="266700"/>
                  </a:lnTo>
                  <a:lnTo>
                    <a:pt x="673264" y="292100"/>
                  </a:lnTo>
                  <a:lnTo>
                    <a:pt x="636309" y="317500"/>
                  </a:lnTo>
                  <a:lnTo>
                    <a:pt x="600231" y="342900"/>
                  </a:lnTo>
                  <a:lnTo>
                    <a:pt x="565056" y="368300"/>
                  </a:lnTo>
                  <a:lnTo>
                    <a:pt x="530811" y="406400"/>
                  </a:lnTo>
                  <a:lnTo>
                    <a:pt x="497522" y="431800"/>
                  </a:lnTo>
                  <a:lnTo>
                    <a:pt x="465216" y="457200"/>
                  </a:lnTo>
                  <a:lnTo>
                    <a:pt x="433919" y="495300"/>
                  </a:lnTo>
                  <a:lnTo>
                    <a:pt x="403657" y="533400"/>
                  </a:lnTo>
                  <a:lnTo>
                    <a:pt x="374456" y="558800"/>
                  </a:lnTo>
                  <a:lnTo>
                    <a:pt x="346344" y="596900"/>
                  </a:lnTo>
                  <a:lnTo>
                    <a:pt x="319346" y="635000"/>
                  </a:lnTo>
                  <a:lnTo>
                    <a:pt x="293489" y="673100"/>
                  </a:lnTo>
                  <a:lnTo>
                    <a:pt x="268798" y="711200"/>
                  </a:lnTo>
                  <a:lnTo>
                    <a:pt x="245301" y="749300"/>
                  </a:lnTo>
                  <a:lnTo>
                    <a:pt x="223024" y="787400"/>
                  </a:lnTo>
                  <a:lnTo>
                    <a:pt x="201994" y="825500"/>
                  </a:lnTo>
                  <a:lnTo>
                    <a:pt x="182235" y="863600"/>
                  </a:lnTo>
                  <a:lnTo>
                    <a:pt x="163776" y="914400"/>
                  </a:lnTo>
                  <a:lnTo>
                    <a:pt x="146642" y="952500"/>
                  </a:lnTo>
                  <a:lnTo>
                    <a:pt x="130859" y="990600"/>
                  </a:lnTo>
                  <a:lnTo>
                    <a:pt x="116455" y="1041400"/>
                  </a:lnTo>
                  <a:lnTo>
                    <a:pt x="103454" y="1079500"/>
                  </a:lnTo>
                  <a:lnTo>
                    <a:pt x="91885" y="1130300"/>
                  </a:lnTo>
                  <a:lnTo>
                    <a:pt x="81772" y="1168400"/>
                  </a:lnTo>
                  <a:lnTo>
                    <a:pt x="73143" y="1219200"/>
                  </a:lnTo>
                  <a:lnTo>
                    <a:pt x="66024" y="1270000"/>
                  </a:lnTo>
                  <a:lnTo>
                    <a:pt x="60441" y="1308100"/>
                  </a:lnTo>
                  <a:lnTo>
                    <a:pt x="56420" y="1358900"/>
                  </a:lnTo>
                  <a:lnTo>
                    <a:pt x="53989" y="1409700"/>
                  </a:lnTo>
                  <a:lnTo>
                    <a:pt x="53172" y="1460500"/>
                  </a:lnTo>
                  <a:lnTo>
                    <a:pt x="53989" y="1498600"/>
                  </a:lnTo>
                  <a:lnTo>
                    <a:pt x="56420" y="1549400"/>
                  </a:lnTo>
                  <a:lnTo>
                    <a:pt x="60441" y="1600200"/>
                  </a:lnTo>
                  <a:lnTo>
                    <a:pt x="66024" y="1651000"/>
                  </a:lnTo>
                  <a:lnTo>
                    <a:pt x="73143" y="1689100"/>
                  </a:lnTo>
                  <a:lnTo>
                    <a:pt x="81772" y="1739900"/>
                  </a:lnTo>
                  <a:lnTo>
                    <a:pt x="91885" y="1790700"/>
                  </a:lnTo>
                  <a:lnTo>
                    <a:pt x="103454" y="1828800"/>
                  </a:lnTo>
                  <a:lnTo>
                    <a:pt x="116455" y="1879600"/>
                  </a:lnTo>
                  <a:lnTo>
                    <a:pt x="130859" y="1917700"/>
                  </a:lnTo>
                  <a:lnTo>
                    <a:pt x="146642" y="1955800"/>
                  </a:lnTo>
                  <a:lnTo>
                    <a:pt x="163776" y="2006600"/>
                  </a:lnTo>
                  <a:lnTo>
                    <a:pt x="182235" y="2044700"/>
                  </a:lnTo>
                  <a:lnTo>
                    <a:pt x="201994" y="2082800"/>
                  </a:lnTo>
                  <a:lnTo>
                    <a:pt x="223024" y="2120900"/>
                  </a:lnTo>
                  <a:lnTo>
                    <a:pt x="245301" y="2159000"/>
                  </a:lnTo>
                  <a:lnTo>
                    <a:pt x="268798" y="2209800"/>
                  </a:lnTo>
                  <a:lnTo>
                    <a:pt x="293489" y="2235200"/>
                  </a:lnTo>
                  <a:lnTo>
                    <a:pt x="319346" y="2273300"/>
                  </a:lnTo>
                  <a:lnTo>
                    <a:pt x="346344" y="2311400"/>
                  </a:lnTo>
                  <a:lnTo>
                    <a:pt x="374456" y="2349500"/>
                  </a:lnTo>
                  <a:lnTo>
                    <a:pt x="403657" y="2387600"/>
                  </a:lnTo>
                  <a:lnTo>
                    <a:pt x="433919" y="2413000"/>
                  </a:lnTo>
                  <a:lnTo>
                    <a:pt x="465216" y="2451100"/>
                  </a:lnTo>
                  <a:lnTo>
                    <a:pt x="497522" y="2476500"/>
                  </a:lnTo>
                  <a:lnTo>
                    <a:pt x="530811" y="2514600"/>
                  </a:lnTo>
                  <a:lnTo>
                    <a:pt x="565056" y="2540000"/>
                  </a:lnTo>
                  <a:lnTo>
                    <a:pt x="600231" y="2565400"/>
                  </a:lnTo>
                  <a:lnTo>
                    <a:pt x="636309" y="2590800"/>
                  </a:lnTo>
                  <a:lnTo>
                    <a:pt x="673264" y="2616200"/>
                  </a:lnTo>
                  <a:lnTo>
                    <a:pt x="711070" y="2641600"/>
                  </a:lnTo>
                  <a:lnTo>
                    <a:pt x="749700" y="2667000"/>
                  </a:lnTo>
                  <a:lnTo>
                    <a:pt x="789129" y="2692400"/>
                  </a:lnTo>
                  <a:lnTo>
                    <a:pt x="829329" y="2717800"/>
                  </a:lnTo>
                  <a:lnTo>
                    <a:pt x="870274" y="2730500"/>
                  </a:lnTo>
                  <a:lnTo>
                    <a:pt x="911938" y="2755900"/>
                  </a:lnTo>
                  <a:lnTo>
                    <a:pt x="997318" y="2781300"/>
                  </a:lnTo>
                  <a:lnTo>
                    <a:pt x="1221502" y="2844800"/>
                  </a:lnTo>
                  <a:lnTo>
                    <a:pt x="1267968" y="2844800"/>
                  </a:lnTo>
                  <a:lnTo>
                    <a:pt x="1314916" y="2857500"/>
                  </a:lnTo>
                  <a:lnTo>
                    <a:pt x="1875122" y="2857500"/>
                  </a:lnTo>
                  <a:lnTo>
                    <a:pt x="1785937" y="2882900"/>
                  </a:lnTo>
                  <a:close/>
                </a:path>
                <a:path w="2917190" h="2908300">
                  <a:moveTo>
                    <a:pt x="1875122" y="2857500"/>
                  </a:moveTo>
                  <a:lnTo>
                    <a:pt x="1601856" y="2857500"/>
                  </a:lnTo>
                  <a:lnTo>
                    <a:pt x="1648803" y="2844800"/>
                  </a:lnTo>
                  <a:lnTo>
                    <a:pt x="1695270" y="2844800"/>
                  </a:lnTo>
                  <a:lnTo>
                    <a:pt x="1919454" y="2781300"/>
                  </a:lnTo>
                  <a:lnTo>
                    <a:pt x="2004834" y="2755900"/>
                  </a:lnTo>
                  <a:lnTo>
                    <a:pt x="2046498" y="2730500"/>
                  </a:lnTo>
                  <a:lnTo>
                    <a:pt x="2087444" y="2717800"/>
                  </a:lnTo>
                  <a:lnTo>
                    <a:pt x="2127644" y="2692400"/>
                  </a:lnTo>
                  <a:lnTo>
                    <a:pt x="2167072" y="2667000"/>
                  </a:lnTo>
                  <a:lnTo>
                    <a:pt x="2205703" y="2641600"/>
                  </a:lnTo>
                  <a:lnTo>
                    <a:pt x="2243509" y="2616200"/>
                  </a:lnTo>
                  <a:lnTo>
                    <a:pt x="2280465" y="2590800"/>
                  </a:lnTo>
                  <a:lnTo>
                    <a:pt x="2316544" y="2565400"/>
                  </a:lnTo>
                  <a:lnTo>
                    <a:pt x="2351719" y="2540000"/>
                  </a:lnTo>
                  <a:lnTo>
                    <a:pt x="2385964" y="2514600"/>
                  </a:lnTo>
                  <a:lnTo>
                    <a:pt x="2419253" y="2476500"/>
                  </a:lnTo>
                  <a:lnTo>
                    <a:pt x="2451560" y="2451100"/>
                  </a:lnTo>
                  <a:lnTo>
                    <a:pt x="2482858" y="2413000"/>
                  </a:lnTo>
                  <a:lnTo>
                    <a:pt x="2513120" y="2387600"/>
                  </a:lnTo>
                  <a:lnTo>
                    <a:pt x="2542321" y="2349500"/>
                  </a:lnTo>
                  <a:lnTo>
                    <a:pt x="2570434" y="2311400"/>
                  </a:lnTo>
                  <a:lnTo>
                    <a:pt x="2597432" y="2273300"/>
                  </a:lnTo>
                  <a:lnTo>
                    <a:pt x="2623290" y="2235200"/>
                  </a:lnTo>
                  <a:lnTo>
                    <a:pt x="2647981" y="2209800"/>
                  </a:lnTo>
                  <a:lnTo>
                    <a:pt x="2671478" y="2159000"/>
                  </a:lnTo>
                  <a:lnTo>
                    <a:pt x="2693756" y="2120900"/>
                  </a:lnTo>
                  <a:lnTo>
                    <a:pt x="2714787" y="2082800"/>
                  </a:lnTo>
                  <a:lnTo>
                    <a:pt x="2734546" y="2044700"/>
                  </a:lnTo>
                  <a:lnTo>
                    <a:pt x="2753006" y="2006600"/>
                  </a:lnTo>
                  <a:lnTo>
                    <a:pt x="2770140" y="1955800"/>
                  </a:lnTo>
                  <a:lnTo>
                    <a:pt x="2785923" y="1917700"/>
                  </a:lnTo>
                  <a:lnTo>
                    <a:pt x="2800328" y="1879600"/>
                  </a:lnTo>
                  <a:lnTo>
                    <a:pt x="2813329" y="1828800"/>
                  </a:lnTo>
                  <a:lnTo>
                    <a:pt x="2824898" y="1790700"/>
                  </a:lnTo>
                  <a:lnTo>
                    <a:pt x="2835011" y="1739900"/>
                  </a:lnTo>
                  <a:lnTo>
                    <a:pt x="2843640" y="1689100"/>
                  </a:lnTo>
                  <a:lnTo>
                    <a:pt x="2850760" y="1651000"/>
                  </a:lnTo>
                  <a:lnTo>
                    <a:pt x="2856343" y="1600200"/>
                  </a:lnTo>
                  <a:lnTo>
                    <a:pt x="2860364" y="1549400"/>
                  </a:lnTo>
                  <a:lnTo>
                    <a:pt x="2862795" y="1498600"/>
                  </a:lnTo>
                  <a:lnTo>
                    <a:pt x="2863612" y="1460500"/>
                  </a:lnTo>
                  <a:lnTo>
                    <a:pt x="2862795" y="1409700"/>
                  </a:lnTo>
                  <a:lnTo>
                    <a:pt x="2860364" y="1358900"/>
                  </a:lnTo>
                  <a:lnTo>
                    <a:pt x="2856343" y="1308100"/>
                  </a:lnTo>
                  <a:lnTo>
                    <a:pt x="2850760" y="1270000"/>
                  </a:lnTo>
                  <a:lnTo>
                    <a:pt x="2843640" y="1219200"/>
                  </a:lnTo>
                  <a:lnTo>
                    <a:pt x="2835011" y="1168400"/>
                  </a:lnTo>
                  <a:lnTo>
                    <a:pt x="2824898" y="1130300"/>
                  </a:lnTo>
                  <a:lnTo>
                    <a:pt x="2813329" y="1079500"/>
                  </a:lnTo>
                  <a:lnTo>
                    <a:pt x="2800328" y="1041400"/>
                  </a:lnTo>
                  <a:lnTo>
                    <a:pt x="2785923" y="990600"/>
                  </a:lnTo>
                  <a:lnTo>
                    <a:pt x="2770140" y="952500"/>
                  </a:lnTo>
                  <a:lnTo>
                    <a:pt x="2753006" y="914400"/>
                  </a:lnTo>
                  <a:lnTo>
                    <a:pt x="2734546" y="863600"/>
                  </a:lnTo>
                  <a:lnTo>
                    <a:pt x="2714787" y="825500"/>
                  </a:lnTo>
                  <a:lnTo>
                    <a:pt x="2693756" y="787400"/>
                  </a:lnTo>
                  <a:lnTo>
                    <a:pt x="2671478" y="749300"/>
                  </a:lnTo>
                  <a:lnTo>
                    <a:pt x="2647981" y="711200"/>
                  </a:lnTo>
                  <a:lnTo>
                    <a:pt x="2623290" y="673100"/>
                  </a:lnTo>
                  <a:lnTo>
                    <a:pt x="2597432" y="635000"/>
                  </a:lnTo>
                  <a:lnTo>
                    <a:pt x="2570434" y="596900"/>
                  </a:lnTo>
                  <a:lnTo>
                    <a:pt x="2542321" y="558800"/>
                  </a:lnTo>
                  <a:lnTo>
                    <a:pt x="2513120" y="533400"/>
                  </a:lnTo>
                  <a:lnTo>
                    <a:pt x="2482858" y="495300"/>
                  </a:lnTo>
                  <a:lnTo>
                    <a:pt x="2451560" y="457200"/>
                  </a:lnTo>
                  <a:lnTo>
                    <a:pt x="2419253" y="431800"/>
                  </a:lnTo>
                  <a:lnTo>
                    <a:pt x="2385964" y="406400"/>
                  </a:lnTo>
                  <a:lnTo>
                    <a:pt x="2351719" y="368300"/>
                  </a:lnTo>
                  <a:lnTo>
                    <a:pt x="2316544" y="342900"/>
                  </a:lnTo>
                  <a:lnTo>
                    <a:pt x="2280465" y="317500"/>
                  </a:lnTo>
                  <a:lnTo>
                    <a:pt x="2243509" y="292100"/>
                  </a:lnTo>
                  <a:lnTo>
                    <a:pt x="2205703" y="266700"/>
                  </a:lnTo>
                  <a:lnTo>
                    <a:pt x="2167072" y="241300"/>
                  </a:lnTo>
                  <a:lnTo>
                    <a:pt x="2127644" y="215900"/>
                  </a:lnTo>
                  <a:lnTo>
                    <a:pt x="2087444" y="203200"/>
                  </a:lnTo>
                  <a:lnTo>
                    <a:pt x="2046498" y="177800"/>
                  </a:lnTo>
                  <a:lnTo>
                    <a:pt x="2004834" y="165100"/>
                  </a:lnTo>
                  <a:lnTo>
                    <a:pt x="1962477" y="139700"/>
                  </a:lnTo>
                  <a:lnTo>
                    <a:pt x="1741228" y="76200"/>
                  </a:lnTo>
                  <a:lnTo>
                    <a:pt x="1695270" y="76200"/>
                  </a:lnTo>
                  <a:lnTo>
                    <a:pt x="1648803" y="63500"/>
                  </a:lnTo>
                  <a:lnTo>
                    <a:pt x="1601856" y="63500"/>
                  </a:lnTo>
                  <a:lnTo>
                    <a:pt x="1554453" y="50800"/>
                  </a:lnTo>
                  <a:lnTo>
                    <a:pt x="1830807" y="50800"/>
                  </a:lnTo>
                  <a:lnTo>
                    <a:pt x="2004507" y="101600"/>
                  </a:lnTo>
                  <a:lnTo>
                    <a:pt x="2046366" y="127000"/>
                  </a:lnTo>
                  <a:lnTo>
                    <a:pt x="2087551" y="139700"/>
                  </a:lnTo>
                  <a:lnTo>
                    <a:pt x="2128038" y="165100"/>
                  </a:lnTo>
                  <a:lnTo>
                    <a:pt x="2167801" y="177800"/>
                  </a:lnTo>
                  <a:lnTo>
                    <a:pt x="2206817" y="203200"/>
                  </a:lnTo>
                  <a:lnTo>
                    <a:pt x="2245062" y="228600"/>
                  </a:lnTo>
                  <a:lnTo>
                    <a:pt x="2282511" y="254000"/>
                  </a:lnTo>
                  <a:lnTo>
                    <a:pt x="2319141" y="279400"/>
                  </a:lnTo>
                  <a:lnTo>
                    <a:pt x="2354926" y="304800"/>
                  </a:lnTo>
                  <a:lnTo>
                    <a:pt x="2389843" y="330200"/>
                  </a:lnTo>
                  <a:lnTo>
                    <a:pt x="2423868" y="368300"/>
                  </a:lnTo>
                  <a:lnTo>
                    <a:pt x="2456977" y="393700"/>
                  </a:lnTo>
                  <a:lnTo>
                    <a:pt x="2489144" y="431800"/>
                  </a:lnTo>
                  <a:lnTo>
                    <a:pt x="2520346" y="457200"/>
                  </a:lnTo>
                  <a:lnTo>
                    <a:pt x="2550560" y="495300"/>
                  </a:lnTo>
                  <a:lnTo>
                    <a:pt x="2579760" y="520700"/>
                  </a:lnTo>
                  <a:lnTo>
                    <a:pt x="2607922" y="558800"/>
                  </a:lnTo>
                  <a:lnTo>
                    <a:pt x="2635022" y="596900"/>
                  </a:lnTo>
                  <a:lnTo>
                    <a:pt x="2661037" y="635000"/>
                  </a:lnTo>
                  <a:lnTo>
                    <a:pt x="2685941" y="673100"/>
                  </a:lnTo>
                  <a:lnTo>
                    <a:pt x="2709711" y="711200"/>
                  </a:lnTo>
                  <a:lnTo>
                    <a:pt x="2732322" y="749300"/>
                  </a:lnTo>
                  <a:lnTo>
                    <a:pt x="2753750" y="787400"/>
                  </a:lnTo>
                  <a:lnTo>
                    <a:pt x="2773971" y="825500"/>
                  </a:lnTo>
                  <a:lnTo>
                    <a:pt x="2792961" y="863600"/>
                  </a:lnTo>
                  <a:lnTo>
                    <a:pt x="2810695" y="914400"/>
                  </a:lnTo>
                  <a:lnTo>
                    <a:pt x="2827150" y="952500"/>
                  </a:lnTo>
                  <a:lnTo>
                    <a:pt x="2842301" y="990600"/>
                  </a:lnTo>
                  <a:lnTo>
                    <a:pt x="2856124" y="1041400"/>
                  </a:lnTo>
                  <a:lnTo>
                    <a:pt x="2868595" y="1079500"/>
                  </a:lnTo>
                  <a:lnTo>
                    <a:pt x="2879689" y="1130300"/>
                  </a:lnTo>
                  <a:lnTo>
                    <a:pt x="2889382" y="1168400"/>
                  </a:lnTo>
                  <a:lnTo>
                    <a:pt x="2897651" y="1219200"/>
                  </a:lnTo>
                  <a:lnTo>
                    <a:pt x="2904470" y="1270000"/>
                  </a:lnTo>
                  <a:lnTo>
                    <a:pt x="2909816" y="1308100"/>
                  </a:lnTo>
                  <a:lnTo>
                    <a:pt x="2913665" y="1358900"/>
                  </a:lnTo>
                  <a:lnTo>
                    <a:pt x="2915992" y="1409700"/>
                  </a:lnTo>
                  <a:lnTo>
                    <a:pt x="2916773" y="1460500"/>
                  </a:lnTo>
                  <a:lnTo>
                    <a:pt x="2915992" y="1498600"/>
                  </a:lnTo>
                  <a:lnTo>
                    <a:pt x="2913665" y="1549400"/>
                  </a:lnTo>
                  <a:lnTo>
                    <a:pt x="2909816" y="1600200"/>
                  </a:lnTo>
                  <a:lnTo>
                    <a:pt x="2904470" y="1651000"/>
                  </a:lnTo>
                  <a:lnTo>
                    <a:pt x="2897651" y="1689100"/>
                  </a:lnTo>
                  <a:lnTo>
                    <a:pt x="2889382" y="1739900"/>
                  </a:lnTo>
                  <a:lnTo>
                    <a:pt x="2879689" y="1778000"/>
                  </a:lnTo>
                  <a:lnTo>
                    <a:pt x="2868595" y="1828800"/>
                  </a:lnTo>
                  <a:lnTo>
                    <a:pt x="2856124" y="1866900"/>
                  </a:lnTo>
                  <a:lnTo>
                    <a:pt x="2842301" y="1917700"/>
                  </a:lnTo>
                  <a:lnTo>
                    <a:pt x="2827150" y="1955800"/>
                  </a:lnTo>
                  <a:lnTo>
                    <a:pt x="2810695" y="2006600"/>
                  </a:lnTo>
                  <a:lnTo>
                    <a:pt x="2792961" y="2044700"/>
                  </a:lnTo>
                  <a:lnTo>
                    <a:pt x="2773971" y="2082800"/>
                  </a:lnTo>
                  <a:lnTo>
                    <a:pt x="2753750" y="2120900"/>
                  </a:lnTo>
                  <a:lnTo>
                    <a:pt x="2732322" y="2171700"/>
                  </a:lnTo>
                  <a:lnTo>
                    <a:pt x="2709711" y="2209800"/>
                  </a:lnTo>
                  <a:lnTo>
                    <a:pt x="2685941" y="2247900"/>
                  </a:lnTo>
                  <a:lnTo>
                    <a:pt x="2661037" y="2286000"/>
                  </a:lnTo>
                  <a:lnTo>
                    <a:pt x="2635022" y="2311400"/>
                  </a:lnTo>
                  <a:lnTo>
                    <a:pt x="2607922" y="2349500"/>
                  </a:lnTo>
                  <a:lnTo>
                    <a:pt x="2579760" y="2387600"/>
                  </a:lnTo>
                  <a:lnTo>
                    <a:pt x="2550560" y="2425700"/>
                  </a:lnTo>
                  <a:lnTo>
                    <a:pt x="2520346" y="2451100"/>
                  </a:lnTo>
                  <a:lnTo>
                    <a:pt x="2489144" y="2489200"/>
                  </a:lnTo>
                  <a:lnTo>
                    <a:pt x="2456977" y="2514600"/>
                  </a:lnTo>
                  <a:lnTo>
                    <a:pt x="2423868" y="2552700"/>
                  </a:lnTo>
                  <a:lnTo>
                    <a:pt x="2389843" y="2578100"/>
                  </a:lnTo>
                  <a:lnTo>
                    <a:pt x="2354926" y="2603500"/>
                  </a:lnTo>
                  <a:lnTo>
                    <a:pt x="2319141" y="2628900"/>
                  </a:lnTo>
                  <a:lnTo>
                    <a:pt x="2282511" y="2654300"/>
                  </a:lnTo>
                  <a:lnTo>
                    <a:pt x="2245062" y="2679700"/>
                  </a:lnTo>
                  <a:lnTo>
                    <a:pt x="2206817" y="2705100"/>
                  </a:lnTo>
                  <a:lnTo>
                    <a:pt x="2167801" y="2730500"/>
                  </a:lnTo>
                  <a:lnTo>
                    <a:pt x="2128038" y="2755900"/>
                  </a:lnTo>
                  <a:lnTo>
                    <a:pt x="2087551" y="2768600"/>
                  </a:lnTo>
                  <a:lnTo>
                    <a:pt x="2046366" y="2794000"/>
                  </a:lnTo>
                  <a:lnTo>
                    <a:pt x="1961997" y="2819400"/>
                  </a:lnTo>
                  <a:lnTo>
                    <a:pt x="1918860" y="2844800"/>
                  </a:lnTo>
                  <a:lnTo>
                    <a:pt x="1875122" y="2857500"/>
                  </a:lnTo>
                  <a:close/>
                </a:path>
                <a:path w="2917190" h="2908300">
                  <a:moveTo>
                    <a:pt x="1648250" y="2908300"/>
                  </a:moveTo>
                  <a:lnTo>
                    <a:pt x="1268524" y="2908300"/>
                  </a:lnTo>
                  <a:lnTo>
                    <a:pt x="1176236" y="2882900"/>
                  </a:lnTo>
                  <a:lnTo>
                    <a:pt x="1740539" y="2882900"/>
                  </a:lnTo>
                  <a:lnTo>
                    <a:pt x="1648250" y="2908300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0" y="0"/>
            <a:ext cx="1964055" cy="2127885"/>
            <a:chOff x="0" y="0"/>
            <a:chExt cx="1964055" cy="2127885"/>
          </a:xfrm>
        </p:grpSpPr>
        <p:sp>
          <p:nvSpPr>
            <p:cNvPr id="19" name="object 19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963808" cy="2000960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8534664" y="0"/>
            <a:ext cx="2157730" cy="2858770"/>
            <a:chOff x="8534664" y="0"/>
            <a:chExt cx="2157730" cy="2858770"/>
          </a:xfrm>
        </p:grpSpPr>
        <p:sp>
          <p:nvSpPr>
            <p:cNvPr id="23" name="object 23" descr=""/>
            <p:cNvSpPr/>
            <p:nvPr/>
          </p:nvSpPr>
          <p:spPr>
            <a:xfrm>
              <a:off x="8534664" y="0"/>
              <a:ext cx="2157730" cy="2858770"/>
            </a:xfrm>
            <a:custGeom>
              <a:avLst/>
              <a:gdLst/>
              <a:ahLst/>
              <a:cxnLst/>
              <a:rect l="l" t="t" r="r" b="b"/>
              <a:pathLst>
                <a:path w="2157729" h="2858770">
                  <a:moveTo>
                    <a:pt x="927421" y="0"/>
                  </a:moveTo>
                  <a:lnTo>
                    <a:pt x="969800" y="5185"/>
                  </a:lnTo>
                  <a:lnTo>
                    <a:pt x="1071190" y="18788"/>
                  </a:lnTo>
                  <a:lnTo>
                    <a:pt x="1222966" y="41846"/>
                  </a:lnTo>
                  <a:lnTo>
                    <a:pt x="1374407" y="67601"/>
                  </a:lnTo>
                  <a:lnTo>
                    <a:pt x="1575871" y="105195"/>
                  </a:lnTo>
                  <a:lnTo>
                    <a:pt x="1977569" y="186698"/>
                  </a:lnTo>
                  <a:lnTo>
                    <a:pt x="2031567" y="198427"/>
                  </a:lnTo>
                  <a:lnTo>
                    <a:pt x="2085166" y="212523"/>
                  </a:lnTo>
                  <a:lnTo>
                    <a:pt x="2136882" y="230844"/>
                  </a:lnTo>
                  <a:lnTo>
                    <a:pt x="2157719" y="2858236"/>
                  </a:lnTo>
                  <a:lnTo>
                    <a:pt x="2157719" y="2858748"/>
                  </a:lnTo>
                  <a:lnTo>
                    <a:pt x="2120593" y="2835217"/>
                  </a:lnTo>
                  <a:lnTo>
                    <a:pt x="2104646" y="2800262"/>
                  </a:lnTo>
                  <a:lnTo>
                    <a:pt x="2095829" y="2759831"/>
                  </a:lnTo>
                  <a:lnTo>
                    <a:pt x="2089721" y="2720692"/>
                  </a:lnTo>
                  <a:lnTo>
                    <a:pt x="2079959" y="2668729"/>
                  </a:lnTo>
                  <a:lnTo>
                    <a:pt x="2068519" y="2617076"/>
                  </a:lnTo>
                  <a:lnTo>
                    <a:pt x="2055149" y="2565900"/>
                  </a:lnTo>
                  <a:lnTo>
                    <a:pt x="2039598" y="2515366"/>
                  </a:lnTo>
                  <a:lnTo>
                    <a:pt x="2021615" y="2465638"/>
                  </a:lnTo>
                  <a:lnTo>
                    <a:pt x="2000947" y="2416882"/>
                  </a:lnTo>
                  <a:lnTo>
                    <a:pt x="1978767" y="2372514"/>
                  </a:lnTo>
                  <a:lnTo>
                    <a:pt x="1953596" y="2329431"/>
                  </a:lnTo>
                  <a:lnTo>
                    <a:pt x="1925560" y="2288004"/>
                  </a:lnTo>
                  <a:lnTo>
                    <a:pt x="1894787" y="2248607"/>
                  </a:lnTo>
                  <a:lnTo>
                    <a:pt x="1861406" y="2211611"/>
                  </a:lnTo>
                  <a:lnTo>
                    <a:pt x="1825543" y="2177388"/>
                  </a:lnTo>
                  <a:lnTo>
                    <a:pt x="1787327" y="2146311"/>
                  </a:lnTo>
                  <a:lnTo>
                    <a:pt x="1746885" y="2118751"/>
                  </a:lnTo>
                  <a:lnTo>
                    <a:pt x="1704345" y="2095082"/>
                  </a:lnTo>
                  <a:lnTo>
                    <a:pt x="1659835" y="2075674"/>
                  </a:lnTo>
                  <a:lnTo>
                    <a:pt x="1613482" y="2060901"/>
                  </a:lnTo>
                  <a:lnTo>
                    <a:pt x="1565415" y="2051135"/>
                  </a:lnTo>
                  <a:lnTo>
                    <a:pt x="1517275" y="2046520"/>
                  </a:lnTo>
                  <a:lnTo>
                    <a:pt x="1110388" y="2033539"/>
                  </a:lnTo>
                  <a:lnTo>
                    <a:pt x="1083528" y="2024030"/>
                  </a:lnTo>
                  <a:lnTo>
                    <a:pt x="1041830" y="2001147"/>
                  </a:lnTo>
                  <a:lnTo>
                    <a:pt x="1005087" y="1970568"/>
                  </a:lnTo>
                  <a:lnTo>
                    <a:pt x="976789" y="1935378"/>
                  </a:lnTo>
                  <a:lnTo>
                    <a:pt x="955378" y="1896454"/>
                  </a:lnTo>
                  <a:lnTo>
                    <a:pt x="939468" y="1854515"/>
                  </a:lnTo>
                  <a:lnTo>
                    <a:pt x="927671" y="1810281"/>
                  </a:lnTo>
                  <a:lnTo>
                    <a:pt x="918600" y="1764469"/>
                  </a:lnTo>
                  <a:lnTo>
                    <a:pt x="903087" y="1670989"/>
                  </a:lnTo>
                  <a:lnTo>
                    <a:pt x="893872" y="1624759"/>
                  </a:lnTo>
                  <a:lnTo>
                    <a:pt x="881833" y="1579828"/>
                  </a:lnTo>
                  <a:lnTo>
                    <a:pt x="865201" y="1535870"/>
                  </a:lnTo>
                  <a:lnTo>
                    <a:pt x="843901" y="1494041"/>
                  </a:lnTo>
                  <a:lnTo>
                    <a:pt x="818304" y="1454682"/>
                  </a:lnTo>
                  <a:lnTo>
                    <a:pt x="788781" y="1418135"/>
                  </a:lnTo>
                  <a:lnTo>
                    <a:pt x="755702" y="1384739"/>
                  </a:lnTo>
                  <a:lnTo>
                    <a:pt x="719441" y="1354835"/>
                  </a:lnTo>
                  <a:lnTo>
                    <a:pt x="680367" y="1328765"/>
                  </a:lnTo>
                  <a:lnTo>
                    <a:pt x="638852" y="1306869"/>
                  </a:lnTo>
                  <a:lnTo>
                    <a:pt x="595266" y="1289487"/>
                  </a:lnTo>
                  <a:lnTo>
                    <a:pt x="549982" y="1276961"/>
                  </a:lnTo>
                  <a:lnTo>
                    <a:pt x="502012" y="1268767"/>
                  </a:lnTo>
                  <a:lnTo>
                    <a:pt x="405004" y="1257979"/>
                  </a:lnTo>
                  <a:lnTo>
                    <a:pt x="357039" y="1250377"/>
                  </a:lnTo>
                  <a:lnTo>
                    <a:pt x="310148" y="1237964"/>
                  </a:lnTo>
                  <a:lnTo>
                    <a:pt x="267047" y="1219773"/>
                  </a:lnTo>
                  <a:lnTo>
                    <a:pt x="227191" y="1195841"/>
                  </a:lnTo>
                  <a:lnTo>
                    <a:pt x="190680" y="1166866"/>
                  </a:lnTo>
                  <a:lnTo>
                    <a:pt x="157616" y="1133544"/>
                  </a:lnTo>
                  <a:lnTo>
                    <a:pt x="128099" y="1096574"/>
                  </a:lnTo>
                  <a:lnTo>
                    <a:pt x="102231" y="1056653"/>
                  </a:lnTo>
                  <a:lnTo>
                    <a:pt x="80111" y="1014479"/>
                  </a:lnTo>
                  <a:lnTo>
                    <a:pt x="61841" y="970748"/>
                  </a:lnTo>
                  <a:lnTo>
                    <a:pt x="45302" y="919649"/>
                  </a:lnTo>
                  <a:lnTo>
                    <a:pt x="32556" y="867554"/>
                  </a:lnTo>
                  <a:lnTo>
                    <a:pt x="22975" y="814674"/>
                  </a:lnTo>
                  <a:lnTo>
                    <a:pt x="15934" y="761216"/>
                  </a:lnTo>
                  <a:lnTo>
                    <a:pt x="10804" y="707393"/>
                  </a:lnTo>
                  <a:lnTo>
                    <a:pt x="6960" y="653412"/>
                  </a:lnTo>
                  <a:lnTo>
                    <a:pt x="3775" y="599483"/>
                  </a:lnTo>
                  <a:lnTo>
                    <a:pt x="1406" y="550929"/>
                  </a:lnTo>
                  <a:lnTo>
                    <a:pt x="0" y="501574"/>
                  </a:lnTo>
                  <a:lnTo>
                    <a:pt x="17" y="451859"/>
                  </a:lnTo>
                  <a:lnTo>
                    <a:pt x="1923" y="402224"/>
                  </a:lnTo>
                  <a:lnTo>
                    <a:pt x="6180" y="353112"/>
                  </a:lnTo>
                  <a:lnTo>
                    <a:pt x="13253" y="304962"/>
                  </a:lnTo>
                  <a:lnTo>
                    <a:pt x="23604" y="258215"/>
                  </a:lnTo>
                  <a:lnTo>
                    <a:pt x="37696" y="213314"/>
                  </a:lnTo>
                  <a:lnTo>
                    <a:pt x="55994" y="170698"/>
                  </a:lnTo>
                  <a:lnTo>
                    <a:pt x="78961" y="130809"/>
                  </a:lnTo>
                  <a:lnTo>
                    <a:pt x="107060" y="94089"/>
                  </a:lnTo>
                  <a:lnTo>
                    <a:pt x="140755" y="60977"/>
                  </a:lnTo>
                  <a:lnTo>
                    <a:pt x="179953" y="32393"/>
                  </a:lnTo>
                  <a:lnTo>
                    <a:pt x="222263" y="9920"/>
                  </a:lnTo>
                  <a:lnTo>
                    <a:pt x="248410" y="0"/>
                  </a:lnTo>
                  <a:lnTo>
                    <a:pt x="927421" y="0"/>
                  </a:lnTo>
                  <a:close/>
                </a:path>
                <a:path w="2157729" h="2858770">
                  <a:moveTo>
                    <a:pt x="1110388" y="2033539"/>
                  </a:moveTo>
                  <a:lnTo>
                    <a:pt x="1517275" y="2046520"/>
                  </a:lnTo>
                  <a:lnTo>
                    <a:pt x="1468940" y="2045857"/>
                  </a:lnTo>
                  <a:lnTo>
                    <a:pt x="1420467" y="2047823"/>
                  </a:lnTo>
                  <a:lnTo>
                    <a:pt x="1323329" y="2054367"/>
                  </a:lnTo>
                  <a:lnTo>
                    <a:pt x="1274775" y="2056304"/>
                  </a:lnTo>
                  <a:lnTo>
                    <a:pt x="1225803" y="2055353"/>
                  </a:lnTo>
                  <a:lnTo>
                    <a:pt x="1176769" y="2050248"/>
                  </a:lnTo>
                  <a:lnTo>
                    <a:pt x="1128926" y="2040102"/>
                  </a:lnTo>
                  <a:lnTo>
                    <a:pt x="1110388" y="20335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5932" y="0"/>
              <a:ext cx="1996451" cy="213882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3471951" y="6379467"/>
            <a:ext cx="34169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University</a:t>
            </a:r>
            <a:r>
              <a:rPr dirty="0" sz="1550" spc="6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20" b="1">
                <a:solidFill>
                  <a:srgbClr val="331B2B"/>
                </a:solidFill>
                <a:latin typeface="Tahoma"/>
                <a:cs typeface="Tahoma"/>
              </a:rPr>
              <a:t>Lagos,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Tahoma"/>
                <a:cs typeface="Tahoma"/>
              </a:rPr>
              <a:t>Akoka,</a:t>
            </a:r>
            <a:r>
              <a:rPr dirty="0" sz="1550" spc="7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331B2B"/>
                </a:solidFill>
                <a:latin typeface="Tahoma"/>
                <a:cs typeface="Tahoma"/>
              </a:rPr>
              <a:t>Lagos.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50283" y="5367735"/>
            <a:ext cx="3439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7730" algn="l"/>
              </a:tabLst>
            </a:pP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Fig</a:t>
            </a:r>
            <a:r>
              <a:rPr dirty="0" sz="1200" spc="-4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1:</a:t>
            </a:r>
            <a:r>
              <a:rPr dirty="0" sz="1200" spc="29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331B2B"/>
                </a:solidFill>
                <a:latin typeface="Tahoma"/>
                <a:cs typeface="Tahoma"/>
              </a:rPr>
              <a:t>(a)</a:t>
            </a:r>
            <a:r>
              <a:rPr dirty="0" sz="1200" spc="-2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the</a:t>
            </a:r>
            <a:r>
              <a:rPr dirty="0" sz="1200" spc="-35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brain</a:t>
            </a:r>
            <a:r>
              <a:rPr dirty="0" sz="1200" spc="-3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spc="-10" b="1">
                <a:solidFill>
                  <a:srgbClr val="331B2B"/>
                </a:solidFill>
                <a:latin typeface="Tahoma"/>
                <a:cs typeface="Tahoma"/>
              </a:rPr>
              <a:t>tumor.</a:t>
            </a: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	(b)</a:t>
            </a:r>
            <a:r>
              <a:rPr dirty="0" sz="1200" spc="254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tumor</a:t>
            </a:r>
            <a:r>
              <a:rPr dirty="0" sz="1200" spc="-5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spc="-10" b="1">
                <a:solidFill>
                  <a:srgbClr val="331B2B"/>
                </a:solidFill>
                <a:latin typeface="Tahoma"/>
                <a:cs typeface="Tahoma"/>
              </a:rPr>
              <a:t>types.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43887" y="5367735"/>
            <a:ext cx="2324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(c)</a:t>
            </a:r>
            <a:r>
              <a:rPr dirty="0" sz="1200" spc="25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MRI</a:t>
            </a:r>
            <a:r>
              <a:rPr dirty="0" sz="1200" spc="-5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Scan</a:t>
            </a:r>
            <a:r>
              <a:rPr dirty="0" sz="1200" spc="-5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of</a:t>
            </a:r>
            <a:r>
              <a:rPr dirty="0" sz="1200" spc="-5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a</a:t>
            </a:r>
            <a:r>
              <a:rPr dirty="0" sz="1200" spc="-5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1B2B"/>
                </a:solidFill>
                <a:latin typeface="Tahoma"/>
                <a:cs typeface="Tahoma"/>
              </a:rPr>
              <a:t>brain</a:t>
            </a:r>
            <a:r>
              <a:rPr dirty="0" sz="1200" spc="-50" b="1">
                <a:solidFill>
                  <a:srgbClr val="331B2B"/>
                </a:solidFill>
                <a:latin typeface="Tahoma"/>
                <a:cs typeface="Tahoma"/>
              </a:rPr>
              <a:t> </a:t>
            </a:r>
            <a:r>
              <a:rPr dirty="0" sz="1200" spc="-10" b="1">
                <a:solidFill>
                  <a:srgbClr val="331B2B"/>
                </a:solidFill>
                <a:latin typeface="Tahoma"/>
                <a:cs typeface="Tahoma"/>
              </a:rPr>
              <a:t>tumor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88464">
              <a:lnSpc>
                <a:spcPct val="100000"/>
              </a:lnSpc>
              <a:spcBef>
                <a:spcPts val="90"/>
              </a:spcBef>
            </a:pPr>
            <a:r>
              <a:rPr dirty="0" spc="285">
                <a:latin typeface="Cambria"/>
                <a:cs typeface="Cambria"/>
              </a:rPr>
              <a:t>AIM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49271" y="2505407"/>
            <a:ext cx="773112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90" b="1">
                <a:solidFill>
                  <a:srgbClr val="331B2B"/>
                </a:solidFill>
                <a:latin typeface="Cambria"/>
                <a:cs typeface="Cambria"/>
              </a:rPr>
              <a:t>To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develop</a:t>
            </a:r>
            <a:r>
              <a:rPr dirty="0" sz="2000" spc="22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and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evaluate</a:t>
            </a:r>
            <a:r>
              <a:rPr dirty="0" sz="2000" spc="22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a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hybrid</a:t>
            </a:r>
            <a:r>
              <a:rPr dirty="0" sz="2000" spc="22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deep</a:t>
            </a:r>
            <a:r>
              <a:rPr dirty="0" sz="2000" spc="22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learning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approach</a:t>
            </a:r>
            <a:r>
              <a:rPr dirty="0" sz="2000" spc="22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45" b="1">
                <a:solidFill>
                  <a:srgbClr val="331B2B"/>
                </a:solidFill>
                <a:latin typeface="Cambria"/>
                <a:cs typeface="Cambria"/>
              </a:rPr>
              <a:t>to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accurately</a:t>
            </a:r>
            <a:r>
              <a:rPr dirty="0" sz="2000" spc="21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identify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malignant</a:t>
            </a:r>
            <a:r>
              <a:rPr dirty="0" sz="2000" spc="21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brain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tumours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from</a:t>
            </a:r>
            <a:r>
              <a:rPr dirty="0" sz="2000" spc="21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145" b="1">
                <a:solidFill>
                  <a:srgbClr val="331B2B"/>
                </a:solidFill>
                <a:latin typeface="Cambria"/>
                <a:cs typeface="Cambria"/>
              </a:rPr>
              <a:t>MRI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45" b="1">
                <a:solidFill>
                  <a:srgbClr val="331B2B"/>
                </a:solidFill>
                <a:latin typeface="Cambria"/>
                <a:cs typeface="Cambria"/>
              </a:rPr>
              <a:t>scans.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644699" y="5369233"/>
            <a:ext cx="1047750" cy="2193925"/>
            <a:chOff x="9644699" y="5369233"/>
            <a:chExt cx="1047750" cy="2193925"/>
          </a:xfrm>
        </p:grpSpPr>
        <p:sp>
          <p:nvSpPr>
            <p:cNvPr id="5" name="object 5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910838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44699" y="572507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4" y="674546"/>
                  </a:lnTo>
                  <a:lnTo>
                    <a:pt x="248748" y="665536"/>
                  </a:lnTo>
                  <a:lnTo>
                    <a:pt x="206935" y="651013"/>
                  </a:lnTo>
                  <a:lnTo>
                    <a:pt x="167810" y="631381"/>
                  </a:lnTo>
                  <a:lnTo>
                    <a:pt x="131777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4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4"/>
                  </a:lnTo>
                  <a:lnTo>
                    <a:pt x="12102" y="248748"/>
                  </a:lnTo>
                  <a:lnTo>
                    <a:pt x="26626" y="206935"/>
                  </a:lnTo>
                  <a:lnTo>
                    <a:pt x="46258" y="167811"/>
                  </a:lnTo>
                  <a:lnTo>
                    <a:pt x="70597" y="131777"/>
                  </a:lnTo>
                  <a:lnTo>
                    <a:pt x="99237" y="99238"/>
                  </a:lnTo>
                  <a:lnTo>
                    <a:pt x="131777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8" y="12102"/>
                  </a:lnTo>
                  <a:lnTo>
                    <a:pt x="292844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3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8"/>
                  </a:lnTo>
                  <a:lnTo>
                    <a:pt x="607042" y="131777"/>
                  </a:lnTo>
                  <a:lnTo>
                    <a:pt x="631380" y="167811"/>
                  </a:lnTo>
                  <a:lnTo>
                    <a:pt x="651013" y="206935"/>
                  </a:lnTo>
                  <a:lnTo>
                    <a:pt x="665536" y="248748"/>
                  </a:lnTo>
                  <a:lnTo>
                    <a:pt x="674546" y="292844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4"/>
                  </a:lnTo>
                  <a:lnTo>
                    <a:pt x="631380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1"/>
                  </a:lnTo>
                  <a:lnTo>
                    <a:pt x="470703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0" y="4789837"/>
            <a:ext cx="1880870" cy="2773045"/>
          </a:xfrm>
          <a:custGeom>
            <a:avLst/>
            <a:gdLst/>
            <a:ahLst/>
            <a:cxnLst/>
            <a:rect l="l" t="t" r="r" b="b"/>
            <a:pathLst>
              <a:path w="1880870" h="2773045">
                <a:moveTo>
                  <a:pt x="105986" y="2773012"/>
                </a:moveTo>
                <a:lnTo>
                  <a:pt x="0" y="2732827"/>
                </a:lnTo>
                <a:lnTo>
                  <a:pt x="0" y="43389"/>
                </a:lnTo>
                <a:lnTo>
                  <a:pt x="27107" y="13597"/>
                </a:lnTo>
                <a:lnTo>
                  <a:pt x="69309" y="0"/>
                </a:lnTo>
                <a:lnTo>
                  <a:pt x="111634" y="10657"/>
                </a:lnTo>
                <a:lnTo>
                  <a:pt x="135125" y="37509"/>
                </a:lnTo>
                <a:lnTo>
                  <a:pt x="145238" y="74587"/>
                </a:lnTo>
                <a:lnTo>
                  <a:pt x="147430" y="115923"/>
                </a:lnTo>
                <a:lnTo>
                  <a:pt x="147156" y="155547"/>
                </a:lnTo>
                <a:lnTo>
                  <a:pt x="148423" y="208421"/>
                </a:lnTo>
                <a:lnTo>
                  <a:pt x="151397" y="261258"/>
                </a:lnTo>
                <a:lnTo>
                  <a:pt x="156352" y="313936"/>
                </a:lnTo>
                <a:lnTo>
                  <a:pt x="163565" y="366331"/>
                </a:lnTo>
                <a:lnTo>
                  <a:pt x="173309" y="418322"/>
                </a:lnTo>
                <a:lnTo>
                  <a:pt x="185860" y="469786"/>
                </a:lnTo>
                <a:lnTo>
                  <a:pt x="200610" y="517161"/>
                </a:lnTo>
                <a:lnTo>
                  <a:pt x="218521" y="563750"/>
                </a:lnTo>
                <a:lnTo>
                  <a:pt x="239527" y="609165"/>
                </a:lnTo>
                <a:lnTo>
                  <a:pt x="263561" y="653017"/>
                </a:lnTo>
                <a:lnTo>
                  <a:pt x="290558" y="694919"/>
                </a:lnTo>
                <a:lnTo>
                  <a:pt x="320451" y="734483"/>
                </a:lnTo>
                <a:lnTo>
                  <a:pt x="353174" y="771320"/>
                </a:lnTo>
                <a:lnTo>
                  <a:pt x="388661" y="805043"/>
                </a:lnTo>
                <a:lnTo>
                  <a:pt x="426846" y="835263"/>
                </a:lnTo>
                <a:lnTo>
                  <a:pt x="467663" y="861593"/>
                </a:lnTo>
                <a:lnTo>
                  <a:pt x="511045" y="883645"/>
                </a:lnTo>
                <a:lnTo>
                  <a:pt x="556927" y="901029"/>
                </a:lnTo>
                <a:lnTo>
                  <a:pt x="603710" y="913340"/>
                </a:lnTo>
                <a:lnTo>
                  <a:pt x="1003321" y="991697"/>
                </a:lnTo>
                <a:lnTo>
                  <a:pt x="1028307" y="1005412"/>
                </a:lnTo>
                <a:lnTo>
                  <a:pt x="1065788" y="1034720"/>
                </a:lnTo>
                <a:lnTo>
                  <a:pt x="1097137" y="1070828"/>
                </a:lnTo>
                <a:lnTo>
                  <a:pt x="1119406" y="1110128"/>
                </a:lnTo>
                <a:lnTo>
                  <a:pt x="1134274" y="1152005"/>
                </a:lnTo>
                <a:lnTo>
                  <a:pt x="1143226" y="1195972"/>
                </a:lnTo>
                <a:lnTo>
                  <a:pt x="1147747" y="1241544"/>
                </a:lnTo>
                <a:lnTo>
                  <a:pt x="1149323" y="1288233"/>
                </a:lnTo>
                <a:lnTo>
                  <a:pt x="1149580" y="1383020"/>
                </a:lnTo>
                <a:lnTo>
                  <a:pt x="1151231" y="1430145"/>
                </a:lnTo>
                <a:lnTo>
                  <a:pt x="1155879" y="1476443"/>
                </a:lnTo>
                <a:lnTo>
                  <a:pt x="1165218" y="1522521"/>
                </a:lnTo>
                <a:lnTo>
                  <a:pt x="1179509" y="1567248"/>
                </a:lnTo>
                <a:lnTo>
                  <a:pt x="1198440" y="1610228"/>
                </a:lnTo>
                <a:lnTo>
                  <a:pt x="1221700" y="1651066"/>
                </a:lnTo>
                <a:lnTo>
                  <a:pt x="1248977" y="1689364"/>
                </a:lnTo>
                <a:lnTo>
                  <a:pt x="1279959" y="1724728"/>
                </a:lnTo>
                <a:lnTo>
                  <a:pt x="1314336" y="1756760"/>
                </a:lnTo>
                <a:lnTo>
                  <a:pt x="1351795" y="1785064"/>
                </a:lnTo>
                <a:lnTo>
                  <a:pt x="1392025" y="1809245"/>
                </a:lnTo>
                <a:lnTo>
                  <a:pt x="1434714" y="1828907"/>
                </a:lnTo>
                <a:lnTo>
                  <a:pt x="1480753" y="1844723"/>
                </a:lnTo>
                <a:lnTo>
                  <a:pt x="1574788" y="1871000"/>
                </a:lnTo>
                <a:lnTo>
                  <a:pt x="1620917" y="1886232"/>
                </a:lnTo>
                <a:lnTo>
                  <a:pt x="1665211" y="1906039"/>
                </a:lnTo>
                <a:lnTo>
                  <a:pt x="1704832" y="1930941"/>
                </a:lnTo>
                <a:lnTo>
                  <a:pt x="1740326" y="1960988"/>
                </a:lnTo>
                <a:lnTo>
                  <a:pt x="1771704" y="1995476"/>
                </a:lnTo>
                <a:lnTo>
                  <a:pt x="1798979" y="2033699"/>
                </a:lnTo>
                <a:lnTo>
                  <a:pt x="1822165" y="2074952"/>
                </a:lnTo>
                <a:lnTo>
                  <a:pt x="1841273" y="2118532"/>
                </a:lnTo>
                <a:lnTo>
                  <a:pt x="1856317" y="2163732"/>
                </a:lnTo>
                <a:lnTo>
                  <a:pt x="1867310" y="2209848"/>
                </a:lnTo>
                <a:lnTo>
                  <a:pt x="1875407" y="2262960"/>
                </a:lnTo>
                <a:lnTo>
                  <a:pt x="1879599" y="2316444"/>
                </a:lnTo>
                <a:lnTo>
                  <a:pt x="1880540" y="2370195"/>
                </a:lnTo>
                <a:lnTo>
                  <a:pt x="1878881" y="2424105"/>
                </a:lnTo>
                <a:lnTo>
                  <a:pt x="1875275" y="2478069"/>
                </a:lnTo>
                <a:lnTo>
                  <a:pt x="1870374" y="2531981"/>
                </a:lnTo>
                <a:lnTo>
                  <a:pt x="1864833" y="2585736"/>
                </a:lnTo>
                <a:lnTo>
                  <a:pt x="1859349" y="2634052"/>
                </a:lnTo>
                <a:lnTo>
                  <a:pt x="1852788" y="2683005"/>
                </a:lnTo>
                <a:lnTo>
                  <a:pt x="1844762" y="2732084"/>
                </a:lnTo>
                <a:lnTo>
                  <a:pt x="1836461" y="2773012"/>
                </a:lnTo>
                <a:lnTo>
                  <a:pt x="105986" y="2773012"/>
                </a:lnTo>
                <a:close/>
              </a:path>
              <a:path w="1880870" h="2773045">
                <a:moveTo>
                  <a:pt x="1003321" y="991697"/>
                </a:moveTo>
                <a:lnTo>
                  <a:pt x="603710" y="913340"/>
                </a:lnTo>
                <a:lnTo>
                  <a:pt x="651322" y="921781"/>
                </a:lnTo>
                <a:lnTo>
                  <a:pt x="699494" y="927647"/>
                </a:lnTo>
                <a:lnTo>
                  <a:pt x="796449" y="936834"/>
                </a:lnTo>
                <a:lnTo>
                  <a:pt x="844696" y="942743"/>
                </a:lnTo>
                <a:lnTo>
                  <a:pt x="892890" y="951570"/>
                </a:lnTo>
                <a:lnTo>
                  <a:pt x="940477" y="964509"/>
                </a:lnTo>
                <a:lnTo>
                  <a:pt x="986077" y="982232"/>
                </a:lnTo>
                <a:lnTo>
                  <a:pt x="1003321" y="991697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0" y="0"/>
            <a:ext cx="2040255" cy="2139315"/>
            <a:chOff x="0" y="0"/>
            <a:chExt cx="2040255" cy="2139315"/>
          </a:xfrm>
        </p:grpSpPr>
        <p:sp>
          <p:nvSpPr>
            <p:cNvPr id="10" name="object 10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40161" cy="2138829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8534664" y="0"/>
            <a:ext cx="2157730" cy="2858770"/>
            <a:chOff x="8534664" y="0"/>
            <a:chExt cx="2157730" cy="2858770"/>
          </a:xfrm>
        </p:grpSpPr>
        <p:sp>
          <p:nvSpPr>
            <p:cNvPr id="14" name="object 14" descr=""/>
            <p:cNvSpPr/>
            <p:nvPr/>
          </p:nvSpPr>
          <p:spPr>
            <a:xfrm>
              <a:off x="8534664" y="0"/>
              <a:ext cx="2157730" cy="2858770"/>
            </a:xfrm>
            <a:custGeom>
              <a:avLst/>
              <a:gdLst/>
              <a:ahLst/>
              <a:cxnLst/>
              <a:rect l="l" t="t" r="r" b="b"/>
              <a:pathLst>
                <a:path w="2157729" h="2858770">
                  <a:moveTo>
                    <a:pt x="927421" y="0"/>
                  </a:moveTo>
                  <a:lnTo>
                    <a:pt x="969800" y="5185"/>
                  </a:lnTo>
                  <a:lnTo>
                    <a:pt x="1071190" y="18788"/>
                  </a:lnTo>
                  <a:lnTo>
                    <a:pt x="1222966" y="41846"/>
                  </a:lnTo>
                  <a:lnTo>
                    <a:pt x="1374407" y="67601"/>
                  </a:lnTo>
                  <a:lnTo>
                    <a:pt x="1575871" y="105195"/>
                  </a:lnTo>
                  <a:lnTo>
                    <a:pt x="1977569" y="186698"/>
                  </a:lnTo>
                  <a:lnTo>
                    <a:pt x="2031567" y="198427"/>
                  </a:lnTo>
                  <a:lnTo>
                    <a:pt x="2085166" y="212523"/>
                  </a:lnTo>
                  <a:lnTo>
                    <a:pt x="2136882" y="230844"/>
                  </a:lnTo>
                  <a:lnTo>
                    <a:pt x="2157719" y="2858236"/>
                  </a:lnTo>
                  <a:lnTo>
                    <a:pt x="2157719" y="2858748"/>
                  </a:lnTo>
                  <a:lnTo>
                    <a:pt x="2120593" y="2835217"/>
                  </a:lnTo>
                  <a:lnTo>
                    <a:pt x="2104646" y="2800262"/>
                  </a:lnTo>
                  <a:lnTo>
                    <a:pt x="2095829" y="2759831"/>
                  </a:lnTo>
                  <a:lnTo>
                    <a:pt x="2089721" y="2720692"/>
                  </a:lnTo>
                  <a:lnTo>
                    <a:pt x="2079959" y="2668729"/>
                  </a:lnTo>
                  <a:lnTo>
                    <a:pt x="2068519" y="2617076"/>
                  </a:lnTo>
                  <a:lnTo>
                    <a:pt x="2055149" y="2565900"/>
                  </a:lnTo>
                  <a:lnTo>
                    <a:pt x="2039598" y="2515366"/>
                  </a:lnTo>
                  <a:lnTo>
                    <a:pt x="2021615" y="2465638"/>
                  </a:lnTo>
                  <a:lnTo>
                    <a:pt x="2000947" y="2416882"/>
                  </a:lnTo>
                  <a:lnTo>
                    <a:pt x="1978767" y="2372514"/>
                  </a:lnTo>
                  <a:lnTo>
                    <a:pt x="1953596" y="2329431"/>
                  </a:lnTo>
                  <a:lnTo>
                    <a:pt x="1925560" y="2288004"/>
                  </a:lnTo>
                  <a:lnTo>
                    <a:pt x="1894787" y="2248607"/>
                  </a:lnTo>
                  <a:lnTo>
                    <a:pt x="1861406" y="2211611"/>
                  </a:lnTo>
                  <a:lnTo>
                    <a:pt x="1825543" y="2177388"/>
                  </a:lnTo>
                  <a:lnTo>
                    <a:pt x="1787327" y="2146311"/>
                  </a:lnTo>
                  <a:lnTo>
                    <a:pt x="1746885" y="2118751"/>
                  </a:lnTo>
                  <a:lnTo>
                    <a:pt x="1704345" y="2095082"/>
                  </a:lnTo>
                  <a:lnTo>
                    <a:pt x="1659835" y="2075674"/>
                  </a:lnTo>
                  <a:lnTo>
                    <a:pt x="1613482" y="2060901"/>
                  </a:lnTo>
                  <a:lnTo>
                    <a:pt x="1565415" y="2051135"/>
                  </a:lnTo>
                  <a:lnTo>
                    <a:pt x="1517275" y="2046520"/>
                  </a:lnTo>
                  <a:lnTo>
                    <a:pt x="1110388" y="2033539"/>
                  </a:lnTo>
                  <a:lnTo>
                    <a:pt x="1083528" y="2024030"/>
                  </a:lnTo>
                  <a:lnTo>
                    <a:pt x="1041830" y="2001147"/>
                  </a:lnTo>
                  <a:lnTo>
                    <a:pt x="1005087" y="1970568"/>
                  </a:lnTo>
                  <a:lnTo>
                    <a:pt x="976789" y="1935378"/>
                  </a:lnTo>
                  <a:lnTo>
                    <a:pt x="955378" y="1896454"/>
                  </a:lnTo>
                  <a:lnTo>
                    <a:pt x="939468" y="1854515"/>
                  </a:lnTo>
                  <a:lnTo>
                    <a:pt x="927671" y="1810281"/>
                  </a:lnTo>
                  <a:lnTo>
                    <a:pt x="918600" y="1764469"/>
                  </a:lnTo>
                  <a:lnTo>
                    <a:pt x="903087" y="1670989"/>
                  </a:lnTo>
                  <a:lnTo>
                    <a:pt x="893872" y="1624759"/>
                  </a:lnTo>
                  <a:lnTo>
                    <a:pt x="881833" y="1579828"/>
                  </a:lnTo>
                  <a:lnTo>
                    <a:pt x="865201" y="1535870"/>
                  </a:lnTo>
                  <a:lnTo>
                    <a:pt x="843901" y="1494041"/>
                  </a:lnTo>
                  <a:lnTo>
                    <a:pt x="818304" y="1454682"/>
                  </a:lnTo>
                  <a:lnTo>
                    <a:pt x="788781" y="1418135"/>
                  </a:lnTo>
                  <a:lnTo>
                    <a:pt x="755702" y="1384739"/>
                  </a:lnTo>
                  <a:lnTo>
                    <a:pt x="719441" y="1354835"/>
                  </a:lnTo>
                  <a:lnTo>
                    <a:pt x="680367" y="1328765"/>
                  </a:lnTo>
                  <a:lnTo>
                    <a:pt x="638852" y="1306869"/>
                  </a:lnTo>
                  <a:lnTo>
                    <a:pt x="595266" y="1289487"/>
                  </a:lnTo>
                  <a:lnTo>
                    <a:pt x="549982" y="1276961"/>
                  </a:lnTo>
                  <a:lnTo>
                    <a:pt x="502012" y="1268767"/>
                  </a:lnTo>
                  <a:lnTo>
                    <a:pt x="405004" y="1257979"/>
                  </a:lnTo>
                  <a:lnTo>
                    <a:pt x="357039" y="1250377"/>
                  </a:lnTo>
                  <a:lnTo>
                    <a:pt x="310148" y="1237964"/>
                  </a:lnTo>
                  <a:lnTo>
                    <a:pt x="267047" y="1219773"/>
                  </a:lnTo>
                  <a:lnTo>
                    <a:pt x="227191" y="1195841"/>
                  </a:lnTo>
                  <a:lnTo>
                    <a:pt x="190680" y="1166866"/>
                  </a:lnTo>
                  <a:lnTo>
                    <a:pt x="157616" y="1133544"/>
                  </a:lnTo>
                  <a:lnTo>
                    <a:pt x="128099" y="1096574"/>
                  </a:lnTo>
                  <a:lnTo>
                    <a:pt x="102231" y="1056653"/>
                  </a:lnTo>
                  <a:lnTo>
                    <a:pt x="80111" y="1014479"/>
                  </a:lnTo>
                  <a:lnTo>
                    <a:pt x="61841" y="970748"/>
                  </a:lnTo>
                  <a:lnTo>
                    <a:pt x="45302" y="919649"/>
                  </a:lnTo>
                  <a:lnTo>
                    <a:pt x="32556" y="867554"/>
                  </a:lnTo>
                  <a:lnTo>
                    <a:pt x="22975" y="814674"/>
                  </a:lnTo>
                  <a:lnTo>
                    <a:pt x="15934" y="761216"/>
                  </a:lnTo>
                  <a:lnTo>
                    <a:pt x="10804" y="707393"/>
                  </a:lnTo>
                  <a:lnTo>
                    <a:pt x="6960" y="653412"/>
                  </a:lnTo>
                  <a:lnTo>
                    <a:pt x="3775" y="599483"/>
                  </a:lnTo>
                  <a:lnTo>
                    <a:pt x="1406" y="550929"/>
                  </a:lnTo>
                  <a:lnTo>
                    <a:pt x="0" y="501574"/>
                  </a:lnTo>
                  <a:lnTo>
                    <a:pt x="17" y="451859"/>
                  </a:lnTo>
                  <a:lnTo>
                    <a:pt x="1923" y="402224"/>
                  </a:lnTo>
                  <a:lnTo>
                    <a:pt x="6180" y="353112"/>
                  </a:lnTo>
                  <a:lnTo>
                    <a:pt x="13253" y="304962"/>
                  </a:lnTo>
                  <a:lnTo>
                    <a:pt x="23604" y="258215"/>
                  </a:lnTo>
                  <a:lnTo>
                    <a:pt x="37696" y="213314"/>
                  </a:lnTo>
                  <a:lnTo>
                    <a:pt x="55994" y="170698"/>
                  </a:lnTo>
                  <a:lnTo>
                    <a:pt x="78961" y="130809"/>
                  </a:lnTo>
                  <a:lnTo>
                    <a:pt x="107060" y="94089"/>
                  </a:lnTo>
                  <a:lnTo>
                    <a:pt x="140755" y="60977"/>
                  </a:lnTo>
                  <a:lnTo>
                    <a:pt x="179953" y="32393"/>
                  </a:lnTo>
                  <a:lnTo>
                    <a:pt x="222263" y="9920"/>
                  </a:lnTo>
                  <a:lnTo>
                    <a:pt x="248410" y="0"/>
                  </a:lnTo>
                  <a:lnTo>
                    <a:pt x="927421" y="0"/>
                  </a:lnTo>
                  <a:close/>
                </a:path>
                <a:path w="2157729" h="2858770">
                  <a:moveTo>
                    <a:pt x="1110388" y="2033539"/>
                  </a:moveTo>
                  <a:lnTo>
                    <a:pt x="1517275" y="2046520"/>
                  </a:lnTo>
                  <a:lnTo>
                    <a:pt x="1468940" y="2045857"/>
                  </a:lnTo>
                  <a:lnTo>
                    <a:pt x="1420467" y="2047823"/>
                  </a:lnTo>
                  <a:lnTo>
                    <a:pt x="1323329" y="2054367"/>
                  </a:lnTo>
                  <a:lnTo>
                    <a:pt x="1274775" y="2056304"/>
                  </a:lnTo>
                  <a:lnTo>
                    <a:pt x="1225803" y="2055353"/>
                  </a:lnTo>
                  <a:lnTo>
                    <a:pt x="1176769" y="2050248"/>
                  </a:lnTo>
                  <a:lnTo>
                    <a:pt x="1128926" y="2040102"/>
                  </a:lnTo>
                  <a:lnTo>
                    <a:pt x="1110388" y="20335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3192" y="0"/>
              <a:ext cx="2129191" cy="213882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85"/>
              </a:spcBef>
            </a:pPr>
            <a:r>
              <a:rPr dirty="0" spc="-50">
                <a:latin typeface="Cambria"/>
                <a:cs typeface="Cambria"/>
              </a:rPr>
              <a:t>4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3637616" y="5927581"/>
            <a:ext cx="34169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University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Lagos,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90" b="1">
                <a:solidFill>
                  <a:srgbClr val="331B2B"/>
                </a:solidFill>
                <a:latin typeface="Cambria"/>
                <a:cs typeface="Cambria"/>
              </a:rPr>
              <a:t>Akoka,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55" b="1">
                <a:solidFill>
                  <a:srgbClr val="331B2B"/>
                </a:solidFill>
                <a:latin typeface="Cambria"/>
                <a:cs typeface="Cambria"/>
              </a:rPr>
              <a:t>Lagos.</a:t>
            </a:r>
            <a:endParaRPr sz="1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3145" rIns="0" bIns="0" rtlCol="0" vert="horz">
            <a:spAutoFit/>
          </a:bodyPr>
          <a:lstStyle/>
          <a:p>
            <a:pPr marL="1958339">
              <a:lnSpc>
                <a:spcPct val="100000"/>
              </a:lnSpc>
              <a:spcBef>
                <a:spcPts val="90"/>
              </a:spcBef>
            </a:pPr>
            <a:r>
              <a:rPr dirty="0" spc="409">
                <a:latin typeface="Cambria"/>
                <a:cs typeface="Cambria"/>
              </a:rPr>
              <a:t>OBJECTIVES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402" y="2496620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402" y="2858570"/>
            <a:ext cx="76200" cy="7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402" y="3563420"/>
            <a:ext cx="76200" cy="76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402" y="4268270"/>
            <a:ext cx="76200" cy="76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402" y="4973120"/>
            <a:ext cx="76200" cy="761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91902" y="2287057"/>
            <a:ext cx="7573009" cy="32162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000" spc="90" b="1">
                <a:solidFill>
                  <a:srgbClr val="331B2B"/>
                </a:solidFill>
                <a:latin typeface="Cambria"/>
                <a:cs typeface="Cambria"/>
              </a:rPr>
              <a:t>To</a:t>
            </a:r>
            <a:r>
              <a:rPr dirty="0" sz="2000" spc="229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prepare</a:t>
            </a:r>
            <a:r>
              <a:rPr dirty="0" sz="2000" spc="23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145" b="1">
                <a:solidFill>
                  <a:srgbClr val="331B2B"/>
                </a:solidFill>
                <a:latin typeface="Cambria"/>
                <a:cs typeface="Cambria"/>
              </a:rPr>
              <a:t>MRI</a:t>
            </a:r>
            <a:r>
              <a:rPr dirty="0" sz="2000" spc="23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scan</a:t>
            </a:r>
            <a:r>
              <a:rPr dirty="0" sz="2000" spc="23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datasets</a:t>
            </a:r>
            <a:r>
              <a:rPr dirty="0" sz="2000" spc="23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for</a:t>
            </a:r>
            <a:r>
              <a:rPr dirty="0" sz="2000" spc="229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35" b="1">
                <a:solidFill>
                  <a:srgbClr val="331B2B"/>
                </a:solidFill>
                <a:latin typeface="Cambria"/>
                <a:cs typeface="Cambria"/>
              </a:rPr>
              <a:t>analysis.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15599"/>
              </a:lnSpc>
              <a:spcBef>
                <a:spcPts val="75"/>
              </a:spcBef>
            </a:pPr>
            <a:r>
              <a:rPr dirty="0" sz="2000" spc="90" b="1">
                <a:solidFill>
                  <a:srgbClr val="331B2B"/>
                </a:solidFill>
                <a:latin typeface="Cambria"/>
                <a:cs typeface="Cambria"/>
              </a:rPr>
              <a:t>To</a:t>
            </a:r>
            <a:r>
              <a:rPr dirty="0" sz="2000" spc="20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develop</a:t>
            </a:r>
            <a:r>
              <a:rPr dirty="0" sz="2000" spc="20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a</a:t>
            </a:r>
            <a:r>
              <a:rPr dirty="0" sz="2000" spc="20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hybrid</a:t>
            </a:r>
            <a:r>
              <a:rPr dirty="0" sz="2000" spc="20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254" b="1">
                <a:solidFill>
                  <a:srgbClr val="331B2B"/>
                </a:solidFill>
                <a:latin typeface="Cambria"/>
                <a:cs typeface="Cambria"/>
              </a:rPr>
              <a:t>CNN-</a:t>
            </a:r>
            <a:r>
              <a:rPr dirty="0" sz="2000" spc="95" b="1">
                <a:solidFill>
                  <a:srgbClr val="331B2B"/>
                </a:solidFill>
                <a:latin typeface="Cambria"/>
                <a:cs typeface="Cambria"/>
              </a:rPr>
              <a:t>Random</a:t>
            </a:r>
            <a:r>
              <a:rPr dirty="0" sz="2000" spc="20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Forest</a:t>
            </a:r>
            <a:r>
              <a:rPr dirty="0" sz="2000" spc="20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model</a:t>
            </a:r>
            <a:r>
              <a:rPr dirty="0" sz="2000" spc="20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for</a:t>
            </a:r>
            <a:r>
              <a:rPr dirty="0" sz="2000" spc="20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tumour </a:t>
            </a:r>
            <a:r>
              <a:rPr dirty="0" sz="2000" spc="40" b="1">
                <a:solidFill>
                  <a:srgbClr val="331B2B"/>
                </a:solidFill>
                <a:latin typeface="Cambria"/>
                <a:cs typeface="Cambria"/>
              </a:rPr>
              <a:t>classification.</a:t>
            </a:r>
            <a:endParaRPr sz="2000">
              <a:latin typeface="Cambria"/>
              <a:cs typeface="Cambria"/>
            </a:endParaRPr>
          </a:p>
          <a:p>
            <a:pPr marL="12700" marR="447040">
              <a:lnSpc>
                <a:spcPct val="115599"/>
              </a:lnSpc>
            </a:pPr>
            <a:r>
              <a:rPr dirty="0" sz="2000" spc="90" b="1">
                <a:solidFill>
                  <a:srgbClr val="331B2B"/>
                </a:solidFill>
                <a:latin typeface="Cambria"/>
                <a:cs typeface="Cambria"/>
              </a:rPr>
              <a:t>To</a:t>
            </a:r>
            <a:r>
              <a:rPr dirty="0" sz="2000" spc="24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evaluate</a:t>
            </a:r>
            <a:r>
              <a:rPr dirty="0" sz="2000" spc="24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the</a:t>
            </a:r>
            <a:r>
              <a:rPr dirty="0" sz="2000" spc="24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hybrid</a:t>
            </a:r>
            <a:r>
              <a:rPr dirty="0" sz="2000" spc="24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model's</a:t>
            </a:r>
            <a:r>
              <a:rPr dirty="0" sz="2000" spc="24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performance</a:t>
            </a:r>
            <a:r>
              <a:rPr dirty="0" sz="2000" spc="24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on</a:t>
            </a:r>
            <a:r>
              <a:rPr dirty="0" sz="2000" spc="24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a</a:t>
            </a:r>
            <a:r>
              <a:rPr dirty="0" sz="2000" spc="24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45" b="1">
                <a:solidFill>
                  <a:srgbClr val="331B2B"/>
                </a:solidFill>
                <a:latin typeface="Cambria"/>
                <a:cs typeface="Cambria"/>
              </a:rPr>
              <a:t>testing dataset.</a:t>
            </a:r>
            <a:endParaRPr sz="2000">
              <a:latin typeface="Cambria"/>
              <a:cs typeface="Cambria"/>
            </a:endParaRPr>
          </a:p>
          <a:p>
            <a:pPr marL="12700" marR="608965">
              <a:lnSpc>
                <a:spcPct val="115599"/>
              </a:lnSpc>
            </a:pPr>
            <a:r>
              <a:rPr dirty="0" sz="2000" spc="90" b="1">
                <a:solidFill>
                  <a:srgbClr val="331B2B"/>
                </a:solidFill>
                <a:latin typeface="Cambria"/>
                <a:cs typeface="Cambria"/>
              </a:rPr>
              <a:t>To</a:t>
            </a:r>
            <a:r>
              <a:rPr dirty="0" sz="2000" spc="24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assess</a:t>
            </a:r>
            <a:r>
              <a:rPr dirty="0" sz="2000" spc="24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the</a:t>
            </a:r>
            <a:r>
              <a:rPr dirty="0" sz="2000" spc="24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hybrid</a:t>
            </a:r>
            <a:r>
              <a:rPr dirty="0" sz="2000" spc="24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model's</a:t>
            </a:r>
            <a:r>
              <a:rPr dirty="0" sz="2000" spc="24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performance</a:t>
            </a:r>
            <a:r>
              <a:rPr dirty="0" sz="2000" spc="24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and</a:t>
            </a:r>
            <a:r>
              <a:rPr dirty="0" sz="2000" spc="24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40" b="1">
                <a:solidFill>
                  <a:srgbClr val="331B2B"/>
                </a:solidFill>
                <a:latin typeface="Cambria"/>
                <a:cs typeface="Cambria"/>
              </a:rPr>
              <a:t>optimise </a:t>
            </a:r>
            <a:r>
              <a:rPr dirty="0" sz="2000" spc="-10" b="1">
                <a:solidFill>
                  <a:srgbClr val="331B2B"/>
                </a:solidFill>
                <a:latin typeface="Cambria"/>
                <a:cs typeface="Cambria"/>
              </a:rPr>
              <a:t>hyperparameters.</a:t>
            </a:r>
            <a:endParaRPr sz="2000">
              <a:latin typeface="Cambria"/>
              <a:cs typeface="Cambria"/>
            </a:endParaRPr>
          </a:p>
          <a:p>
            <a:pPr marL="12700" marR="200025">
              <a:lnSpc>
                <a:spcPct val="115599"/>
              </a:lnSpc>
            </a:pPr>
            <a:r>
              <a:rPr dirty="0" sz="2000" spc="90" b="1">
                <a:solidFill>
                  <a:srgbClr val="331B2B"/>
                </a:solidFill>
                <a:latin typeface="Cambria"/>
                <a:cs typeface="Cambria"/>
              </a:rPr>
              <a:t>To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deploy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the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optimised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hybrid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model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for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malignant</a:t>
            </a:r>
            <a:r>
              <a:rPr dirty="0" sz="200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31B2B"/>
                </a:solidFill>
                <a:latin typeface="Cambria"/>
                <a:cs typeface="Cambria"/>
              </a:rPr>
              <a:t>brain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tumour</a:t>
            </a:r>
            <a:r>
              <a:rPr dirty="0" sz="2000" spc="16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35" b="1">
                <a:solidFill>
                  <a:srgbClr val="331B2B"/>
                </a:solidFill>
                <a:latin typeface="Cambria"/>
                <a:cs typeface="Cambria"/>
              </a:rPr>
              <a:t>classification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644699" y="5369233"/>
            <a:ext cx="1047750" cy="2193925"/>
            <a:chOff x="9644699" y="5369233"/>
            <a:chExt cx="1047750" cy="2193925"/>
          </a:xfrm>
        </p:grpSpPr>
        <p:sp>
          <p:nvSpPr>
            <p:cNvPr id="10" name="object 10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910838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644699" y="572507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4" y="674546"/>
                  </a:lnTo>
                  <a:lnTo>
                    <a:pt x="248748" y="665536"/>
                  </a:lnTo>
                  <a:lnTo>
                    <a:pt x="206935" y="651013"/>
                  </a:lnTo>
                  <a:lnTo>
                    <a:pt x="167810" y="631381"/>
                  </a:lnTo>
                  <a:lnTo>
                    <a:pt x="131777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4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4"/>
                  </a:lnTo>
                  <a:lnTo>
                    <a:pt x="12102" y="248748"/>
                  </a:lnTo>
                  <a:lnTo>
                    <a:pt x="26626" y="206935"/>
                  </a:lnTo>
                  <a:lnTo>
                    <a:pt x="46258" y="167811"/>
                  </a:lnTo>
                  <a:lnTo>
                    <a:pt x="70597" y="131777"/>
                  </a:lnTo>
                  <a:lnTo>
                    <a:pt x="99237" y="99238"/>
                  </a:lnTo>
                  <a:lnTo>
                    <a:pt x="131777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8" y="12102"/>
                  </a:lnTo>
                  <a:lnTo>
                    <a:pt x="292844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3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8"/>
                  </a:lnTo>
                  <a:lnTo>
                    <a:pt x="607042" y="131777"/>
                  </a:lnTo>
                  <a:lnTo>
                    <a:pt x="631380" y="167811"/>
                  </a:lnTo>
                  <a:lnTo>
                    <a:pt x="651013" y="206935"/>
                  </a:lnTo>
                  <a:lnTo>
                    <a:pt x="665536" y="248748"/>
                  </a:lnTo>
                  <a:lnTo>
                    <a:pt x="674546" y="292844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4"/>
                  </a:lnTo>
                  <a:lnTo>
                    <a:pt x="631380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1"/>
                  </a:lnTo>
                  <a:lnTo>
                    <a:pt x="470703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0" y="4789837"/>
            <a:ext cx="1880870" cy="2773045"/>
          </a:xfrm>
          <a:custGeom>
            <a:avLst/>
            <a:gdLst/>
            <a:ahLst/>
            <a:cxnLst/>
            <a:rect l="l" t="t" r="r" b="b"/>
            <a:pathLst>
              <a:path w="1880870" h="2773045">
                <a:moveTo>
                  <a:pt x="105986" y="2773012"/>
                </a:moveTo>
                <a:lnTo>
                  <a:pt x="0" y="2732827"/>
                </a:lnTo>
                <a:lnTo>
                  <a:pt x="0" y="43389"/>
                </a:lnTo>
                <a:lnTo>
                  <a:pt x="27107" y="13597"/>
                </a:lnTo>
                <a:lnTo>
                  <a:pt x="69309" y="0"/>
                </a:lnTo>
                <a:lnTo>
                  <a:pt x="111634" y="10657"/>
                </a:lnTo>
                <a:lnTo>
                  <a:pt x="135125" y="37509"/>
                </a:lnTo>
                <a:lnTo>
                  <a:pt x="145238" y="74587"/>
                </a:lnTo>
                <a:lnTo>
                  <a:pt x="147430" y="115923"/>
                </a:lnTo>
                <a:lnTo>
                  <a:pt x="147156" y="155547"/>
                </a:lnTo>
                <a:lnTo>
                  <a:pt x="148423" y="208421"/>
                </a:lnTo>
                <a:lnTo>
                  <a:pt x="151397" y="261258"/>
                </a:lnTo>
                <a:lnTo>
                  <a:pt x="156352" y="313936"/>
                </a:lnTo>
                <a:lnTo>
                  <a:pt x="163565" y="366331"/>
                </a:lnTo>
                <a:lnTo>
                  <a:pt x="173309" y="418322"/>
                </a:lnTo>
                <a:lnTo>
                  <a:pt x="185860" y="469786"/>
                </a:lnTo>
                <a:lnTo>
                  <a:pt x="200610" y="517161"/>
                </a:lnTo>
                <a:lnTo>
                  <a:pt x="218521" y="563750"/>
                </a:lnTo>
                <a:lnTo>
                  <a:pt x="239527" y="609165"/>
                </a:lnTo>
                <a:lnTo>
                  <a:pt x="263561" y="653017"/>
                </a:lnTo>
                <a:lnTo>
                  <a:pt x="290558" y="694919"/>
                </a:lnTo>
                <a:lnTo>
                  <a:pt x="320451" y="734483"/>
                </a:lnTo>
                <a:lnTo>
                  <a:pt x="353174" y="771320"/>
                </a:lnTo>
                <a:lnTo>
                  <a:pt x="388661" y="805043"/>
                </a:lnTo>
                <a:lnTo>
                  <a:pt x="426846" y="835263"/>
                </a:lnTo>
                <a:lnTo>
                  <a:pt x="467663" y="861593"/>
                </a:lnTo>
                <a:lnTo>
                  <a:pt x="511045" y="883645"/>
                </a:lnTo>
                <a:lnTo>
                  <a:pt x="556927" y="901029"/>
                </a:lnTo>
                <a:lnTo>
                  <a:pt x="603710" y="913340"/>
                </a:lnTo>
                <a:lnTo>
                  <a:pt x="1003321" y="991697"/>
                </a:lnTo>
                <a:lnTo>
                  <a:pt x="1028307" y="1005412"/>
                </a:lnTo>
                <a:lnTo>
                  <a:pt x="1065788" y="1034720"/>
                </a:lnTo>
                <a:lnTo>
                  <a:pt x="1097137" y="1070828"/>
                </a:lnTo>
                <a:lnTo>
                  <a:pt x="1119406" y="1110128"/>
                </a:lnTo>
                <a:lnTo>
                  <a:pt x="1134274" y="1152005"/>
                </a:lnTo>
                <a:lnTo>
                  <a:pt x="1143226" y="1195972"/>
                </a:lnTo>
                <a:lnTo>
                  <a:pt x="1147747" y="1241544"/>
                </a:lnTo>
                <a:lnTo>
                  <a:pt x="1149323" y="1288233"/>
                </a:lnTo>
                <a:lnTo>
                  <a:pt x="1149580" y="1383020"/>
                </a:lnTo>
                <a:lnTo>
                  <a:pt x="1151231" y="1430145"/>
                </a:lnTo>
                <a:lnTo>
                  <a:pt x="1155879" y="1476443"/>
                </a:lnTo>
                <a:lnTo>
                  <a:pt x="1165218" y="1522521"/>
                </a:lnTo>
                <a:lnTo>
                  <a:pt x="1179509" y="1567248"/>
                </a:lnTo>
                <a:lnTo>
                  <a:pt x="1198440" y="1610228"/>
                </a:lnTo>
                <a:lnTo>
                  <a:pt x="1221700" y="1651066"/>
                </a:lnTo>
                <a:lnTo>
                  <a:pt x="1248977" y="1689364"/>
                </a:lnTo>
                <a:lnTo>
                  <a:pt x="1279959" y="1724728"/>
                </a:lnTo>
                <a:lnTo>
                  <a:pt x="1314336" y="1756760"/>
                </a:lnTo>
                <a:lnTo>
                  <a:pt x="1351795" y="1785064"/>
                </a:lnTo>
                <a:lnTo>
                  <a:pt x="1392025" y="1809245"/>
                </a:lnTo>
                <a:lnTo>
                  <a:pt x="1434714" y="1828907"/>
                </a:lnTo>
                <a:lnTo>
                  <a:pt x="1480753" y="1844723"/>
                </a:lnTo>
                <a:lnTo>
                  <a:pt x="1574788" y="1871000"/>
                </a:lnTo>
                <a:lnTo>
                  <a:pt x="1620917" y="1886232"/>
                </a:lnTo>
                <a:lnTo>
                  <a:pt x="1665211" y="1906039"/>
                </a:lnTo>
                <a:lnTo>
                  <a:pt x="1704832" y="1930941"/>
                </a:lnTo>
                <a:lnTo>
                  <a:pt x="1740326" y="1960988"/>
                </a:lnTo>
                <a:lnTo>
                  <a:pt x="1771704" y="1995476"/>
                </a:lnTo>
                <a:lnTo>
                  <a:pt x="1798979" y="2033699"/>
                </a:lnTo>
                <a:lnTo>
                  <a:pt x="1822165" y="2074952"/>
                </a:lnTo>
                <a:lnTo>
                  <a:pt x="1841273" y="2118532"/>
                </a:lnTo>
                <a:lnTo>
                  <a:pt x="1856317" y="2163732"/>
                </a:lnTo>
                <a:lnTo>
                  <a:pt x="1867310" y="2209848"/>
                </a:lnTo>
                <a:lnTo>
                  <a:pt x="1875407" y="2262960"/>
                </a:lnTo>
                <a:lnTo>
                  <a:pt x="1879599" y="2316444"/>
                </a:lnTo>
                <a:lnTo>
                  <a:pt x="1880540" y="2370195"/>
                </a:lnTo>
                <a:lnTo>
                  <a:pt x="1878881" y="2424105"/>
                </a:lnTo>
                <a:lnTo>
                  <a:pt x="1875275" y="2478069"/>
                </a:lnTo>
                <a:lnTo>
                  <a:pt x="1870374" y="2531981"/>
                </a:lnTo>
                <a:lnTo>
                  <a:pt x="1864833" y="2585736"/>
                </a:lnTo>
                <a:lnTo>
                  <a:pt x="1859349" y="2634052"/>
                </a:lnTo>
                <a:lnTo>
                  <a:pt x="1852788" y="2683005"/>
                </a:lnTo>
                <a:lnTo>
                  <a:pt x="1844762" y="2732084"/>
                </a:lnTo>
                <a:lnTo>
                  <a:pt x="1836461" y="2773012"/>
                </a:lnTo>
                <a:lnTo>
                  <a:pt x="105986" y="2773012"/>
                </a:lnTo>
                <a:close/>
              </a:path>
              <a:path w="1880870" h="2773045">
                <a:moveTo>
                  <a:pt x="1003321" y="991697"/>
                </a:moveTo>
                <a:lnTo>
                  <a:pt x="603710" y="913340"/>
                </a:lnTo>
                <a:lnTo>
                  <a:pt x="651322" y="921781"/>
                </a:lnTo>
                <a:lnTo>
                  <a:pt x="699494" y="927647"/>
                </a:lnTo>
                <a:lnTo>
                  <a:pt x="796449" y="936834"/>
                </a:lnTo>
                <a:lnTo>
                  <a:pt x="844696" y="942743"/>
                </a:lnTo>
                <a:lnTo>
                  <a:pt x="892890" y="951570"/>
                </a:lnTo>
                <a:lnTo>
                  <a:pt x="940477" y="964509"/>
                </a:lnTo>
                <a:lnTo>
                  <a:pt x="986077" y="982232"/>
                </a:lnTo>
                <a:lnTo>
                  <a:pt x="1003321" y="991697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0" y="0"/>
            <a:ext cx="2040255" cy="2139315"/>
            <a:chOff x="0" y="0"/>
            <a:chExt cx="2040255" cy="2139315"/>
          </a:xfrm>
        </p:grpSpPr>
        <p:sp>
          <p:nvSpPr>
            <p:cNvPr id="15" name="object 15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40161" cy="2138829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8534664" y="0"/>
            <a:ext cx="2157730" cy="2858770"/>
            <a:chOff x="8534664" y="0"/>
            <a:chExt cx="2157730" cy="2858770"/>
          </a:xfrm>
        </p:grpSpPr>
        <p:sp>
          <p:nvSpPr>
            <p:cNvPr id="19" name="object 19" descr=""/>
            <p:cNvSpPr/>
            <p:nvPr/>
          </p:nvSpPr>
          <p:spPr>
            <a:xfrm>
              <a:off x="8534664" y="0"/>
              <a:ext cx="2157730" cy="2858770"/>
            </a:xfrm>
            <a:custGeom>
              <a:avLst/>
              <a:gdLst/>
              <a:ahLst/>
              <a:cxnLst/>
              <a:rect l="l" t="t" r="r" b="b"/>
              <a:pathLst>
                <a:path w="2157729" h="2858770">
                  <a:moveTo>
                    <a:pt x="927421" y="0"/>
                  </a:moveTo>
                  <a:lnTo>
                    <a:pt x="969800" y="5185"/>
                  </a:lnTo>
                  <a:lnTo>
                    <a:pt x="1071190" y="18788"/>
                  </a:lnTo>
                  <a:lnTo>
                    <a:pt x="1222966" y="41846"/>
                  </a:lnTo>
                  <a:lnTo>
                    <a:pt x="1374407" y="67601"/>
                  </a:lnTo>
                  <a:lnTo>
                    <a:pt x="1575871" y="105195"/>
                  </a:lnTo>
                  <a:lnTo>
                    <a:pt x="1977569" y="186698"/>
                  </a:lnTo>
                  <a:lnTo>
                    <a:pt x="2031567" y="198427"/>
                  </a:lnTo>
                  <a:lnTo>
                    <a:pt x="2085166" y="212523"/>
                  </a:lnTo>
                  <a:lnTo>
                    <a:pt x="2136882" y="230844"/>
                  </a:lnTo>
                  <a:lnTo>
                    <a:pt x="2157719" y="2858236"/>
                  </a:lnTo>
                  <a:lnTo>
                    <a:pt x="2157719" y="2858748"/>
                  </a:lnTo>
                  <a:lnTo>
                    <a:pt x="2120593" y="2835217"/>
                  </a:lnTo>
                  <a:lnTo>
                    <a:pt x="2104646" y="2800262"/>
                  </a:lnTo>
                  <a:lnTo>
                    <a:pt x="2095829" y="2759831"/>
                  </a:lnTo>
                  <a:lnTo>
                    <a:pt x="2089721" y="2720692"/>
                  </a:lnTo>
                  <a:lnTo>
                    <a:pt x="2079959" y="2668729"/>
                  </a:lnTo>
                  <a:lnTo>
                    <a:pt x="2068519" y="2617076"/>
                  </a:lnTo>
                  <a:lnTo>
                    <a:pt x="2055149" y="2565900"/>
                  </a:lnTo>
                  <a:lnTo>
                    <a:pt x="2039598" y="2515366"/>
                  </a:lnTo>
                  <a:lnTo>
                    <a:pt x="2021615" y="2465638"/>
                  </a:lnTo>
                  <a:lnTo>
                    <a:pt x="2000947" y="2416882"/>
                  </a:lnTo>
                  <a:lnTo>
                    <a:pt x="1978767" y="2372514"/>
                  </a:lnTo>
                  <a:lnTo>
                    <a:pt x="1953596" y="2329431"/>
                  </a:lnTo>
                  <a:lnTo>
                    <a:pt x="1925560" y="2288004"/>
                  </a:lnTo>
                  <a:lnTo>
                    <a:pt x="1894787" y="2248607"/>
                  </a:lnTo>
                  <a:lnTo>
                    <a:pt x="1861406" y="2211611"/>
                  </a:lnTo>
                  <a:lnTo>
                    <a:pt x="1825543" y="2177388"/>
                  </a:lnTo>
                  <a:lnTo>
                    <a:pt x="1787327" y="2146311"/>
                  </a:lnTo>
                  <a:lnTo>
                    <a:pt x="1746885" y="2118751"/>
                  </a:lnTo>
                  <a:lnTo>
                    <a:pt x="1704345" y="2095082"/>
                  </a:lnTo>
                  <a:lnTo>
                    <a:pt x="1659835" y="2075674"/>
                  </a:lnTo>
                  <a:lnTo>
                    <a:pt x="1613482" y="2060901"/>
                  </a:lnTo>
                  <a:lnTo>
                    <a:pt x="1565415" y="2051135"/>
                  </a:lnTo>
                  <a:lnTo>
                    <a:pt x="1517275" y="2046520"/>
                  </a:lnTo>
                  <a:lnTo>
                    <a:pt x="1110388" y="2033539"/>
                  </a:lnTo>
                  <a:lnTo>
                    <a:pt x="1083528" y="2024030"/>
                  </a:lnTo>
                  <a:lnTo>
                    <a:pt x="1041830" y="2001147"/>
                  </a:lnTo>
                  <a:lnTo>
                    <a:pt x="1005087" y="1970568"/>
                  </a:lnTo>
                  <a:lnTo>
                    <a:pt x="976789" y="1935378"/>
                  </a:lnTo>
                  <a:lnTo>
                    <a:pt x="955378" y="1896454"/>
                  </a:lnTo>
                  <a:lnTo>
                    <a:pt x="939468" y="1854515"/>
                  </a:lnTo>
                  <a:lnTo>
                    <a:pt x="927671" y="1810281"/>
                  </a:lnTo>
                  <a:lnTo>
                    <a:pt x="918600" y="1764469"/>
                  </a:lnTo>
                  <a:lnTo>
                    <a:pt x="903087" y="1670989"/>
                  </a:lnTo>
                  <a:lnTo>
                    <a:pt x="893872" y="1624759"/>
                  </a:lnTo>
                  <a:lnTo>
                    <a:pt x="881833" y="1579828"/>
                  </a:lnTo>
                  <a:lnTo>
                    <a:pt x="865201" y="1535870"/>
                  </a:lnTo>
                  <a:lnTo>
                    <a:pt x="843901" y="1494041"/>
                  </a:lnTo>
                  <a:lnTo>
                    <a:pt x="818304" y="1454682"/>
                  </a:lnTo>
                  <a:lnTo>
                    <a:pt x="788781" y="1418135"/>
                  </a:lnTo>
                  <a:lnTo>
                    <a:pt x="755702" y="1384739"/>
                  </a:lnTo>
                  <a:lnTo>
                    <a:pt x="719441" y="1354835"/>
                  </a:lnTo>
                  <a:lnTo>
                    <a:pt x="680367" y="1328765"/>
                  </a:lnTo>
                  <a:lnTo>
                    <a:pt x="638852" y="1306869"/>
                  </a:lnTo>
                  <a:lnTo>
                    <a:pt x="595266" y="1289487"/>
                  </a:lnTo>
                  <a:lnTo>
                    <a:pt x="549982" y="1276961"/>
                  </a:lnTo>
                  <a:lnTo>
                    <a:pt x="502012" y="1268767"/>
                  </a:lnTo>
                  <a:lnTo>
                    <a:pt x="405004" y="1257979"/>
                  </a:lnTo>
                  <a:lnTo>
                    <a:pt x="357039" y="1250377"/>
                  </a:lnTo>
                  <a:lnTo>
                    <a:pt x="310148" y="1237964"/>
                  </a:lnTo>
                  <a:lnTo>
                    <a:pt x="267047" y="1219773"/>
                  </a:lnTo>
                  <a:lnTo>
                    <a:pt x="227191" y="1195841"/>
                  </a:lnTo>
                  <a:lnTo>
                    <a:pt x="190680" y="1166866"/>
                  </a:lnTo>
                  <a:lnTo>
                    <a:pt x="157616" y="1133544"/>
                  </a:lnTo>
                  <a:lnTo>
                    <a:pt x="128099" y="1096574"/>
                  </a:lnTo>
                  <a:lnTo>
                    <a:pt x="102231" y="1056653"/>
                  </a:lnTo>
                  <a:lnTo>
                    <a:pt x="80111" y="1014479"/>
                  </a:lnTo>
                  <a:lnTo>
                    <a:pt x="61841" y="970748"/>
                  </a:lnTo>
                  <a:lnTo>
                    <a:pt x="45302" y="919649"/>
                  </a:lnTo>
                  <a:lnTo>
                    <a:pt x="32556" y="867554"/>
                  </a:lnTo>
                  <a:lnTo>
                    <a:pt x="22975" y="814674"/>
                  </a:lnTo>
                  <a:lnTo>
                    <a:pt x="15934" y="761216"/>
                  </a:lnTo>
                  <a:lnTo>
                    <a:pt x="10804" y="707393"/>
                  </a:lnTo>
                  <a:lnTo>
                    <a:pt x="6960" y="653412"/>
                  </a:lnTo>
                  <a:lnTo>
                    <a:pt x="3775" y="599483"/>
                  </a:lnTo>
                  <a:lnTo>
                    <a:pt x="1406" y="550929"/>
                  </a:lnTo>
                  <a:lnTo>
                    <a:pt x="0" y="501574"/>
                  </a:lnTo>
                  <a:lnTo>
                    <a:pt x="17" y="451859"/>
                  </a:lnTo>
                  <a:lnTo>
                    <a:pt x="1923" y="402224"/>
                  </a:lnTo>
                  <a:lnTo>
                    <a:pt x="6180" y="353112"/>
                  </a:lnTo>
                  <a:lnTo>
                    <a:pt x="13253" y="304962"/>
                  </a:lnTo>
                  <a:lnTo>
                    <a:pt x="23604" y="258215"/>
                  </a:lnTo>
                  <a:lnTo>
                    <a:pt x="37696" y="213314"/>
                  </a:lnTo>
                  <a:lnTo>
                    <a:pt x="55994" y="170698"/>
                  </a:lnTo>
                  <a:lnTo>
                    <a:pt x="78961" y="130809"/>
                  </a:lnTo>
                  <a:lnTo>
                    <a:pt x="107060" y="94089"/>
                  </a:lnTo>
                  <a:lnTo>
                    <a:pt x="140755" y="60977"/>
                  </a:lnTo>
                  <a:lnTo>
                    <a:pt x="179953" y="32393"/>
                  </a:lnTo>
                  <a:lnTo>
                    <a:pt x="222263" y="9920"/>
                  </a:lnTo>
                  <a:lnTo>
                    <a:pt x="248410" y="0"/>
                  </a:lnTo>
                  <a:lnTo>
                    <a:pt x="927421" y="0"/>
                  </a:lnTo>
                  <a:close/>
                </a:path>
                <a:path w="2157729" h="2858770">
                  <a:moveTo>
                    <a:pt x="1110388" y="2033539"/>
                  </a:moveTo>
                  <a:lnTo>
                    <a:pt x="1517275" y="2046520"/>
                  </a:lnTo>
                  <a:lnTo>
                    <a:pt x="1468940" y="2045857"/>
                  </a:lnTo>
                  <a:lnTo>
                    <a:pt x="1420467" y="2047823"/>
                  </a:lnTo>
                  <a:lnTo>
                    <a:pt x="1323329" y="2054367"/>
                  </a:lnTo>
                  <a:lnTo>
                    <a:pt x="1274775" y="2056304"/>
                  </a:lnTo>
                  <a:lnTo>
                    <a:pt x="1225803" y="2055353"/>
                  </a:lnTo>
                  <a:lnTo>
                    <a:pt x="1176769" y="2050248"/>
                  </a:lnTo>
                  <a:lnTo>
                    <a:pt x="1128926" y="2040102"/>
                  </a:lnTo>
                  <a:lnTo>
                    <a:pt x="1110388" y="20335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8411" y="0"/>
              <a:ext cx="2043972" cy="213882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85"/>
              </a:spcBef>
            </a:pPr>
            <a:r>
              <a:rPr dirty="0" spc="-50">
                <a:latin typeface="Cambria"/>
                <a:cs typeface="Cambria"/>
              </a:rPr>
              <a:t>5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3637616" y="5927581"/>
            <a:ext cx="34169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University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Lagos,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90" b="1">
                <a:solidFill>
                  <a:srgbClr val="331B2B"/>
                </a:solidFill>
                <a:latin typeface="Cambria"/>
                <a:cs typeface="Cambria"/>
              </a:rPr>
              <a:t>Akoka,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55" b="1">
                <a:solidFill>
                  <a:srgbClr val="331B2B"/>
                </a:solidFill>
                <a:latin typeface="Cambria"/>
                <a:cs typeface="Cambria"/>
              </a:rPr>
              <a:t>Lagos.</a:t>
            </a:r>
            <a:endParaRPr sz="1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01755" y="3775054"/>
            <a:ext cx="4077335" cy="1885950"/>
            <a:chOff x="5501755" y="3775054"/>
            <a:chExt cx="4077335" cy="1885950"/>
          </a:xfrm>
        </p:grpSpPr>
        <p:sp>
          <p:nvSpPr>
            <p:cNvPr id="3" name="object 3" descr=""/>
            <p:cNvSpPr/>
            <p:nvPr/>
          </p:nvSpPr>
          <p:spPr>
            <a:xfrm>
              <a:off x="5689822" y="4180874"/>
              <a:ext cx="3889375" cy="1479550"/>
            </a:xfrm>
            <a:custGeom>
              <a:avLst/>
              <a:gdLst/>
              <a:ahLst/>
              <a:cxnLst/>
              <a:rect l="l" t="t" r="r" b="b"/>
              <a:pathLst>
                <a:path w="3889375" h="1479550">
                  <a:moveTo>
                    <a:pt x="3403016" y="1479548"/>
                  </a:moveTo>
                  <a:lnTo>
                    <a:pt x="485774" y="1479548"/>
                  </a:lnTo>
                  <a:lnTo>
                    <a:pt x="437762" y="1477171"/>
                  </a:lnTo>
                  <a:lnTo>
                    <a:pt x="390562" y="1470128"/>
                  </a:lnTo>
                  <a:lnTo>
                    <a:pt x="344494" y="1458550"/>
                  </a:lnTo>
                  <a:lnTo>
                    <a:pt x="299876" y="1442571"/>
                  </a:lnTo>
                  <a:lnTo>
                    <a:pt x="257028" y="1422321"/>
                  </a:lnTo>
                  <a:lnTo>
                    <a:pt x="216266" y="1397932"/>
                  </a:lnTo>
                  <a:lnTo>
                    <a:pt x="177911" y="1369538"/>
                  </a:lnTo>
                  <a:lnTo>
                    <a:pt x="142280" y="1337268"/>
                  </a:lnTo>
                  <a:lnTo>
                    <a:pt x="110010" y="1301637"/>
                  </a:lnTo>
                  <a:lnTo>
                    <a:pt x="81615" y="1263281"/>
                  </a:lnTo>
                  <a:lnTo>
                    <a:pt x="57227" y="1222520"/>
                  </a:lnTo>
                  <a:lnTo>
                    <a:pt x="36977" y="1179671"/>
                  </a:lnTo>
                  <a:lnTo>
                    <a:pt x="20997" y="1135053"/>
                  </a:lnTo>
                  <a:lnTo>
                    <a:pt x="9420" y="1088985"/>
                  </a:lnTo>
                  <a:lnTo>
                    <a:pt x="2377" y="1041786"/>
                  </a:lnTo>
                  <a:lnTo>
                    <a:pt x="0" y="993773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3403016" y="0"/>
                  </a:lnTo>
                  <a:lnTo>
                    <a:pt x="3451028" y="2377"/>
                  </a:lnTo>
                  <a:lnTo>
                    <a:pt x="3498228" y="9420"/>
                  </a:lnTo>
                  <a:lnTo>
                    <a:pt x="3544296" y="20997"/>
                  </a:lnTo>
                  <a:lnTo>
                    <a:pt x="3588913" y="36977"/>
                  </a:lnTo>
                  <a:lnTo>
                    <a:pt x="3631762" y="57227"/>
                  </a:lnTo>
                  <a:lnTo>
                    <a:pt x="3672523" y="81615"/>
                  </a:lnTo>
                  <a:lnTo>
                    <a:pt x="3710879" y="110010"/>
                  </a:lnTo>
                  <a:lnTo>
                    <a:pt x="3746510" y="142280"/>
                  </a:lnTo>
                  <a:lnTo>
                    <a:pt x="3778780" y="177911"/>
                  </a:lnTo>
                  <a:lnTo>
                    <a:pt x="3807174" y="216266"/>
                  </a:lnTo>
                  <a:lnTo>
                    <a:pt x="3831563" y="257028"/>
                  </a:lnTo>
                  <a:lnTo>
                    <a:pt x="3851813" y="299876"/>
                  </a:lnTo>
                  <a:lnTo>
                    <a:pt x="3867793" y="344494"/>
                  </a:lnTo>
                  <a:lnTo>
                    <a:pt x="3879370" y="390562"/>
                  </a:lnTo>
                  <a:lnTo>
                    <a:pt x="3886413" y="437762"/>
                  </a:lnTo>
                  <a:lnTo>
                    <a:pt x="3888790" y="485774"/>
                  </a:lnTo>
                  <a:lnTo>
                    <a:pt x="3888790" y="993773"/>
                  </a:lnTo>
                  <a:lnTo>
                    <a:pt x="3886413" y="1041786"/>
                  </a:lnTo>
                  <a:lnTo>
                    <a:pt x="3879370" y="1088985"/>
                  </a:lnTo>
                  <a:lnTo>
                    <a:pt x="3867793" y="1135053"/>
                  </a:lnTo>
                  <a:lnTo>
                    <a:pt x="3851813" y="1179671"/>
                  </a:lnTo>
                  <a:lnTo>
                    <a:pt x="3831563" y="1222520"/>
                  </a:lnTo>
                  <a:lnTo>
                    <a:pt x="3807174" y="1263281"/>
                  </a:lnTo>
                  <a:lnTo>
                    <a:pt x="3778780" y="1301637"/>
                  </a:lnTo>
                  <a:lnTo>
                    <a:pt x="3746510" y="1337268"/>
                  </a:lnTo>
                  <a:lnTo>
                    <a:pt x="3710879" y="1369538"/>
                  </a:lnTo>
                  <a:lnTo>
                    <a:pt x="3672523" y="1397932"/>
                  </a:lnTo>
                  <a:lnTo>
                    <a:pt x="3631762" y="1422321"/>
                  </a:lnTo>
                  <a:lnTo>
                    <a:pt x="3588913" y="1442571"/>
                  </a:lnTo>
                  <a:lnTo>
                    <a:pt x="3544296" y="1458550"/>
                  </a:lnTo>
                  <a:lnTo>
                    <a:pt x="3498228" y="1470128"/>
                  </a:lnTo>
                  <a:lnTo>
                    <a:pt x="3451028" y="1477171"/>
                  </a:lnTo>
                  <a:lnTo>
                    <a:pt x="3403016" y="1479548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01755" y="3775054"/>
              <a:ext cx="2576830" cy="469900"/>
            </a:xfrm>
            <a:custGeom>
              <a:avLst/>
              <a:gdLst/>
              <a:ahLst/>
              <a:cxnLst/>
              <a:rect l="l" t="t" r="r" b="b"/>
              <a:pathLst>
                <a:path w="2576829" h="469900">
                  <a:moveTo>
                    <a:pt x="2459405" y="469561"/>
                  </a:moveTo>
                  <a:lnTo>
                    <a:pt x="117390" y="469561"/>
                  </a:lnTo>
                  <a:lnTo>
                    <a:pt x="71696" y="460336"/>
                  </a:lnTo>
                  <a:lnTo>
                    <a:pt x="34382" y="435178"/>
                  </a:lnTo>
                  <a:lnTo>
                    <a:pt x="9225" y="397864"/>
                  </a:lnTo>
                  <a:lnTo>
                    <a:pt x="0" y="352171"/>
                  </a:lnTo>
                  <a:lnTo>
                    <a:pt x="0" y="117390"/>
                  </a:lnTo>
                  <a:lnTo>
                    <a:pt x="9225" y="71696"/>
                  </a:lnTo>
                  <a:lnTo>
                    <a:pt x="34382" y="34382"/>
                  </a:lnTo>
                  <a:lnTo>
                    <a:pt x="71696" y="9225"/>
                  </a:lnTo>
                  <a:lnTo>
                    <a:pt x="117390" y="0"/>
                  </a:lnTo>
                  <a:lnTo>
                    <a:pt x="2459405" y="0"/>
                  </a:lnTo>
                  <a:lnTo>
                    <a:pt x="2505099" y="9225"/>
                  </a:lnTo>
                  <a:lnTo>
                    <a:pt x="2542413" y="34382"/>
                  </a:lnTo>
                  <a:lnTo>
                    <a:pt x="2567570" y="71696"/>
                  </a:lnTo>
                  <a:lnTo>
                    <a:pt x="2576796" y="117390"/>
                  </a:lnTo>
                  <a:lnTo>
                    <a:pt x="2576796" y="352171"/>
                  </a:lnTo>
                  <a:lnTo>
                    <a:pt x="2567570" y="397864"/>
                  </a:lnTo>
                  <a:lnTo>
                    <a:pt x="2542413" y="435178"/>
                  </a:lnTo>
                  <a:lnTo>
                    <a:pt x="2505099" y="460336"/>
                  </a:lnTo>
                  <a:lnTo>
                    <a:pt x="2459405" y="469561"/>
                  </a:lnTo>
                  <a:close/>
                </a:path>
              </a:pathLst>
            </a:custGeom>
            <a:solidFill>
              <a:srgbClr val="331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605469" y="3626595"/>
            <a:ext cx="3613150" cy="963294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2300" spc="100" b="1">
                <a:solidFill>
                  <a:srgbClr val="ECDFD0"/>
                </a:solidFill>
                <a:latin typeface="Cambria"/>
                <a:cs typeface="Cambria"/>
              </a:rPr>
              <a:t>Second</a:t>
            </a:r>
            <a:r>
              <a:rPr dirty="0" sz="2300" spc="190" b="1">
                <a:solidFill>
                  <a:srgbClr val="ECDFD0"/>
                </a:solidFill>
                <a:latin typeface="Cambria"/>
                <a:cs typeface="Cambria"/>
              </a:rPr>
              <a:t> </a:t>
            </a:r>
            <a:r>
              <a:rPr dirty="0" sz="2300" spc="35" b="1">
                <a:solidFill>
                  <a:srgbClr val="ECDFD0"/>
                </a:solidFill>
                <a:latin typeface="Cambria"/>
                <a:cs typeface="Cambria"/>
              </a:rPr>
              <a:t>Problem</a:t>
            </a:r>
            <a:endParaRPr sz="2300">
              <a:latin typeface="Cambria"/>
              <a:cs typeface="Cambria"/>
            </a:endParaRPr>
          </a:p>
          <a:p>
            <a:pPr marL="339090">
              <a:lnSpc>
                <a:spcPct val="100000"/>
              </a:lnSpc>
              <a:spcBef>
                <a:spcPts val="1095"/>
              </a:spcBef>
            </a:pPr>
            <a:r>
              <a:rPr dirty="0" sz="1750" spc="70" b="1">
                <a:solidFill>
                  <a:srgbClr val="331B2B"/>
                </a:solidFill>
                <a:latin typeface="Cambria"/>
                <a:cs typeface="Cambria"/>
              </a:rPr>
              <a:t>Delay</a:t>
            </a:r>
            <a:r>
              <a:rPr dirty="0" sz="1750" spc="3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7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750" spc="3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750" b="1">
                <a:solidFill>
                  <a:srgbClr val="331B2B"/>
                </a:solidFill>
                <a:latin typeface="Cambria"/>
                <a:cs typeface="Cambria"/>
              </a:rPr>
              <a:t>diagnostic</a:t>
            </a:r>
            <a:r>
              <a:rPr dirty="0" sz="1750" spc="32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750" spc="-10" b="1">
                <a:solidFill>
                  <a:srgbClr val="331B2B"/>
                </a:solidFill>
                <a:latin typeface="Cambria"/>
                <a:cs typeface="Cambria"/>
              </a:rPr>
              <a:t>processes.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3240" y="992281"/>
            <a:ext cx="4405630" cy="14846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48994" marR="5080" indent="-836930">
              <a:lnSpc>
                <a:spcPct val="116799"/>
              </a:lnSpc>
              <a:spcBef>
                <a:spcPts val="100"/>
              </a:spcBef>
            </a:pPr>
            <a:r>
              <a:rPr dirty="0" spc="395">
                <a:latin typeface="Cambria"/>
                <a:cs typeface="Cambria"/>
              </a:rPr>
              <a:t>STATEMENT</a:t>
            </a:r>
            <a:r>
              <a:rPr dirty="0" spc="320">
                <a:latin typeface="Cambria"/>
                <a:cs typeface="Cambria"/>
              </a:rPr>
              <a:t> </a:t>
            </a:r>
            <a:r>
              <a:rPr dirty="0" spc="395">
                <a:latin typeface="Cambria"/>
                <a:cs typeface="Cambria"/>
              </a:rPr>
              <a:t>OF </a:t>
            </a:r>
            <a:r>
              <a:rPr dirty="0" spc="325">
                <a:latin typeface="Cambria"/>
                <a:cs typeface="Cambria"/>
              </a:rPr>
              <a:t>PROBLEM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118068" y="3864150"/>
            <a:ext cx="4225925" cy="1927860"/>
            <a:chOff x="1118068" y="3864150"/>
            <a:chExt cx="4225925" cy="1927860"/>
          </a:xfrm>
        </p:grpSpPr>
        <p:sp>
          <p:nvSpPr>
            <p:cNvPr id="8" name="object 8" descr=""/>
            <p:cNvSpPr/>
            <p:nvPr/>
          </p:nvSpPr>
          <p:spPr>
            <a:xfrm>
              <a:off x="1311663" y="4276062"/>
              <a:ext cx="4032250" cy="1515745"/>
            </a:xfrm>
            <a:custGeom>
              <a:avLst/>
              <a:gdLst/>
              <a:ahLst/>
              <a:cxnLst/>
              <a:rect l="l" t="t" r="r" b="b"/>
              <a:pathLst>
                <a:path w="4032250" h="1515745">
                  <a:moveTo>
                    <a:pt x="3548561" y="1515733"/>
                  </a:moveTo>
                  <a:lnTo>
                    <a:pt x="485775" y="1515733"/>
                  </a:lnTo>
                  <a:lnTo>
                    <a:pt x="437762" y="1513356"/>
                  </a:lnTo>
                  <a:lnTo>
                    <a:pt x="390562" y="1506313"/>
                  </a:lnTo>
                  <a:lnTo>
                    <a:pt x="344494" y="1494736"/>
                  </a:lnTo>
                  <a:lnTo>
                    <a:pt x="299877" y="1478756"/>
                  </a:lnTo>
                  <a:lnTo>
                    <a:pt x="257028" y="1458506"/>
                  </a:lnTo>
                  <a:lnTo>
                    <a:pt x="216266" y="1434118"/>
                  </a:lnTo>
                  <a:lnTo>
                    <a:pt x="177911" y="1405723"/>
                  </a:lnTo>
                  <a:lnTo>
                    <a:pt x="142280" y="1373453"/>
                  </a:lnTo>
                  <a:lnTo>
                    <a:pt x="110010" y="1337822"/>
                  </a:lnTo>
                  <a:lnTo>
                    <a:pt x="81615" y="1299466"/>
                  </a:lnTo>
                  <a:lnTo>
                    <a:pt x="57227" y="1258705"/>
                  </a:lnTo>
                  <a:lnTo>
                    <a:pt x="36977" y="1215856"/>
                  </a:lnTo>
                  <a:lnTo>
                    <a:pt x="20997" y="1171239"/>
                  </a:lnTo>
                  <a:lnTo>
                    <a:pt x="9420" y="1125171"/>
                  </a:lnTo>
                  <a:lnTo>
                    <a:pt x="2377" y="1077971"/>
                  </a:lnTo>
                  <a:lnTo>
                    <a:pt x="0" y="1029958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3548561" y="0"/>
                  </a:lnTo>
                  <a:lnTo>
                    <a:pt x="3596574" y="2377"/>
                  </a:lnTo>
                  <a:lnTo>
                    <a:pt x="3643774" y="9420"/>
                  </a:lnTo>
                  <a:lnTo>
                    <a:pt x="3689841" y="20997"/>
                  </a:lnTo>
                  <a:lnTo>
                    <a:pt x="3734459" y="36977"/>
                  </a:lnTo>
                  <a:lnTo>
                    <a:pt x="3777308" y="57227"/>
                  </a:lnTo>
                  <a:lnTo>
                    <a:pt x="3818069" y="81615"/>
                  </a:lnTo>
                  <a:lnTo>
                    <a:pt x="3856425" y="110010"/>
                  </a:lnTo>
                  <a:lnTo>
                    <a:pt x="3892056" y="142280"/>
                  </a:lnTo>
                  <a:lnTo>
                    <a:pt x="3924325" y="177911"/>
                  </a:lnTo>
                  <a:lnTo>
                    <a:pt x="3952720" y="216266"/>
                  </a:lnTo>
                  <a:lnTo>
                    <a:pt x="3977109" y="257028"/>
                  </a:lnTo>
                  <a:lnTo>
                    <a:pt x="3997359" y="299876"/>
                  </a:lnTo>
                  <a:lnTo>
                    <a:pt x="4013338" y="344494"/>
                  </a:lnTo>
                  <a:lnTo>
                    <a:pt x="4024916" y="390562"/>
                  </a:lnTo>
                  <a:lnTo>
                    <a:pt x="4031959" y="437762"/>
                  </a:lnTo>
                  <a:lnTo>
                    <a:pt x="4032088" y="440373"/>
                  </a:lnTo>
                  <a:lnTo>
                    <a:pt x="4032088" y="1075360"/>
                  </a:lnTo>
                  <a:lnTo>
                    <a:pt x="4024916" y="1125171"/>
                  </a:lnTo>
                  <a:lnTo>
                    <a:pt x="4013338" y="1171239"/>
                  </a:lnTo>
                  <a:lnTo>
                    <a:pt x="3997359" y="1215856"/>
                  </a:lnTo>
                  <a:lnTo>
                    <a:pt x="3977109" y="1258705"/>
                  </a:lnTo>
                  <a:lnTo>
                    <a:pt x="3952720" y="1299466"/>
                  </a:lnTo>
                  <a:lnTo>
                    <a:pt x="3924325" y="1337822"/>
                  </a:lnTo>
                  <a:lnTo>
                    <a:pt x="3892056" y="1373453"/>
                  </a:lnTo>
                  <a:lnTo>
                    <a:pt x="3856425" y="1405723"/>
                  </a:lnTo>
                  <a:lnTo>
                    <a:pt x="3818069" y="1434118"/>
                  </a:lnTo>
                  <a:lnTo>
                    <a:pt x="3777308" y="1458506"/>
                  </a:lnTo>
                  <a:lnTo>
                    <a:pt x="3734459" y="1478756"/>
                  </a:lnTo>
                  <a:lnTo>
                    <a:pt x="3689841" y="1494736"/>
                  </a:lnTo>
                  <a:lnTo>
                    <a:pt x="3643774" y="1506313"/>
                  </a:lnTo>
                  <a:lnTo>
                    <a:pt x="3596574" y="1513356"/>
                  </a:lnTo>
                  <a:lnTo>
                    <a:pt x="3548561" y="1515733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18068" y="3864150"/>
              <a:ext cx="2254250" cy="487045"/>
            </a:xfrm>
            <a:custGeom>
              <a:avLst/>
              <a:gdLst/>
              <a:ahLst/>
              <a:cxnLst/>
              <a:rect l="l" t="t" r="r" b="b"/>
              <a:pathLst>
                <a:path w="2254250" h="487045">
                  <a:moveTo>
                    <a:pt x="2131926" y="486798"/>
                  </a:moveTo>
                  <a:lnTo>
                    <a:pt x="121699" y="486798"/>
                  </a:lnTo>
                  <a:lnTo>
                    <a:pt x="74328" y="477234"/>
                  </a:lnTo>
                  <a:lnTo>
                    <a:pt x="35645" y="451153"/>
                  </a:lnTo>
                  <a:lnTo>
                    <a:pt x="9563" y="412470"/>
                  </a:lnTo>
                  <a:lnTo>
                    <a:pt x="0" y="365099"/>
                  </a:lnTo>
                  <a:lnTo>
                    <a:pt x="0" y="121699"/>
                  </a:lnTo>
                  <a:lnTo>
                    <a:pt x="9563" y="74328"/>
                  </a:lnTo>
                  <a:lnTo>
                    <a:pt x="35645" y="35645"/>
                  </a:lnTo>
                  <a:lnTo>
                    <a:pt x="74328" y="9563"/>
                  </a:lnTo>
                  <a:lnTo>
                    <a:pt x="121699" y="0"/>
                  </a:lnTo>
                  <a:lnTo>
                    <a:pt x="2131926" y="0"/>
                  </a:lnTo>
                  <a:lnTo>
                    <a:pt x="2179297" y="9563"/>
                  </a:lnTo>
                  <a:lnTo>
                    <a:pt x="2217981" y="35645"/>
                  </a:lnTo>
                  <a:lnTo>
                    <a:pt x="2244062" y="74328"/>
                  </a:lnTo>
                  <a:lnTo>
                    <a:pt x="2253626" y="121699"/>
                  </a:lnTo>
                  <a:lnTo>
                    <a:pt x="2253626" y="365099"/>
                  </a:lnTo>
                  <a:lnTo>
                    <a:pt x="2244062" y="412470"/>
                  </a:lnTo>
                  <a:lnTo>
                    <a:pt x="2217981" y="451153"/>
                  </a:lnTo>
                  <a:lnTo>
                    <a:pt x="2179297" y="477234"/>
                  </a:lnTo>
                  <a:lnTo>
                    <a:pt x="2131926" y="486798"/>
                  </a:lnTo>
                  <a:close/>
                </a:path>
              </a:pathLst>
            </a:custGeom>
            <a:solidFill>
              <a:srgbClr val="331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224629" y="3739942"/>
            <a:ext cx="3833495" cy="162306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350" spc="55" b="1">
                <a:solidFill>
                  <a:srgbClr val="ECDFD0"/>
                </a:solidFill>
                <a:latin typeface="Cambria"/>
                <a:cs typeface="Cambria"/>
              </a:rPr>
              <a:t>First</a:t>
            </a:r>
            <a:r>
              <a:rPr dirty="0" sz="2350" spc="190" b="1">
                <a:solidFill>
                  <a:srgbClr val="ECDFD0"/>
                </a:solidFill>
                <a:latin typeface="Cambria"/>
                <a:cs typeface="Cambria"/>
              </a:rPr>
              <a:t> </a:t>
            </a:r>
            <a:r>
              <a:rPr dirty="0" sz="2350" spc="45" b="1">
                <a:solidFill>
                  <a:srgbClr val="ECDFD0"/>
                </a:solidFill>
                <a:latin typeface="Cambria"/>
                <a:cs typeface="Cambria"/>
              </a:rPr>
              <a:t>Problem</a:t>
            </a:r>
            <a:endParaRPr sz="2350">
              <a:latin typeface="Cambria"/>
              <a:cs typeface="Cambria"/>
            </a:endParaRPr>
          </a:p>
          <a:p>
            <a:pPr marL="351155" marR="5080">
              <a:lnSpc>
                <a:spcPct val="116500"/>
              </a:lnSpc>
              <a:spcBef>
                <a:spcPts val="680"/>
              </a:spcBef>
            </a:pPr>
            <a:r>
              <a:rPr dirty="0" sz="1850" spc="60" b="1">
                <a:solidFill>
                  <a:srgbClr val="331B2B"/>
                </a:solidFill>
                <a:latin typeface="Cambria"/>
                <a:cs typeface="Cambria"/>
              </a:rPr>
              <a:t>Diagnostic</a:t>
            </a:r>
            <a:r>
              <a:rPr dirty="0" sz="1850" spc="19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331B2B"/>
                </a:solidFill>
                <a:latin typeface="Cambria"/>
                <a:cs typeface="Cambria"/>
              </a:rPr>
              <a:t>errors</a:t>
            </a:r>
            <a:r>
              <a:rPr dirty="0" sz="1850" spc="19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850" b="1">
                <a:solidFill>
                  <a:srgbClr val="331B2B"/>
                </a:solidFill>
                <a:latin typeface="Cambria"/>
                <a:cs typeface="Cambria"/>
              </a:rPr>
              <a:t>arising</a:t>
            </a:r>
            <a:r>
              <a:rPr dirty="0" sz="1850" spc="20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850" spc="-20" b="1">
                <a:solidFill>
                  <a:srgbClr val="331B2B"/>
                </a:solidFill>
                <a:latin typeface="Cambria"/>
                <a:cs typeface="Cambria"/>
              </a:rPr>
              <a:t>from </a:t>
            </a:r>
            <a:r>
              <a:rPr dirty="0" sz="1850" b="1">
                <a:solidFill>
                  <a:srgbClr val="331B2B"/>
                </a:solidFill>
                <a:latin typeface="Cambria"/>
                <a:cs typeface="Cambria"/>
              </a:rPr>
              <a:t>inter-observer</a:t>
            </a:r>
            <a:r>
              <a:rPr dirty="0" sz="1850" spc="90" b="1">
                <a:solidFill>
                  <a:srgbClr val="331B2B"/>
                </a:solidFill>
                <a:latin typeface="Cambria"/>
                <a:cs typeface="Cambria"/>
              </a:rPr>
              <a:t>  </a:t>
            </a:r>
            <a:r>
              <a:rPr dirty="0" sz="1850" b="1">
                <a:solidFill>
                  <a:srgbClr val="331B2B"/>
                </a:solidFill>
                <a:latin typeface="Cambria"/>
                <a:cs typeface="Cambria"/>
              </a:rPr>
              <a:t>variability</a:t>
            </a:r>
            <a:r>
              <a:rPr dirty="0" sz="1850" spc="95" b="1">
                <a:solidFill>
                  <a:srgbClr val="331B2B"/>
                </a:solidFill>
                <a:latin typeface="Cambria"/>
                <a:cs typeface="Cambria"/>
              </a:rPr>
              <a:t>  </a:t>
            </a:r>
            <a:r>
              <a:rPr dirty="0" sz="1850" spc="40" b="1">
                <a:solidFill>
                  <a:srgbClr val="331B2B"/>
                </a:solidFill>
                <a:latin typeface="Cambria"/>
                <a:cs typeface="Cambria"/>
              </a:rPr>
              <a:t>in </a:t>
            </a:r>
            <a:r>
              <a:rPr dirty="0" sz="1850" spc="55" b="1">
                <a:solidFill>
                  <a:srgbClr val="331B2B"/>
                </a:solidFill>
                <a:latin typeface="Cambria"/>
                <a:cs typeface="Cambria"/>
              </a:rPr>
              <a:t>scan</a:t>
            </a:r>
            <a:r>
              <a:rPr dirty="0" sz="18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850" spc="35" b="1">
                <a:solidFill>
                  <a:srgbClr val="331B2B"/>
                </a:solidFill>
                <a:latin typeface="Cambria"/>
                <a:cs typeface="Cambria"/>
              </a:rPr>
              <a:t>interpretations.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24629" y="2413034"/>
            <a:ext cx="8457565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Diagnostic</a:t>
            </a:r>
            <a:r>
              <a:rPr dirty="0" sz="2000" spc="17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errors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are</a:t>
            </a:r>
            <a:r>
              <a:rPr dirty="0" sz="2000" spc="17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a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critical</a:t>
            </a:r>
            <a:r>
              <a:rPr dirty="0" sz="2000" spc="17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concern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in</a:t>
            </a:r>
            <a:r>
              <a:rPr dirty="0" sz="2000" spc="17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brain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5" b="1">
                <a:solidFill>
                  <a:srgbClr val="331B2B"/>
                </a:solidFill>
                <a:latin typeface="Cambria"/>
                <a:cs typeface="Cambria"/>
              </a:rPr>
              <a:t>tumour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35" b="1">
                <a:solidFill>
                  <a:srgbClr val="331B2B"/>
                </a:solidFill>
                <a:latin typeface="Cambria"/>
                <a:cs typeface="Cambria"/>
              </a:rPr>
              <a:t>diagnosis. </a:t>
            </a:r>
            <a:r>
              <a:rPr dirty="0" sz="2000" spc="45" b="1">
                <a:solidFill>
                  <a:srgbClr val="331B2B"/>
                </a:solidFill>
                <a:latin typeface="Cambria"/>
                <a:cs typeface="Cambria"/>
              </a:rPr>
              <a:t>Previous</a:t>
            </a:r>
            <a:r>
              <a:rPr dirty="0" sz="2000" spc="17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research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shows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90" b="1">
                <a:solidFill>
                  <a:srgbClr val="331B2B"/>
                </a:solidFill>
                <a:latin typeface="Cambria"/>
                <a:cs typeface="Cambria"/>
              </a:rPr>
              <a:t>that</a:t>
            </a:r>
            <a:r>
              <a:rPr dirty="0" sz="2000" spc="17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diagnostic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errors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affect</a:t>
            </a:r>
            <a:r>
              <a:rPr dirty="0" sz="2000" spc="17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patient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31B2B"/>
                </a:solidFill>
                <a:latin typeface="Cambria"/>
                <a:cs typeface="Cambria"/>
              </a:rPr>
              <a:t>safety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and</a:t>
            </a:r>
            <a:r>
              <a:rPr dirty="0" sz="200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outcomes,</a:t>
            </a:r>
            <a:r>
              <a:rPr dirty="0" sz="200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in</a:t>
            </a:r>
            <a:r>
              <a:rPr dirty="0" sz="2000" spc="16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addition</a:t>
            </a:r>
            <a:r>
              <a:rPr dirty="0" sz="200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to</a:t>
            </a:r>
            <a:r>
              <a:rPr dirty="0" sz="2000" spc="16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delaying</a:t>
            </a:r>
            <a:r>
              <a:rPr dirty="0" sz="200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treatment.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7806" y="2071795"/>
            <a:ext cx="269875" cy="3416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University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Lagos,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90" b="1">
                <a:solidFill>
                  <a:srgbClr val="331B2B"/>
                </a:solidFill>
                <a:latin typeface="Cambria"/>
                <a:cs typeface="Cambria"/>
              </a:rPr>
              <a:t>Akoka,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55" b="1">
                <a:solidFill>
                  <a:srgbClr val="331B2B"/>
                </a:solidFill>
                <a:latin typeface="Cambria"/>
                <a:cs typeface="Cambria"/>
              </a:rPr>
              <a:t>Lagos.</a:t>
            </a:r>
            <a:endParaRPr sz="1550">
              <a:latin typeface="Cambria"/>
              <a:cs typeface="Cambri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644699" y="5369233"/>
            <a:ext cx="1047750" cy="2193925"/>
            <a:chOff x="9644699" y="5369233"/>
            <a:chExt cx="1047750" cy="2193925"/>
          </a:xfrm>
        </p:grpSpPr>
        <p:sp>
          <p:nvSpPr>
            <p:cNvPr id="14" name="object 14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910838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644699" y="572507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4" y="674546"/>
                  </a:lnTo>
                  <a:lnTo>
                    <a:pt x="248748" y="665536"/>
                  </a:lnTo>
                  <a:lnTo>
                    <a:pt x="206935" y="651013"/>
                  </a:lnTo>
                  <a:lnTo>
                    <a:pt x="167810" y="631381"/>
                  </a:lnTo>
                  <a:lnTo>
                    <a:pt x="131777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4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4"/>
                  </a:lnTo>
                  <a:lnTo>
                    <a:pt x="12102" y="248748"/>
                  </a:lnTo>
                  <a:lnTo>
                    <a:pt x="26626" y="206935"/>
                  </a:lnTo>
                  <a:lnTo>
                    <a:pt x="46258" y="167811"/>
                  </a:lnTo>
                  <a:lnTo>
                    <a:pt x="70597" y="131777"/>
                  </a:lnTo>
                  <a:lnTo>
                    <a:pt x="99237" y="99238"/>
                  </a:lnTo>
                  <a:lnTo>
                    <a:pt x="131777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8" y="12102"/>
                  </a:lnTo>
                  <a:lnTo>
                    <a:pt x="292844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3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8"/>
                  </a:lnTo>
                  <a:lnTo>
                    <a:pt x="607042" y="131777"/>
                  </a:lnTo>
                  <a:lnTo>
                    <a:pt x="631380" y="167811"/>
                  </a:lnTo>
                  <a:lnTo>
                    <a:pt x="651013" y="206935"/>
                  </a:lnTo>
                  <a:lnTo>
                    <a:pt x="665536" y="248748"/>
                  </a:lnTo>
                  <a:lnTo>
                    <a:pt x="674546" y="292844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4"/>
                  </a:lnTo>
                  <a:lnTo>
                    <a:pt x="631380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1"/>
                  </a:lnTo>
                  <a:lnTo>
                    <a:pt x="470703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0" y="4789837"/>
            <a:ext cx="1880870" cy="2773045"/>
          </a:xfrm>
          <a:custGeom>
            <a:avLst/>
            <a:gdLst/>
            <a:ahLst/>
            <a:cxnLst/>
            <a:rect l="l" t="t" r="r" b="b"/>
            <a:pathLst>
              <a:path w="1880870" h="2773045">
                <a:moveTo>
                  <a:pt x="105986" y="2773012"/>
                </a:moveTo>
                <a:lnTo>
                  <a:pt x="0" y="2732827"/>
                </a:lnTo>
                <a:lnTo>
                  <a:pt x="0" y="43389"/>
                </a:lnTo>
                <a:lnTo>
                  <a:pt x="27107" y="13597"/>
                </a:lnTo>
                <a:lnTo>
                  <a:pt x="69309" y="0"/>
                </a:lnTo>
                <a:lnTo>
                  <a:pt x="111634" y="10657"/>
                </a:lnTo>
                <a:lnTo>
                  <a:pt x="135125" y="37509"/>
                </a:lnTo>
                <a:lnTo>
                  <a:pt x="145238" y="74587"/>
                </a:lnTo>
                <a:lnTo>
                  <a:pt x="147430" y="115923"/>
                </a:lnTo>
                <a:lnTo>
                  <a:pt x="147156" y="155547"/>
                </a:lnTo>
                <a:lnTo>
                  <a:pt x="148423" y="208421"/>
                </a:lnTo>
                <a:lnTo>
                  <a:pt x="151397" y="261258"/>
                </a:lnTo>
                <a:lnTo>
                  <a:pt x="156352" y="313936"/>
                </a:lnTo>
                <a:lnTo>
                  <a:pt x="163565" y="366331"/>
                </a:lnTo>
                <a:lnTo>
                  <a:pt x="173309" y="418322"/>
                </a:lnTo>
                <a:lnTo>
                  <a:pt x="185860" y="469786"/>
                </a:lnTo>
                <a:lnTo>
                  <a:pt x="200610" y="517161"/>
                </a:lnTo>
                <a:lnTo>
                  <a:pt x="218521" y="563750"/>
                </a:lnTo>
                <a:lnTo>
                  <a:pt x="239527" y="609165"/>
                </a:lnTo>
                <a:lnTo>
                  <a:pt x="263561" y="653017"/>
                </a:lnTo>
                <a:lnTo>
                  <a:pt x="290558" y="694919"/>
                </a:lnTo>
                <a:lnTo>
                  <a:pt x="320451" y="734483"/>
                </a:lnTo>
                <a:lnTo>
                  <a:pt x="353174" y="771320"/>
                </a:lnTo>
                <a:lnTo>
                  <a:pt x="388661" y="805043"/>
                </a:lnTo>
                <a:lnTo>
                  <a:pt x="426846" y="835263"/>
                </a:lnTo>
                <a:lnTo>
                  <a:pt x="467663" y="861593"/>
                </a:lnTo>
                <a:lnTo>
                  <a:pt x="511045" y="883645"/>
                </a:lnTo>
                <a:lnTo>
                  <a:pt x="556927" y="901029"/>
                </a:lnTo>
                <a:lnTo>
                  <a:pt x="603710" y="913340"/>
                </a:lnTo>
                <a:lnTo>
                  <a:pt x="1003321" y="991697"/>
                </a:lnTo>
                <a:lnTo>
                  <a:pt x="1028307" y="1005412"/>
                </a:lnTo>
                <a:lnTo>
                  <a:pt x="1065788" y="1034720"/>
                </a:lnTo>
                <a:lnTo>
                  <a:pt x="1097137" y="1070828"/>
                </a:lnTo>
                <a:lnTo>
                  <a:pt x="1119406" y="1110128"/>
                </a:lnTo>
                <a:lnTo>
                  <a:pt x="1134274" y="1152005"/>
                </a:lnTo>
                <a:lnTo>
                  <a:pt x="1143226" y="1195972"/>
                </a:lnTo>
                <a:lnTo>
                  <a:pt x="1147747" y="1241544"/>
                </a:lnTo>
                <a:lnTo>
                  <a:pt x="1149323" y="1288233"/>
                </a:lnTo>
                <a:lnTo>
                  <a:pt x="1149580" y="1383020"/>
                </a:lnTo>
                <a:lnTo>
                  <a:pt x="1151231" y="1430145"/>
                </a:lnTo>
                <a:lnTo>
                  <a:pt x="1155879" y="1476443"/>
                </a:lnTo>
                <a:lnTo>
                  <a:pt x="1165218" y="1522521"/>
                </a:lnTo>
                <a:lnTo>
                  <a:pt x="1179509" y="1567248"/>
                </a:lnTo>
                <a:lnTo>
                  <a:pt x="1198440" y="1610228"/>
                </a:lnTo>
                <a:lnTo>
                  <a:pt x="1221700" y="1651066"/>
                </a:lnTo>
                <a:lnTo>
                  <a:pt x="1248977" y="1689364"/>
                </a:lnTo>
                <a:lnTo>
                  <a:pt x="1279959" y="1724728"/>
                </a:lnTo>
                <a:lnTo>
                  <a:pt x="1314336" y="1756760"/>
                </a:lnTo>
                <a:lnTo>
                  <a:pt x="1351795" y="1785064"/>
                </a:lnTo>
                <a:lnTo>
                  <a:pt x="1392025" y="1809245"/>
                </a:lnTo>
                <a:lnTo>
                  <a:pt x="1434714" y="1828907"/>
                </a:lnTo>
                <a:lnTo>
                  <a:pt x="1480753" y="1844723"/>
                </a:lnTo>
                <a:lnTo>
                  <a:pt x="1574788" y="1871000"/>
                </a:lnTo>
                <a:lnTo>
                  <a:pt x="1620917" y="1886232"/>
                </a:lnTo>
                <a:lnTo>
                  <a:pt x="1665211" y="1906039"/>
                </a:lnTo>
                <a:lnTo>
                  <a:pt x="1704832" y="1930941"/>
                </a:lnTo>
                <a:lnTo>
                  <a:pt x="1740326" y="1960988"/>
                </a:lnTo>
                <a:lnTo>
                  <a:pt x="1771704" y="1995476"/>
                </a:lnTo>
                <a:lnTo>
                  <a:pt x="1798979" y="2033699"/>
                </a:lnTo>
                <a:lnTo>
                  <a:pt x="1822165" y="2074952"/>
                </a:lnTo>
                <a:lnTo>
                  <a:pt x="1841273" y="2118532"/>
                </a:lnTo>
                <a:lnTo>
                  <a:pt x="1856317" y="2163732"/>
                </a:lnTo>
                <a:lnTo>
                  <a:pt x="1867310" y="2209848"/>
                </a:lnTo>
                <a:lnTo>
                  <a:pt x="1875407" y="2262960"/>
                </a:lnTo>
                <a:lnTo>
                  <a:pt x="1879599" y="2316444"/>
                </a:lnTo>
                <a:lnTo>
                  <a:pt x="1880540" y="2370195"/>
                </a:lnTo>
                <a:lnTo>
                  <a:pt x="1878881" y="2424105"/>
                </a:lnTo>
                <a:lnTo>
                  <a:pt x="1875275" y="2478069"/>
                </a:lnTo>
                <a:lnTo>
                  <a:pt x="1870374" y="2531981"/>
                </a:lnTo>
                <a:lnTo>
                  <a:pt x="1864833" y="2585736"/>
                </a:lnTo>
                <a:lnTo>
                  <a:pt x="1859349" y="2634052"/>
                </a:lnTo>
                <a:lnTo>
                  <a:pt x="1852788" y="2683005"/>
                </a:lnTo>
                <a:lnTo>
                  <a:pt x="1844762" y="2732084"/>
                </a:lnTo>
                <a:lnTo>
                  <a:pt x="1836461" y="2773012"/>
                </a:lnTo>
                <a:lnTo>
                  <a:pt x="105986" y="2773012"/>
                </a:lnTo>
                <a:close/>
              </a:path>
              <a:path w="1880870" h="2773045">
                <a:moveTo>
                  <a:pt x="1003321" y="991697"/>
                </a:moveTo>
                <a:lnTo>
                  <a:pt x="603710" y="913340"/>
                </a:lnTo>
                <a:lnTo>
                  <a:pt x="651322" y="921781"/>
                </a:lnTo>
                <a:lnTo>
                  <a:pt x="699494" y="927647"/>
                </a:lnTo>
                <a:lnTo>
                  <a:pt x="796449" y="936834"/>
                </a:lnTo>
                <a:lnTo>
                  <a:pt x="844696" y="942743"/>
                </a:lnTo>
                <a:lnTo>
                  <a:pt x="892890" y="951570"/>
                </a:lnTo>
                <a:lnTo>
                  <a:pt x="940477" y="964509"/>
                </a:lnTo>
                <a:lnTo>
                  <a:pt x="986077" y="982232"/>
                </a:lnTo>
                <a:lnTo>
                  <a:pt x="1003321" y="991697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0" y="0"/>
            <a:ext cx="2040255" cy="2139315"/>
            <a:chOff x="0" y="0"/>
            <a:chExt cx="2040255" cy="2139315"/>
          </a:xfrm>
        </p:grpSpPr>
        <p:sp>
          <p:nvSpPr>
            <p:cNvPr id="19" name="object 19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40161" cy="2138829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8534664" y="0"/>
            <a:ext cx="2157730" cy="2858770"/>
            <a:chOff x="8534664" y="0"/>
            <a:chExt cx="2157730" cy="2858770"/>
          </a:xfrm>
        </p:grpSpPr>
        <p:sp>
          <p:nvSpPr>
            <p:cNvPr id="23" name="object 23" descr=""/>
            <p:cNvSpPr/>
            <p:nvPr/>
          </p:nvSpPr>
          <p:spPr>
            <a:xfrm>
              <a:off x="8534664" y="0"/>
              <a:ext cx="2157730" cy="2858770"/>
            </a:xfrm>
            <a:custGeom>
              <a:avLst/>
              <a:gdLst/>
              <a:ahLst/>
              <a:cxnLst/>
              <a:rect l="l" t="t" r="r" b="b"/>
              <a:pathLst>
                <a:path w="2157729" h="2858770">
                  <a:moveTo>
                    <a:pt x="927421" y="0"/>
                  </a:moveTo>
                  <a:lnTo>
                    <a:pt x="969800" y="5185"/>
                  </a:lnTo>
                  <a:lnTo>
                    <a:pt x="1071190" y="18788"/>
                  </a:lnTo>
                  <a:lnTo>
                    <a:pt x="1222966" y="41846"/>
                  </a:lnTo>
                  <a:lnTo>
                    <a:pt x="1374407" y="67601"/>
                  </a:lnTo>
                  <a:lnTo>
                    <a:pt x="1575871" y="105195"/>
                  </a:lnTo>
                  <a:lnTo>
                    <a:pt x="1977569" y="186698"/>
                  </a:lnTo>
                  <a:lnTo>
                    <a:pt x="2031567" y="198427"/>
                  </a:lnTo>
                  <a:lnTo>
                    <a:pt x="2085166" y="212523"/>
                  </a:lnTo>
                  <a:lnTo>
                    <a:pt x="2136882" y="230844"/>
                  </a:lnTo>
                  <a:lnTo>
                    <a:pt x="2157719" y="2858236"/>
                  </a:lnTo>
                  <a:lnTo>
                    <a:pt x="2157719" y="2858748"/>
                  </a:lnTo>
                  <a:lnTo>
                    <a:pt x="2120593" y="2835217"/>
                  </a:lnTo>
                  <a:lnTo>
                    <a:pt x="2104646" y="2800262"/>
                  </a:lnTo>
                  <a:lnTo>
                    <a:pt x="2095829" y="2759831"/>
                  </a:lnTo>
                  <a:lnTo>
                    <a:pt x="2089721" y="2720692"/>
                  </a:lnTo>
                  <a:lnTo>
                    <a:pt x="2079959" y="2668729"/>
                  </a:lnTo>
                  <a:lnTo>
                    <a:pt x="2068519" y="2617076"/>
                  </a:lnTo>
                  <a:lnTo>
                    <a:pt x="2055149" y="2565900"/>
                  </a:lnTo>
                  <a:lnTo>
                    <a:pt x="2039598" y="2515366"/>
                  </a:lnTo>
                  <a:lnTo>
                    <a:pt x="2021615" y="2465638"/>
                  </a:lnTo>
                  <a:lnTo>
                    <a:pt x="2000947" y="2416882"/>
                  </a:lnTo>
                  <a:lnTo>
                    <a:pt x="1978767" y="2372514"/>
                  </a:lnTo>
                  <a:lnTo>
                    <a:pt x="1953596" y="2329431"/>
                  </a:lnTo>
                  <a:lnTo>
                    <a:pt x="1925560" y="2288004"/>
                  </a:lnTo>
                  <a:lnTo>
                    <a:pt x="1894787" y="2248607"/>
                  </a:lnTo>
                  <a:lnTo>
                    <a:pt x="1861406" y="2211611"/>
                  </a:lnTo>
                  <a:lnTo>
                    <a:pt x="1825543" y="2177388"/>
                  </a:lnTo>
                  <a:lnTo>
                    <a:pt x="1787327" y="2146311"/>
                  </a:lnTo>
                  <a:lnTo>
                    <a:pt x="1746885" y="2118751"/>
                  </a:lnTo>
                  <a:lnTo>
                    <a:pt x="1704345" y="2095082"/>
                  </a:lnTo>
                  <a:lnTo>
                    <a:pt x="1659835" y="2075674"/>
                  </a:lnTo>
                  <a:lnTo>
                    <a:pt x="1613482" y="2060901"/>
                  </a:lnTo>
                  <a:lnTo>
                    <a:pt x="1565415" y="2051135"/>
                  </a:lnTo>
                  <a:lnTo>
                    <a:pt x="1517275" y="2046520"/>
                  </a:lnTo>
                  <a:lnTo>
                    <a:pt x="1110388" y="2033539"/>
                  </a:lnTo>
                  <a:lnTo>
                    <a:pt x="1083528" y="2024030"/>
                  </a:lnTo>
                  <a:lnTo>
                    <a:pt x="1041830" y="2001147"/>
                  </a:lnTo>
                  <a:lnTo>
                    <a:pt x="1005087" y="1970568"/>
                  </a:lnTo>
                  <a:lnTo>
                    <a:pt x="976789" y="1935378"/>
                  </a:lnTo>
                  <a:lnTo>
                    <a:pt x="955378" y="1896454"/>
                  </a:lnTo>
                  <a:lnTo>
                    <a:pt x="939468" y="1854515"/>
                  </a:lnTo>
                  <a:lnTo>
                    <a:pt x="927671" y="1810281"/>
                  </a:lnTo>
                  <a:lnTo>
                    <a:pt x="918600" y="1764469"/>
                  </a:lnTo>
                  <a:lnTo>
                    <a:pt x="903087" y="1670989"/>
                  </a:lnTo>
                  <a:lnTo>
                    <a:pt x="893872" y="1624759"/>
                  </a:lnTo>
                  <a:lnTo>
                    <a:pt x="881833" y="1579828"/>
                  </a:lnTo>
                  <a:lnTo>
                    <a:pt x="865201" y="1535870"/>
                  </a:lnTo>
                  <a:lnTo>
                    <a:pt x="843901" y="1494041"/>
                  </a:lnTo>
                  <a:lnTo>
                    <a:pt x="818304" y="1454682"/>
                  </a:lnTo>
                  <a:lnTo>
                    <a:pt x="788781" y="1418135"/>
                  </a:lnTo>
                  <a:lnTo>
                    <a:pt x="755702" y="1384739"/>
                  </a:lnTo>
                  <a:lnTo>
                    <a:pt x="719441" y="1354835"/>
                  </a:lnTo>
                  <a:lnTo>
                    <a:pt x="680367" y="1328765"/>
                  </a:lnTo>
                  <a:lnTo>
                    <a:pt x="638852" y="1306869"/>
                  </a:lnTo>
                  <a:lnTo>
                    <a:pt x="595266" y="1289487"/>
                  </a:lnTo>
                  <a:lnTo>
                    <a:pt x="549982" y="1276961"/>
                  </a:lnTo>
                  <a:lnTo>
                    <a:pt x="502012" y="1268767"/>
                  </a:lnTo>
                  <a:lnTo>
                    <a:pt x="405004" y="1257979"/>
                  </a:lnTo>
                  <a:lnTo>
                    <a:pt x="357039" y="1250377"/>
                  </a:lnTo>
                  <a:lnTo>
                    <a:pt x="310148" y="1237964"/>
                  </a:lnTo>
                  <a:lnTo>
                    <a:pt x="267047" y="1219773"/>
                  </a:lnTo>
                  <a:lnTo>
                    <a:pt x="227191" y="1195841"/>
                  </a:lnTo>
                  <a:lnTo>
                    <a:pt x="190680" y="1166866"/>
                  </a:lnTo>
                  <a:lnTo>
                    <a:pt x="157616" y="1133544"/>
                  </a:lnTo>
                  <a:lnTo>
                    <a:pt x="128099" y="1096574"/>
                  </a:lnTo>
                  <a:lnTo>
                    <a:pt x="102231" y="1056653"/>
                  </a:lnTo>
                  <a:lnTo>
                    <a:pt x="80111" y="1014479"/>
                  </a:lnTo>
                  <a:lnTo>
                    <a:pt x="61841" y="970748"/>
                  </a:lnTo>
                  <a:lnTo>
                    <a:pt x="45302" y="919649"/>
                  </a:lnTo>
                  <a:lnTo>
                    <a:pt x="32556" y="867554"/>
                  </a:lnTo>
                  <a:lnTo>
                    <a:pt x="22975" y="814674"/>
                  </a:lnTo>
                  <a:lnTo>
                    <a:pt x="15934" y="761216"/>
                  </a:lnTo>
                  <a:lnTo>
                    <a:pt x="10804" y="707393"/>
                  </a:lnTo>
                  <a:lnTo>
                    <a:pt x="6960" y="653412"/>
                  </a:lnTo>
                  <a:lnTo>
                    <a:pt x="3775" y="599483"/>
                  </a:lnTo>
                  <a:lnTo>
                    <a:pt x="1406" y="550929"/>
                  </a:lnTo>
                  <a:lnTo>
                    <a:pt x="0" y="501574"/>
                  </a:lnTo>
                  <a:lnTo>
                    <a:pt x="17" y="451859"/>
                  </a:lnTo>
                  <a:lnTo>
                    <a:pt x="1923" y="402224"/>
                  </a:lnTo>
                  <a:lnTo>
                    <a:pt x="6180" y="353112"/>
                  </a:lnTo>
                  <a:lnTo>
                    <a:pt x="13253" y="304962"/>
                  </a:lnTo>
                  <a:lnTo>
                    <a:pt x="23604" y="258215"/>
                  </a:lnTo>
                  <a:lnTo>
                    <a:pt x="37696" y="213314"/>
                  </a:lnTo>
                  <a:lnTo>
                    <a:pt x="55994" y="170698"/>
                  </a:lnTo>
                  <a:lnTo>
                    <a:pt x="78961" y="130809"/>
                  </a:lnTo>
                  <a:lnTo>
                    <a:pt x="107060" y="94089"/>
                  </a:lnTo>
                  <a:lnTo>
                    <a:pt x="140755" y="60977"/>
                  </a:lnTo>
                  <a:lnTo>
                    <a:pt x="179953" y="32393"/>
                  </a:lnTo>
                  <a:lnTo>
                    <a:pt x="222263" y="9920"/>
                  </a:lnTo>
                  <a:lnTo>
                    <a:pt x="248410" y="0"/>
                  </a:lnTo>
                  <a:lnTo>
                    <a:pt x="927421" y="0"/>
                  </a:lnTo>
                  <a:close/>
                </a:path>
                <a:path w="2157729" h="2858770">
                  <a:moveTo>
                    <a:pt x="1110388" y="2033539"/>
                  </a:moveTo>
                  <a:lnTo>
                    <a:pt x="1517275" y="2046520"/>
                  </a:lnTo>
                  <a:lnTo>
                    <a:pt x="1468940" y="2045857"/>
                  </a:lnTo>
                  <a:lnTo>
                    <a:pt x="1420467" y="2047823"/>
                  </a:lnTo>
                  <a:lnTo>
                    <a:pt x="1323329" y="2054367"/>
                  </a:lnTo>
                  <a:lnTo>
                    <a:pt x="1274775" y="2056304"/>
                  </a:lnTo>
                  <a:lnTo>
                    <a:pt x="1225803" y="2055353"/>
                  </a:lnTo>
                  <a:lnTo>
                    <a:pt x="1176769" y="2050248"/>
                  </a:lnTo>
                  <a:lnTo>
                    <a:pt x="1128926" y="2040102"/>
                  </a:lnTo>
                  <a:lnTo>
                    <a:pt x="1110388" y="20335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5932" y="0"/>
              <a:ext cx="1996451" cy="2093886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85"/>
              </a:spcBef>
            </a:pPr>
            <a:r>
              <a:rPr dirty="0" spc="-50">
                <a:latin typeface="Cambria"/>
                <a:cs typeface="Cambria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3145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90"/>
              </a:spcBef>
            </a:pPr>
            <a:r>
              <a:rPr dirty="0" spc="405">
                <a:latin typeface="Cambria"/>
                <a:cs typeface="Cambria"/>
              </a:rPr>
              <a:t>SIGNIFICANCE</a:t>
            </a:r>
            <a:r>
              <a:rPr dirty="0" spc="325">
                <a:latin typeface="Cambria"/>
                <a:cs typeface="Cambria"/>
              </a:rPr>
              <a:t> </a:t>
            </a:r>
            <a:r>
              <a:rPr dirty="0" spc="420">
                <a:latin typeface="Cambria"/>
                <a:cs typeface="Cambria"/>
              </a:rPr>
              <a:t>OF</a:t>
            </a:r>
            <a:r>
              <a:rPr dirty="0" spc="325">
                <a:latin typeface="Cambria"/>
                <a:cs typeface="Cambria"/>
              </a:rPr>
              <a:t> </a:t>
            </a:r>
            <a:r>
              <a:rPr dirty="0" spc="380">
                <a:latin typeface="Cambria"/>
                <a:cs typeface="Cambria"/>
              </a:rPr>
              <a:t>STUDY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0905" y="2394182"/>
            <a:ext cx="8751570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099"/>
              </a:lnSpc>
              <a:spcBef>
                <a:spcPts val="100"/>
              </a:spcBef>
            </a:pP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This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study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addresses</a:t>
            </a:r>
            <a:r>
              <a:rPr dirty="0" sz="2000" spc="22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the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challenge</a:t>
            </a:r>
            <a:r>
              <a:rPr dirty="0" sz="2000" spc="22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inconsistent</a:t>
            </a:r>
            <a:r>
              <a:rPr dirty="0" sz="2000" spc="22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diagnoses</a:t>
            </a:r>
            <a:r>
              <a:rPr dirty="0" sz="2000" spc="22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45" b="1">
                <a:solidFill>
                  <a:srgbClr val="331B2B"/>
                </a:solidFill>
                <a:latin typeface="Cambria"/>
                <a:cs typeface="Cambria"/>
              </a:rPr>
              <a:t>inherent </a:t>
            </a: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in</a:t>
            </a:r>
            <a:r>
              <a:rPr dirty="0" sz="2000" spc="2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45" b="1">
                <a:solidFill>
                  <a:srgbClr val="331B2B"/>
                </a:solidFill>
                <a:latin typeface="Cambria"/>
                <a:cs typeface="Cambria"/>
              </a:rPr>
              <a:t>traditional</a:t>
            </a:r>
            <a:r>
              <a:rPr dirty="0" sz="2000" spc="25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methods</a:t>
            </a:r>
            <a:r>
              <a:rPr dirty="0" sz="2000" spc="25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employed</a:t>
            </a:r>
            <a:r>
              <a:rPr dirty="0" sz="2000" spc="2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by</a:t>
            </a:r>
            <a:r>
              <a:rPr dirty="0" sz="2000" spc="25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radiologists.</a:t>
            </a:r>
            <a:r>
              <a:rPr dirty="0" sz="2000" spc="25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5" b="1">
                <a:solidFill>
                  <a:srgbClr val="331B2B"/>
                </a:solidFill>
                <a:latin typeface="Cambria"/>
                <a:cs typeface="Cambria"/>
              </a:rPr>
              <a:t>Recent</a:t>
            </a:r>
            <a:r>
              <a:rPr dirty="0" sz="2000" spc="254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research</a:t>
            </a:r>
            <a:r>
              <a:rPr dirty="0" sz="2000" spc="2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25" b="1">
                <a:solidFill>
                  <a:srgbClr val="331B2B"/>
                </a:solidFill>
                <a:latin typeface="Cambria"/>
                <a:cs typeface="Cambria"/>
              </a:rPr>
              <a:t>has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highlighted</a:t>
            </a:r>
            <a:r>
              <a:rPr dirty="0" sz="2000" spc="16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this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variability,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demonstrating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the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potential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for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110" b="1">
                <a:solidFill>
                  <a:srgbClr val="331B2B"/>
                </a:solidFill>
                <a:latin typeface="Cambria"/>
                <a:cs typeface="Cambria"/>
              </a:rPr>
              <a:t>AI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45" b="1">
                <a:solidFill>
                  <a:srgbClr val="331B2B"/>
                </a:solidFill>
                <a:latin typeface="Cambria"/>
                <a:cs typeface="Cambria"/>
              </a:rPr>
              <a:t>to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improve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diagnostic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consistency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and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45" b="1">
                <a:solidFill>
                  <a:srgbClr val="331B2B"/>
                </a:solidFill>
                <a:latin typeface="Cambria"/>
                <a:cs typeface="Cambria"/>
              </a:rPr>
              <a:t>precision.</a:t>
            </a:r>
            <a:r>
              <a:rPr dirty="0" sz="2000" spc="18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This,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in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turn,</a:t>
            </a:r>
            <a:r>
              <a:rPr dirty="0" sz="2000" spc="18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leads</a:t>
            </a:r>
            <a:r>
              <a:rPr dirty="0" sz="2000" spc="18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45" b="1">
                <a:solidFill>
                  <a:srgbClr val="331B2B"/>
                </a:solidFill>
                <a:latin typeface="Cambria"/>
                <a:cs typeface="Cambria"/>
              </a:rPr>
              <a:t>to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the</a:t>
            </a:r>
            <a:r>
              <a:rPr dirty="0" sz="2000" spc="23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development</a:t>
            </a:r>
            <a:r>
              <a:rPr dirty="0" sz="2000" spc="23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2000" spc="23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more</a:t>
            </a:r>
            <a:r>
              <a:rPr dirty="0" sz="2000" spc="23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effective</a:t>
            </a:r>
            <a:r>
              <a:rPr dirty="0" sz="2000" spc="24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and</a:t>
            </a:r>
            <a:r>
              <a:rPr dirty="0" sz="2000" spc="23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personalised</a:t>
            </a:r>
            <a:r>
              <a:rPr dirty="0" sz="2000" spc="23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treatment</a:t>
            </a:r>
            <a:r>
              <a:rPr dirty="0" sz="2000" spc="23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45" b="1">
                <a:solidFill>
                  <a:srgbClr val="331B2B"/>
                </a:solidFill>
                <a:latin typeface="Cambria"/>
                <a:cs typeface="Cambria"/>
              </a:rPr>
              <a:t>plans.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789837"/>
            <a:ext cx="1880870" cy="2773045"/>
          </a:xfrm>
          <a:custGeom>
            <a:avLst/>
            <a:gdLst/>
            <a:ahLst/>
            <a:cxnLst/>
            <a:rect l="l" t="t" r="r" b="b"/>
            <a:pathLst>
              <a:path w="1880870" h="2773045">
                <a:moveTo>
                  <a:pt x="105986" y="2773012"/>
                </a:moveTo>
                <a:lnTo>
                  <a:pt x="0" y="2732827"/>
                </a:lnTo>
                <a:lnTo>
                  <a:pt x="0" y="43389"/>
                </a:lnTo>
                <a:lnTo>
                  <a:pt x="27107" y="13597"/>
                </a:lnTo>
                <a:lnTo>
                  <a:pt x="69309" y="0"/>
                </a:lnTo>
                <a:lnTo>
                  <a:pt x="111634" y="10657"/>
                </a:lnTo>
                <a:lnTo>
                  <a:pt x="135125" y="37509"/>
                </a:lnTo>
                <a:lnTo>
                  <a:pt x="145238" y="74587"/>
                </a:lnTo>
                <a:lnTo>
                  <a:pt x="147430" y="115923"/>
                </a:lnTo>
                <a:lnTo>
                  <a:pt x="147156" y="155547"/>
                </a:lnTo>
                <a:lnTo>
                  <a:pt x="148423" y="208421"/>
                </a:lnTo>
                <a:lnTo>
                  <a:pt x="151397" y="261258"/>
                </a:lnTo>
                <a:lnTo>
                  <a:pt x="156352" y="313936"/>
                </a:lnTo>
                <a:lnTo>
                  <a:pt x="163565" y="366331"/>
                </a:lnTo>
                <a:lnTo>
                  <a:pt x="173309" y="418322"/>
                </a:lnTo>
                <a:lnTo>
                  <a:pt x="185860" y="469786"/>
                </a:lnTo>
                <a:lnTo>
                  <a:pt x="200610" y="517161"/>
                </a:lnTo>
                <a:lnTo>
                  <a:pt x="218521" y="563750"/>
                </a:lnTo>
                <a:lnTo>
                  <a:pt x="239527" y="609165"/>
                </a:lnTo>
                <a:lnTo>
                  <a:pt x="263561" y="653017"/>
                </a:lnTo>
                <a:lnTo>
                  <a:pt x="290558" y="694919"/>
                </a:lnTo>
                <a:lnTo>
                  <a:pt x="320451" y="734483"/>
                </a:lnTo>
                <a:lnTo>
                  <a:pt x="353174" y="771320"/>
                </a:lnTo>
                <a:lnTo>
                  <a:pt x="388661" y="805043"/>
                </a:lnTo>
                <a:lnTo>
                  <a:pt x="426846" y="835263"/>
                </a:lnTo>
                <a:lnTo>
                  <a:pt x="467663" y="861593"/>
                </a:lnTo>
                <a:lnTo>
                  <a:pt x="511045" y="883645"/>
                </a:lnTo>
                <a:lnTo>
                  <a:pt x="556927" y="901029"/>
                </a:lnTo>
                <a:lnTo>
                  <a:pt x="603710" y="913340"/>
                </a:lnTo>
                <a:lnTo>
                  <a:pt x="1003321" y="991697"/>
                </a:lnTo>
                <a:lnTo>
                  <a:pt x="1028307" y="1005412"/>
                </a:lnTo>
                <a:lnTo>
                  <a:pt x="1065788" y="1034720"/>
                </a:lnTo>
                <a:lnTo>
                  <a:pt x="1097137" y="1070828"/>
                </a:lnTo>
                <a:lnTo>
                  <a:pt x="1119406" y="1110128"/>
                </a:lnTo>
                <a:lnTo>
                  <a:pt x="1134274" y="1152005"/>
                </a:lnTo>
                <a:lnTo>
                  <a:pt x="1143226" y="1195972"/>
                </a:lnTo>
                <a:lnTo>
                  <a:pt x="1147747" y="1241544"/>
                </a:lnTo>
                <a:lnTo>
                  <a:pt x="1149323" y="1288233"/>
                </a:lnTo>
                <a:lnTo>
                  <a:pt x="1149580" y="1383020"/>
                </a:lnTo>
                <a:lnTo>
                  <a:pt x="1151231" y="1430145"/>
                </a:lnTo>
                <a:lnTo>
                  <a:pt x="1155879" y="1476443"/>
                </a:lnTo>
                <a:lnTo>
                  <a:pt x="1165218" y="1522521"/>
                </a:lnTo>
                <a:lnTo>
                  <a:pt x="1179509" y="1567248"/>
                </a:lnTo>
                <a:lnTo>
                  <a:pt x="1198440" y="1610228"/>
                </a:lnTo>
                <a:lnTo>
                  <a:pt x="1221700" y="1651066"/>
                </a:lnTo>
                <a:lnTo>
                  <a:pt x="1248977" y="1689364"/>
                </a:lnTo>
                <a:lnTo>
                  <a:pt x="1279959" y="1724728"/>
                </a:lnTo>
                <a:lnTo>
                  <a:pt x="1314336" y="1756760"/>
                </a:lnTo>
                <a:lnTo>
                  <a:pt x="1351795" y="1785064"/>
                </a:lnTo>
                <a:lnTo>
                  <a:pt x="1392025" y="1809245"/>
                </a:lnTo>
                <a:lnTo>
                  <a:pt x="1434714" y="1828907"/>
                </a:lnTo>
                <a:lnTo>
                  <a:pt x="1480753" y="1844723"/>
                </a:lnTo>
                <a:lnTo>
                  <a:pt x="1574788" y="1871000"/>
                </a:lnTo>
                <a:lnTo>
                  <a:pt x="1620917" y="1886232"/>
                </a:lnTo>
                <a:lnTo>
                  <a:pt x="1665211" y="1906039"/>
                </a:lnTo>
                <a:lnTo>
                  <a:pt x="1704832" y="1930941"/>
                </a:lnTo>
                <a:lnTo>
                  <a:pt x="1740326" y="1960988"/>
                </a:lnTo>
                <a:lnTo>
                  <a:pt x="1771704" y="1995476"/>
                </a:lnTo>
                <a:lnTo>
                  <a:pt x="1798979" y="2033699"/>
                </a:lnTo>
                <a:lnTo>
                  <a:pt x="1822165" y="2074952"/>
                </a:lnTo>
                <a:lnTo>
                  <a:pt x="1841273" y="2118532"/>
                </a:lnTo>
                <a:lnTo>
                  <a:pt x="1856317" y="2163732"/>
                </a:lnTo>
                <a:lnTo>
                  <a:pt x="1867310" y="2209848"/>
                </a:lnTo>
                <a:lnTo>
                  <a:pt x="1875407" y="2262960"/>
                </a:lnTo>
                <a:lnTo>
                  <a:pt x="1879599" y="2316444"/>
                </a:lnTo>
                <a:lnTo>
                  <a:pt x="1880540" y="2370195"/>
                </a:lnTo>
                <a:lnTo>
                  <a:pt x="1878881" y="2424105"/>
                </a:lnTo>
                <a:lnTo>
                  <a:pt x="1875275" y="2478069"/>
                </a:lnTo>
                <a:lnTo>
                  <a:pt x="1870374" y="2531981"/>
                </a:lnTo>
                <a:lnTo>
                  <a:pt x="1864833" y="2585736"/>
                </a:lnTo>
                <a:lnTo>
                  <a:pt x="1859349" y="2634052"/>
                </a:lnTo>
                <a:lnTo>
                  <a:pt x="1852788" y="2683005"/>
                </a:lnTo>
                <a:lnTo>
                  <a:pt x="1844762" y="2732084"/>
                </a:lnTo>
                <a:lnTo>
                  <a:pt x="1836461" y="2773012"/>
                </a:lnTo>
                <a:lnTo>
                  <a:pt x="105986" y="2773012"/>
                </a:lnTo>
                <a:close/>
              </a:path>
              <a:path w="1880870" h="2773045">
                <a:moveTo>
                  <a:pt x="1003321" y="991697"/>
                </a:moveTo>
                <a:lnTo>
                  <a:pt x="603710" y="913340"/>
                </a:lnTo>
                <a:lnTo>
                  <a:pt x="651322" y="921781"/>
                </a:lnTo>
                <a:lnTo>
                  <a:pt x="699494" y="927647"/>
                </a:lnTo>
                <a:lnTo>
                  <a:pt x="796449" y="936834"/>
                </a:lnTo>
                <a:lnTo>
                  <a:pt x="844696" y="942743"/>
                </a:lnTo>
                <a:lnTo>
                  <a:pt x="892890" y="951570"/>
                </a:lnTo>
                <a:lnTo>
                  <a:pt x="940477" y="964509"/>
                </a:lnTo>
                <a:lnTo>
                  <a:pt x="986077" y="982232"/>
                </a:lnTo>
                <a:lnTo>
                  <a:pt x="1003321" y="991697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9644699" y="5369233"/>
            <a:ext cx="1047750" cy="2193925"/>
            <a:chOff x="9644699" y="5369233"/>
            <a:chExt cx="1047750" cy="2193925"/>
          </a:xfrm>
        </p:grpSpPr>
        <p:sp>
          <p:nvSpPr>
            <p:cNvPr id="6" name="object 6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10838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44699" y="572507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4" y="674546"/>
                  </a:lnTo>
                  <a:lnTo>
                    <a:pt x="248748" y="665536"/>
                  </a:lnTo>
                  <a:lnTo>
                    <a:pt x="206935" y="651013"/>
                  </a:lnTo>
                  <a:lnTo>
                    <a:pt x="167810" y="631381"/>
                  </a:lnTo>
                  <a:lnTo>
                    <a:pt x="131777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4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4"/>
                  </a:lnTo>
                  <a:lnTo>
                    <a:pt x="12102" y="248748"/>
                  </a:lnTo>
                  <a:lnTo>
                    <a:pt x="26626" y="206935"/>
                  </a:lnTo>
                  <a:lnTo>
                    <a:pt x="46258" y="167811"/>
                  </a:lnTo>
                  <a:lnTo>
                    <a:pt x="70597" y="131777"/>
                  </a:lnTo>
                  <a:lnTo>
                    <a:pt x="99237" y="99238"/>
                  </a:lnTo>
                  <a:lnTo>
                    <a:pt x="131777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8" y="12102"/>
                  </a:lnTo>
                  <a:lnTo>
                    <a:pt x="292844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3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8"/>
                  </a:lnTo>
                  <a:lnTo>
                    <a:pt x="607042" y="131777"/>
                  </a:lnTo>
                  <a:lnTo>
                    <a:pt x="631380" y="167811"/>
                  </a:lnTo>
                  <a:lnTo>
                    <a:pt x="651013" y="206935"/>
                  </a:lnTo>
                  <a:lnTo>
                    <a:pt x="665536" y="248748"/>
                  </a:lnTo>
                  <a:lnTo>
                    <a:pt x="674546" y="292844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4"/>
                  </a:lnTo>
                  <a:lnTo>
                    <a:pt x="631380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1"/>
                  </a:lnTo>
                  <a:lnTo>
                    <a:pt x="470703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0" y="0"/>
            <a:ext cx="1964055" cy="2127885"/>
            <a:chOff x="0" y="0"/>
            <a:chExt cx="1964055" cy="2127885"/>
          </a:xfrm>
        </p:grpSpPr>
        <p:sp>
          <p:nvSpPr>
            <p:cNvPr id="10" name="object 10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63808" cy="2000960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8534664" y="0"/>
            <a:ext cx="2157730" cy="2858770"/>
            <a:chOff x="8534664" y="0"/>
            <a:chExt cx="2157730" cy="2858770"/>
          </a:xfrm>
        </p:grpSpPr>
        <p:sp>
          <p:nvSpPr>
            <p:cNvPr id="14" name="object 14" descr=""/>
            <p:cNvSpPr/>
            <p:nvPr/>
          </p:nvSpPr>
          <p:spPr>
            <a:xfrm>
              <a:off x="8534664" y="0"/>
              <a:ext cx="2157730" cy="2858770"/>
            </a:xfrm>
            <a:custGeom>
              <a:avLst/>
              <a:gdLst/>
              <a:ahLst/>
              <a:cxnLst/>
              <a:rect l="l" t="t" r="r" b="b"/>
              <a:pathLst>
                <a:path w="2157729" h="2858770">
                  <a:moveTo>
                    <a:pt x="927421" y="0"/>
                  </a:moveTo>
                  <a:lnTo>
                    <a:pt x="969800" y="5185"/>
                  </a:lnTo>
                  <a:lnTo>
                    <a:pt x="1071190" y="18788"/>
                  </a:lnTo>
                  <a:lnTo>
                    <a:pt x="1222966" y="41846"/>
                  </a:lnTo>
                  <a:lnTo>
                    <a:pt x="1374407" y="67601"/>
                  </a:lnTo>
                  <a:lnTo>
                    <a:pt x="1575871" y="105195"/>
                  </a:lnTo>
                  <a:lnTo>
                    <a:pt x="1977569" y="186698"/>
                  </a:lnTo>
                  <a:lnTo>
                    <a:pt x="2031567" y="198427"/>
                  </a:lnTo>
                  <a:lnTo>
                    <a:pt x="2085166" y="212523"/>
                  </a:lnTo>
                  <a:lnTo>
                    <a:pt x="2136882" y="230844"/>
                  </a:lnTo>
                  <a:lnTo>
                    <a:pt x="2157719" y="2858236"/>
                  </a:lnTo>
                  <a:lnTo>
                    <a:pt x="2157719" y="2858748"/>
                  </a:lnTo>
                  <a:lnTo>
                    <a:pt x="2120593" y="2835217"/>
                  </a:lnTo>
                  <a:lnTo>
                    <a:pt x="2104646" y="2800262"/>
                  </a:lnTo>
                  <a:lnTo>
                    <a:pt x="2095829" y="2759831"/>
                  </a:lnTo>
                  <a:lnTo>
                    <a:pt x="2089721" y="2720692"/>
                  </a:lnTo>
                  <a:lnTo>
                    <a:pt x="2079959" y="2668729"/>
                  </a:lnTo>
                  <a:lnTo>
                    <a:pt x="2068519" y="2617076"/>
                  </a:lnTo>
                  <a:lnTo>
                    <a:pt x="2055149" y="2565900"/>
                  </a:lnTo>
                  <a:lnTo>
                    <a:pt x="2039598" y="2515366"/>
                  </a:lnTo>
                  <a:lnTo>
                    <a:pt x="2021615" y="2465638"/>
                  </a:lnTo>
                  <a:lnTo>
                    <a:pt x="2000947" y="2416882"/>
                  </a:lnTo>
                  <a:lnTo>
                    <a:pt x="1978767" y="2372514"/>
                  </a:lnTo>
                  <a:lnTo>
                    <a:pt x="1953596" y="2329431"/>
                  </a:lnTo>
                  <a:lnTo>
                    <a:pt x="1925560" y="2288004"/>
                  </a:lnTo>
                  <a:lnTo>
                    <a:pt x="1894787" y="2248607"/>
                  </a:lnTo>
                  <a:lnTo>
                    <a:pt x="1861406" y="2211611"/>
                  </a:lnTo>
                  <a:lnTo>
                    <a:pt x="1825543" y="2177388"/>
                  </a:lnTo>
                  <a:lnTo>
                    <a:pt x="1787327" y="2146311"/>
                  </a:lnTo>
                  <a:lnTo>
                    <a:pt x="1746885" y="2118751"/>
                  </a:lnTo>
                  <a:lnTo>
                    <a:pt x="1704345" y="2095082"/>
                  </a:lnTo>
                  <a:lnTo>
                    <a:pt x="1659835" y="2075674"/>
                  </a:lnTo>
                  <a:lnTo>
                    <a:pt x="1613482" y="2060901"/>
                  </a:lnTo>
                  <a:lnTo>
                    <a:pt x="1565415" y="2051135"/>
                  </a:lnTo>
                  <a:lnTo>
                    <a:pt x="1517275" y="2046520"/>
                  </a:lnTo>
                  <a:lnTo>
                    <a:pt x="1110388" y="2033539"/>
                  </a:lnTo>
                  <a:lnTo>
                    <a:pt x="1083528" y="2024030"/>
                  </a:lnTo>
                  <a:lnTo>
                    <a:pt x="1041830" y="2001147"/>
                  </a:lnTo>
                  <a:lnTo>
                    <a:pt x="1005087" y="1970568"/>
                  </a:lnTo>
                  <a:lnTo>
                    <a:pt x="976789" y="1935378"/>
                  </a:lnTo>
                  <a:lnTo>
                    <a:pt x="955378" y="1896454"/>
                  </a:lnTo>
                  <a:lnTo>
                    <a:pt x="939468" y="1854515"/>
                  </a:lnTo>
                  <a:lnTo>
                    <a:pt x="927671" y="1810281"/>
                  </a:lnTo>
                  <a:lnTo>
                    <a:pt x="918600" y="1764469"/>
                  </a:lnTo>
                  <a:lnTo>
                    <a:pt x="903087" y="1670989"/>
                  </a:lnTo>
                  <a:lnTo>
                    <a:pt x="893872" y="1624759"/>
                  </a:lnTo>
                  <a:lnTo>
                    <a:pt x="881833" y="1579828"/>
                  </a:lnTo>
                  <a:lnTo>
                    <a:pt x="865201" y="1535870"/>
                  </a:lnTo>
                  <a:lnTo>
                    <a:pt x="843901" y="1494041"/>
                  </a:lnTo>
                  <a:lnTo>
                    <a:pt x="818304" y="1454682"/>
                  </a:lnTo>
                  <a:lnTo>
                    <a:pt x="788781" y="1418135"/>
                  </a:lnTo>
                  <a:lnTo>
                    <a:pt x="755702" y="1384739"/>
                  </a:lnTo>
                  <a:lnTo>
                    <a:pt x="719441" y="1354835"/>
                  </a:lnTo>
                  <a:lnTo>
                    <a:pt x="680367" y="1328765"/>
                  </a:lnTo>
                  <a:lnTo>
                    <a:pt x="638852" y="1306869"/>
                  </a:lnTo>
                  <a:lnTo>
                    <a:pt x="595266" y="1289487"/>
                  </a:lnTo>
                  <a:lnTo>
                    <a:pt x="549982" y="1276961"/>
                  </a:lnTo>
                  <a:lnTo>
                    <a:pt x="502012" y="1268767"/>
                  </a:lnTo>
                  <a:lnTo>
                    <a:pt x="405004" y="1257979"/>
                  </a:lnTo>
                  <a:lnTo>
                    <a:pt x="357039" y="1250377"/>
                  </a:lnTo>
                  <a:lnTo>
                    <a:pt x="310148" y="1237964"/>
                  </a:lnTo>
                  <a:lnTo>
                    <a:pt x="267047" y="1219773"/>
                  </a:lnTo>
                  <a:lnTo>
                    <a:pt x="227191" y="1195841"/>
                  </a:lnTo>
                  <a:lnTo>
                    <a:pt x="190680" y="1166866"/>
                  </a:lnTo>
                  <a:lnTo>
                    <a:pt x="157616" y="1133544"/>
                  </a:lnTo>
                  <a:lnTo>
                    <a:pt x="128099" y="1096574"/>
                  </a:lnTo>
                  <a:lnTo>
                    <a:pt x="102231" y="1056653"/>
                  </a:lnTo>
                  <a:lnTo>
                    <a:pt x="80111" y="1014479"/>
                  </a:lnTo>
                  <a:lnTo>
                    <a:pt x="61841" y="970748"/>
                  </a:lnTo>
                  <a:lnTo>
                    <a:pt x="45302" y="919649"/>
                  </a:lnTo>
                  <a:lnTo>
                    <a:pt x="32556" y="867554"/>
                  </a:lnTo>
                  <a:lnTo>
                    <a:pt x="22975" y="814674"/>
                  </a:lnTo>
                  <a:lnTo>
                    <a:pt x="15934" y="761216"/>
                  </a:lnTo>
                  <a:lnTo>
                    <a:pt x="10804" y="707393"/>
                  </a:lnTo>
                  <a:lnTo>
                    <a:pt x="6960" y="653412"/>
                  </a:lnTo>
                  <a:lnTo>
                    <a:pt x="3775" y="599483"/>
                  </a:lnTo>
                  <a:lnTo>
                    <a:pt x="1406" y="550929"/>
                  </a:lnTo>
                  <a:lnTo>
                    <a:pt x="0" y="501574"/>
                  </a:lnTo>
                  <a:lnTo>
                    <a:pt x="17" y="451859"/>
                  </a:lnTo>
                  <a:lnTo>
                    <a:pt x="1923" y="402224"/>
                  </a:lnTo>
                  <a:lnTo>
                    <a:pt x="6180" y="353112"/>
                  </a:lnTo>
                  <a:lnTo>
                    <a:pt x="13253" y="304962"/>
                  </a:lnTo>
                  <a:lnTo>
                    <a:pt x="23604" y="258215"/>
                  </a:lnTo>
                  <a:lnTo>
                    <a:pt x="37696" y="213314"/>
                  </a:lnTo>
                  <a:lnTo>
                    <a:pt x="55994" y="170698"/>
                  </a:lnTo>
                  <a:lnTo>
                    <a:pt x="78961" y="130809"/>
                  </a:lnTo>
                  <a:lnTo>
                    <a:pt x="107060" y="94089"/>
                  </a:lnTo>
                  <a:lnTo>
                    <a:pt x="140755" y="60977"/>
                  </a:lnTo>
                  <a:lnTo>
                    <a:pt x="179953" y="32393"/>
                  </a:lnTo>
                  <a:lnTo>
                    <a:pt x="222263" y="9920"/>
                  </a:lnTo>
                  <a:lnTo>
                    <a:pt x="248410" y="0"/>
                  </a:lnTo>
                  <a:lnTo>
                    <a:pt x="927421" y="0"/>
                  </a:lnTo>
                  <a:close/>
                </a:path>
                <a:path w="2157729" h="2858770">
                  <a:moveTo>
                    <a:pt x="1110388" y="2033539"/>
                  </a:moveTo>
                  <a:lnTo>
                    <a:pt x="1517275" y="2046520"/>
                  </a:lnTo>
                  <a:lnTo>
                    <a:pt x="1468940" y="2045857"/>
                  </a:lnTo>
                  <a:lnTo>
                    <a:pt x="1420467" y="2047823"/>
                  </a:lnTo>
                  <a:lnTo>
                    <a:pt x="1323329" y="2054367"/>
                  </a:lnTo>
                  <a:lnTo>
                    <a:pt x="1274775" y="2056304"/>
                  </a:lnTo>
                  <a:lnTo>
                    <a:pt x="1225803" y="2055353"/>
                  </a:lnTo>
                  <a:lnTo>
                    <a:pt x="1176769" y="2050248"/>
                  </a:lnTo>
                  <a:lnTo>
                    <a:pt x="1128926" y="2040102"/>
                  </a:lnTo>
                  <a:lnTo>
                    <a:pt x="1110388" y="20335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4825" y="0"/>
              <a:ext cx="1647558" cy="200096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85"/>
              </a:spcBef>
            </a:pPr>
            <a:r>
              <a:rPr dirty="0" spc="-50">
                <a:latin typeface="Cambria"/>
                <a:cs typeface="Cambria"/>
              </a:rPr>
              <a:t>7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3637616" y="5927581"/>
            <a:ext cx="34169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University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Lagos,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90" b="1">
                <a:solidFill>
                  <a:srgbClr val="331B2B"/>
                </a:solidFill>
                <a:latin typeface="Cambria"/>
                <a:cs typeface="Cambria"/>
              </a:rPr>
              <a:t>Akoka,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55" b="1">
                <a:solidFill>
                  <a:srgbClr val="331B2B"/>
                </a:solidFill>
                <a:latin typeface="Cambria"/>
                <a:cs typeface="Cambria"/>
              </a:rPr>
              <a:t>Lagos.</a:t>
            </a:r>
            <a:endParaRPr sz="1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3145" rIns="0" bIns="0" rtlCol="0" vert="horz">
            <a:spAutoFit/>
          </a:bodyPr>
          <a:lstStyle/>
          <a:p>
            <a:pPr marL="1292225">
              <a:lnSpc>
                <a:spcPct val="100000"/>
              </a:lnSpc>
              <a:spcBef>
                <a:spcPts val="90"/>
              </a:spcBef>
            </a:pPr>
            <a:r>
              <a:rPr dirty="0" spc="405">
                <a:latin typeface="Cambria"/>
                <a:cs typeface="Cambria"/>
              </a:rPr>
              <a:t>SCOPE</a:t>
            </a:r>
            <a:r>
              <a:rPr dirty="0" spc="310">
                <a:latin typeface="Cambria"/>
                <a:cs typeface="Cambria"/>
              </a:rPr>
              <a:t> </a:t>
            </a:r>
            <a:r>
              <a:rPr dirty="0" spc="420">
                <a:latin typeface="Cambria"/>
                <a:cs typeface="Cambria"/>
              </a:rPr>
              <a:t>OF</a:t>
            </a:r>
            <a:r>
              <a:rPr dirty="0" spc="315">
                <a:latin typeface="Cambria"/>
                <a:cs typeface="Cambria"/>
              </a:rPr>
              <a:t> </a:t>
            </a:r>
            <a:r>
              <a:rPr dirty="0" spc="370">
                <a:latin typeface="Cambria"/>
                <a:cs typeface="Cambria"/>
              </a:rPr>
              <a:t>STUDY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455" y="3213438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455" y="3565863"/>
            <a:ext cx="76200" cy="7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455" y="3937338"/>
            <a:ext cx="76200" cy="7619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99205" y="2660975"/>
            <a:ext cx="6774180" cy="1454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3865" marR="5080" indent="-431800">
              <a:lnSpc>
                <a:spcPct val="115599"/>
              </a:lnSpc>
              <a:spcBef>
                <a:spcPts val="100"/>
              </a:spcBef>
            </a:pPr>
            <a:r>
              <a:rPr dirty="0" sz="2000" spc="90" b="1">
                <a:solidFill>
                  <a:srgbClr val="331B2B"/>
                </a:solidFill>
                <a:latin typeface="Cambria"/>
                <a:cs typeface="Cambria"/>
              </a:rPr>
              <a:t>The</a:t>
            </a:r>
            <a:r>
              <a:rPr dirty="0" sz="2000" spc="19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scope</a:t>
            </a:r>
            <a:r>
              <a:rPr dirty="0" sz="2000" spc="19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2000" spc="19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this</a:t>
            </a:r>
            <a:r>
              <a:rPr dirty="0" sz="2000" spc="19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45" b="1">
                <a:solidFill>
                  <a:srgbClr val="331B2B"/>
                </a:solidFill>
                <a:latin typeface="Cambria"/>
                <a:cs typeface="Cambria"/>
              </a:rPr>
              <a:t>project</a:t>
            </a:r>
            <a:r>
              <a:rPr dirty="0" sz="2000" spc="19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includes</a:t>
            </a:r>
            <a:r>
              <a:rPr dirty="0" sz="2000" spc="19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90" b="1">
                <a:solidFill>
                  <a:srgbClr val="331B2B"/>
                </a:solidFill>
                <a:latin typeface="Cambria"/>
                <a:cs typeface="Cambria"/>
              </a:rPr>
              <a:t>but</a:t>
            </a:r>
            <a:r>
              <a:rPr dirty="0" sz="2000" spc="19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not</a:t>
            </a:r>
            <a:r>
              <a:rPr dirty="0" sz="2000" spc="19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limited</a:t>
            </a:r>
            <a:r>
              <a:rPr dirty="0" sz="2000" spc="19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331B2B"/>
                </a:solidFill>
                <a:latin typeface="Cambria"/>
                <a:cs typeface="Cambria"/>
              </a:rPr>
              <a:t>are: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Patient</a:t>
            </a:r>
            <a:r>
              <a:rPr dirty="0" sz="2000" spc="16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data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0" b="1">
                <a:solidFill>
                  <a:srgbClr val="331B2B"/>
                </a:solidFill>
                <a:latin typeface="Cambria"/>
                <a:cs typeface="Cambria"/>
              </a:rPr>
              <a:t>collection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and</a:t>
            </a:r>
            <a:r>
              <a:rPr dirty="0" sz="2000" spc="16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331B2B"/>
                </a:solidFill>
                <a:latin typeface="Cambria"/>
                <a:cs typeface="Cambria"/>
              </a:rPr>
              <a:t>processing</a:t>
            </a:r>
            <a:endParaRPr sz="2000">
              <a:latin typeface="Cambria"/>
              <a:cs typeface="Cambria"/>
            </a:endParaRPr>
          </a:p>
          <a:p>
            <a:pPr marL="443865" marR="1150620">
              <a:lnSpc>
                <a:spcPts val="2930"/>
              </a:lnSpc>
            </a:pP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Predictive</a:t>
            </a:r>
            <a:r>
              <a:rPr dirty="0" sz="200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75" b="1">
                <a:solidFill>
                  <a:srgbClr val="331B2B"/>
                </a:solidFill>
                <a:latin typeface="Cambria"/>
                <a:cs typeface="Cambria"/>
              </a:rPr>
              <a:t>Model</a:t>
            </a:r>
            <a:r>
              <a:rPr dirty="0" sz="200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development </a:t>
            </a:r>
            <a:r>
              <a:rPr dirty="0" sz="2000" spc="70" b="1">
                <a:solidFill>
                  <a:srgbClr val="331B2B"/>
                </a:solidFill>
                <a:latin typeface="Cambria"/>
                <a:cs typeface="Cambria"/>
              </a:rPr>
              <a:t>Implementation</a:t>
            </a:r>
            <a:r>
              <a:rPr dirty="0" sz="200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65" b="1">
                <a:solidFill>
                  <a:srgbClr val="331B2B"/>
                </a:solidFill>
                <a:latin typeface="Cambria"/>
                <a:cs typeface="Cambria"/>
              </a:rPr>
              <a:t>and</a:t>
            </a:r>
            <a:r>
              <a:rPr dirty="0" sz="200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331B2B"/>
                </a:solidFill>
                <a:latin typeface="Cambria"/>
                <a:cs typeface="Cambria"/>
              </a:rPr>
              <a:t>testing</a:t>
            </a:r>
            <a:r>
              <a:rPr dirty="0" sz="200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200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80" b="1">
                <a:solidFill>
                  <a:srgbClr val="331B2B"/>
                </a:solidFill>
                <a:latin typeface="Cambria"/>
                <a:cs typeface="Cambria"/>
              </a:rPr>
              <a:t>the</a:t>
            </a:r>
            <a:r>
              <a:rPr dirty="0" sz="2000" spc="17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2000" spc="50" b="1">
                <a:solidFill>
                  <a:srgbClr val="331B2B"/>
                </a:solidFill>
                <a:latin typeface="Cambria"/>
                <a:cs typeface="Cambria"/>
              </a:rPr>
              <a:t>model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4789837"/>
            <a:ext cx="1880870" cy="2773045"/>
          </a:xfrm>
          <a:custGeom>
            <a:avLst/>
            <a:gdLst/>
            <a:ahLst/>
            <a:cxnLst/>
            <a:rect l="l" t="t" r="r" b="b"/>
            <a:pathLst>
              <a:path w="1880870" h="2773045">
                <a:moveTo>
                  <a:pt x="105986" y="2773012"/>
                </a:moveTo>
                <a:lnTo>
                  <a:pt x="0" y="2732827"/>
                </a:lnTo>
                <a:lnTo>
                  <a:pt x="0" y="43389"/>
                </a:lnTo>
                <a:lnTo>
                  <a:pt x="27107" y="13597"/>
                </a:lnTo>
                <a:lnTo>
                  <a:pt x="69309" y="0"/>
                </a:lnTo>
                <a:lnTo>
                  <a:pt x="111634" y="10657"/>
                </a:lnTo>
                <a:lnTo>
                  <a:pt x="135125" y="37509"/>
                </a:lnTo>
                <a:lnTo>
                  <a:pt x="145238" y="74587"/>
                </a:lnTo>
                <a:lnTo>
                  <a:pt x="147430" y="115923"/>
                </a:lnTo>
                <a:lnTo>
                  <a:pt x="147156" y="155547"/>
                </a:lnTo>
                <a:lnTo>
                  <a:pt x="148423" y="208421"/>
                </a:lnTo>
                <a:lnTo>
                  <a:pt x="151397" y="261258"/>
                </a:lnTo>
                <a:lnTo>
                  <a:pt x="156352" y="313936"/>
                </a:lnTo>
                <a:lnTo>
                  <a:pt x="163565" y="366331"/>
                </a:lnTo>
                <a:lnTo>
                  <a:pt x="173309" y="418322"/>
                </a:lnTo>
                <a:lnTo>
                  <a:pt x="185860" y="469786"/>
                </a:lnTo>
                <a:lnTo>
                  <a:pt x="200610" y="517161"/>
                </a:lnTo>
                <a:lnTo>
                  <a:pt x="218521" y="563750"/>
                </a:lnTo>
                <a:lnTo>
                  <a:pt x="239527" y="609165"/>
                </a:lnTo>
                <a:lnTo>
                  <a:pt x="263561" y="653017"/>
                </a:lnTo>
                <a:lnTo>
                  <a:pt x="290558" y="694919"/>
                </a:lnTo>
                <a:lnTo>
                  <a:pt x="320451" y="734483"/>
                </a:lnTo>
                <a:lnTo>
                  <a:pt x="353174" y="771320"/>
                </a:lnTo>
                <a:lnTo>
                  <a:pt x="388661" y="805043"/>
                </a:lnTo>
                <a:lnTo>
                  <a:pt x="426846" y="835263"/>
                </a:lnTo>
                <a:lnTo>
                  <a:pt x="467663" y="861593"/>
                </a:lnTo>
                <a:lnTo>
                  <a:pt x="511045" y="883645"/>
                </a:lnTo>
                <a:lnTo>
                  <a:pt x="556927" y="901029"/>
                </a:lnTo>
                <a:lnTo>
                  <a:pt x="603710" y="913340"/>
                </a:lnTo>
                <a:lnTo>
                  <a:pt x="1003321" y="991697"/>
                </a:lnTo>
                <a:lnTo>
                  <a:pt x="1028307" y="1005412"/>
                </a:lnTo>
                <a:lnTo>
                  <a:pt x="1065788" y="1034720"/>
                </a:lnTo>
                <a:lnTo>
                  <a:pt x="1097137" y="1070828"/>
                </a:lnTo>
                <a:lnTo>
                  <a:pt x="1119406" y="1110128"/>
                </a:lnTo>
                <a:lnTo>
                  <a:pt x="1134274" y="1152005"/>
                </a:lnTo>
                <a:lnTo>
                  <a:pt x="1143226" y="1195972"/>
                </a:lnTo>
                <a:lnTo>
                  <a:pt x="1147747" y="1241544"/>
                </a:lnTo>
                <a:lnTo>
                  <a:pt x="1149323" y="1288233"/>
                </a:lnTo>
                <a:lnTo>
                  <a:pt x="1149580" y="1383020"/>
                </a:lnTo>
                <a:lnTo>
                  <a:pt x="1151231" y="1430145"/>
                </a:lnTo>
                <a:lnTo>
                  <a:pt x="1155879" y="1476443"/>
                </a:lnTo>
                <a:lnTo>
                  <a:pt x="1165218" y="1522521"/>
                </a:lnTo>
                <a:lnTo>
                  <a:pt x="1179509" y="1567248"/>
                </a:lnTo>
                <a:lnTo>
                  <a:pt x="1198440" y="1610228"/>
                </a:lnTo>
                <a:lnTo>
                  <a:pt x="1221700" y="1651066"/>
                </a:lnTo>
                <a:lnTo>
                  <a:pt x="1248977" y="1689364"/>
                </a:lnTo>
                <a:lnTo>
                  <a:pt x="1279959" y="1724728"/>
                </a:lnTo>
                <a:lnTo>
                  <a:pt x="1314336" y="1756760"/>
                </a:lnTo>
                <a:lnTo>
                  <a:pt x="1351795" y="1785064"/>
                </a:lnTo>
                <a:lnTo>
                  <a:pt x="1392025" y="1809245"/>
                </a:lnTo>
                <a:lnTo>
                  <a:pt x="1434714" y="1828907"/>
                </a:lnTo>
                <a:lnTo>
                  <a:pt x="1480753" y="1844723"/>
                </a:lnTo>
                <a:lnTo>
                  <a:pt x="1574788" y="1871000"/>
                </a:lnTo>
                <a:lnTo>
                  <a:pt x="1620917" y="1886232"/>
                </a:lnTo>
                <a:lnTo>
                  <a:pt x="1665211" y="1906039"/>
                </a:lnTo>
                <a:lnTo>
                  <a:pt x="1704832" y="1930941"/>
                </a:lnTo>
                <a:lnTo>
                  <a:pt x="1740326" y="1960988"/>
                </a:lnTo>
                <a:lnTo>
                  <a:pt x="1771704" y="1995476"/>
                </a:lnTo>
                <a:lnTo>
                  <a:pt x="1798979" y="2033699"/>
                </a:lnTo>
                <a:lnTo>
                  <a:pt x="1822165" y="2074952"/>
                </a:lnTo>
                <a:lnTo>
                  <a:pt x="1841273" y="2118532"/>
                </a:lnTo>
                <a:lnTo>
                  <a:pt x="1856317" y="2163732"/>
                </a:lnTo>
                <a:lnTo>
                  <a:pt x="1867310" y="2209848"/>
                </a:lnTo>
                <a:lnTo>
                  <a:pt x="1875407" y="2262960"/>
                </a:lnTo>
                <a:lnTo>
                  <a:pt x="1879599" y="2316444"/>
                </a:lnTo>
                <a:lnTo>
                  <a:pt x="1880540" y="2370195"/>
                </a:lnTo>
                <a:lnTo>
                  <a:pt x="1878881" y="2424105"/>
                </a:lnTo>
                <a:lnTo>
                  <a:pt x="1875275" y="2478069"/>
                </a:lnTo>
                <a:lnTo>
                  <a:pt x="1870374" y="2531981"/>
                </a:lnTo>
                <a:lnTo>
                  <a:pt x="1864833" y="2585736"/>
                </a:lnTo>
                <a:lnTo>
                  <a:pt x="1859349" y="2634052"/>
                </a:lnTo>
                <a:lnTo>
                  <a:pt x="1852788" y="2683005"/>
                </a:lnTo>
                <a:lnTo>
                  <a:pt x="1844762" y="2732084"/>
                </a:lnTo>
                <a:lnTo>
                  <a:pt x="1836461" y="2773012"/>
                </a:lnTo>
                <a:lnTo>
                  <a:pt x="105986" y="2773012"/>
                </a:lnTo>
                <a:close/>
              </a:path>
              <a:path w="1880870" h="2773045">
                <a:moveTo>
                  <a:pt x="1003321" y="991697"/>
                </a:moveTo>
                <a:lnTo>
                  <a:pt x="603710" y="913340"/>
                </a:lnTo>
                <a:lnTo>
                  <a:pt x="651322" y="921781"/>
                </a:lnTo>
                <a:lnTo>
                  <a:pt x="699494" y="927647"/>
                </a:lnTo>
                <a:lnTo>
                  <a:pt x="796449" y="936834"/>
                </a:lnTo>
                <a:lnTo>
                  <a:pt x="844696" y="942743"/>
                </a:lnTo>
                <a:lnTo>
                  <a:pt x="892890" y="951570"/>
                </a:lnTo>
                <a:lnTo>
                  <a:pt x="940477" y="964509"/>
                </a:lnTo>
                <a:lnTo>
                  <a:pt x="986077" y="982232"/>
                </a:lnTo>
                <a:lnTo>
                  <a:pt x="1003321" y="991697"/>
                </a:lnTo>
                <a:close/>
              </a:path>
            </a:pathLst>
          </a:custGeom>
          <a:solidFill>
            <a:srgbClr val="CDB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9644699" y="5369233"/>
            <a:ext cx="1047750" cy="2193925"/>
            <a:chOff x="9644699" y="5369233"/>
            <a:chExt cx="1047750" cy="2193925"/>
          </a:xfrm>
        </p:grpSpPr>
        <p:sp>
          <p:nvSpPr>
            <p:cNvPr id="9" name="object 9" descr=""/>
            <p:cNvSpPr/>
            <p:nvPr/>
          </p:nvSpPr>
          <p:spPr>
            <a:xfrm>
              <a:off x="9903333" y="5369233"/>
              <a:ext cx="789305" cy="1222375"/>
            </a:xfrm>
            <a:custGeom>
              <a:avLst/>
              <a:gdLst/>
              <a:ahLst/>
              <a:cxnLst/>
              <a:rect l="l" t="t" r="r" b="b"/>
              <a:pathLst>
                <a:path w="789304" h="1222375">
                  <a:moveTo>
                    <a:pt x="457652" y="0"/>
                  </a:moveTo>
                  <a:lnTo>
                    <a:pt x="508178" y="1749"/>
                  </a:lnTo>
                  <a:lnTo>
                    <a:pt x="557701" y="12145"/>
                  </a:lnTo>
                  <a:lnTo>
                    <a:pt x="602365" y="31239"/>
                  </a:lnTo>
                  <a:lnTo>
                    <a:pt x="643078" y="57681"/>
                  </a:lnTo>
                  <a:lnTo>
                    <a:pt x="680278" y="89735"/>
                  </a:lnTo>
                  <a:lnTo>
                    <a:pt x="714406" y="125663"/>
                  </a:lnTo>
                  <a:lnTo>
                    <a:pt x="745903" y="163728"/>
                  </a:lnTo>
                  <a:lnTo>
                    <a:pt x="776233" y="203536"/>
                  </a:lnTo>
                  <a:lnTo>
                    <a:pt x="789050" y="221185"/>
                  </a:lnTo>
                  <a:lnTo>
                    <a:pt x="789050" y="1222341"/>
                  </a:lnTo>
                  <a:lnTo>
                    <a:pt x="774778" y="1203796"/>
                  </a:lnTo>
                  <a:lnTo>
                    <a:pt x="743379" y="1169281"/>
                  </a:lnTo>
                  <a:lnTo>
                    <a:pt x="709234" y="1138045"/>
                  </a:lnTo>
                  <a:lnTo>
                    <a:pt x="672298" y="1110592"/>
                  </a:lnTo>
                  <a:lnTo>
                    <a:pt x="632523" y="1087423"/>
                  </a:lnTo>
                  <a:lnTo>
                    <a:pt x="589864" y="1069042"/>
                  </a:lnTo>
                  <a:lnTo>
                    <a:pt x="544782" y="1055715"/>
                  </a:lnTo>
                  <a:lnTo>
                    <a:pt x="498324" y="1046171"/>
                  </a:lnTo>
                  <a:lnTo>
                    <a:pt x="404193" y="1031378"/>
                  </a:lnTo>
                  <a:lnTo>
                    <a:pt x="357977" y="1022602"/>
                  </a:lnTo>
                  <a:lnTo>
                    <a:pt x="313296" y="1010554"/>
                  </a:lnTo>
                  <a:lnTo>
                    <a:pt x="270880" y="993470"/>
                  </a:lnTo>
                  <a:lnTo>
                    <a:pt x="231455" y="969587"/>
                  </a:lnTo>
                  <a:lnTo>
                    <a:pt x="197857" y="939667"/>
                  </a:lnTo>
                  <a:lnTo>
                    <a:pt x="169546" y="904730"/>
                  </a:lnTo>
                  <a:lnTo>
                    <a:pt x="145637" y="866088"/>
                  </a:lnTo>
                  <a:lnTo>
                    <a:pt x="125249" y="825056"/>
                  </a:lnTo>
                  <a:lnTo>
                    <a:pt x="107496" y="782949"/>
                  </a:lnTo>
                  <a:lnTo>
                    <a:pt x="90481" y="738343"/>
                  </a:lnTo>
                  <a:lnTo>
                    <a:pt x="74770" y="693267"/>
                  </a:lnTo>
                  <a:lnTo>
                    <a:pt x="60373" y="647759"/>
                  </a:lnTo>
                  <a:lnTo>
                    <a:pt x="47299" y="601857"/>
                  </a:lnTo>
                  <a:lnTo>
                    <a:pt x="35557" y="555598"/>
                  </a:lnTo>
                  <a:lnTo>
                    <a:pt x="25155" y="509020"/>
                  </a:lnTo>
                  <a:lnTo>
                    <a:pt x="16104" y="462159"/>
                  </a:lnTo>
                  <a:lnTo>
                    <a:pt x="8411" y="415054"/>
                  </a:lnTo>
                  <a:lnTo>
                    <a:pt x="2237" y="364015"/>
                  </a:lnTo>
                  <a:lnTo>
                    <a:pt x="0" y="312444"/>
                  </a:lnTo>
                  <a:lnTo>
                    <a:pt x="3696" y="261668"/>
                  </a:lnTo>
                  <a:lnTo>
                    <a:pt x="15326" y="213016"/>
                  </a:lnTo>
                  <a:lnTo>
                    <a:pt x="36886" y="167816"/>
                  </a:lnTo>
                  <a:lnTo>
                    <a:pt x="69051" y="128310"/>
                  </a:lnTo>
                  <a:lnTo>
                    <a:pt x="108699" y="96970"/>
                  </a:lnTo>
                  <a:lnTo>
                    <a:pt x="153992" y="72391"/>
                  </a:lnTo>
                  <a:lnTo>
                    <a:pt x="203095" y="53171"/>
                  </a:lnTo>
                  <a:lnTo>
                    <a:pt x="254169" y="37904"/>
                  </a:lnTo>
                  <a:lnTo>
                    <a:pt x="305380" y="25187"/>
                  </a:lnTo>
                  <a:lnTo>
                    <a:pt x="355720" y="13862"/>
                  </a:lnTo>
                  <a:lnTo>
                    <a:pt x="406655" y="4752"/>
                  </a:lnTo>
                  <a:lnTo>
                    <a:pt x="457652" y="0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910838" y="6525566"/>
              <a:ext cx="781685" cy="1037590"/>
            </a:xfrm>
            <a:custGeom>
              <a:avLst/>
              <a:gdLst/>
              <a:ahLst/>
              <a:cxnLst/>
              <a:rect l="l" t="t" r="r" b="b"/>
              <a:pathLst>
                <a:path w="781684" h="1037590">
                  <a:moveTo>
                    <a:pt x="183695" y="0"/>
                  </a:moveTo>
                  <a:lnTo>
                    <a:pt x="227582" y="1093"/>
                  </a:lnTo>
                  <a:lnTo>
                    <a:pt x="276188" y="6751"/>
                  </a:lnTo>
                  <a:lnTo>
                    <a:pt x="324028" y="16403"/>
                  </a:lnTo>
                  <a:lnTo>
                    <a:pt x="370894" y="29869"/>
                  </a:lnTo>
                  <a:lnTo>
                    <a:pt x="416576" y="46966"/>
                  </a:lnTo>
                  <a:lnTo>
                    <a:pt x="460864" y="67515"/>
                  </a:lnTo>
                  <a:lnTo>
                    <a:pt x="503549" y="91334"/>
                  </a:lnTo>
                  <a:lnTo>
                    <a:pt x="544421" y="118242"/>
                  </a:lnTo>
                  <a:lnTo>
                    <a:pt x="583271" y="148058"/>
                  </a:lnTo>
                  <a:lnTo>
                    <a:pt x="619890" y="180602"/>
                  </a:lnTo>
                  <a:lnTo>
                    <a:pt x="654067" y="215691"/>
                  </a:lnTo>
                  <a:lnTo>
                    <a:pt x="685594" y="253145"/>
                  </a:lnTo>
                  <a:lnTo>
                    <a:pt x="714261" y="292784"/>
                  </a:lnTo>
                  <a:lnTo>
                    <a:pt x="739858" y="334425"/>
                  </a:lnTo>
                  <a:lnTo>
                    <a:pt x="762176" y="377888"/>
                  </a:lnTo>
                  <a:lnTo>
                    <a:pt x="781006" y="422993"/>
                  </a:lnTo>
                  <a:lnTo>
                    <a:pt x="781545" y="424650"/>
                  </a:lnTo>
                  <a:lnTo>
                    <a:pt x="781545" y="1037283"/>
                  </a:lnTo>
                  <a:lnTo>
                    <a:pt x="554541" y="1037283"/>
                  </a:lnTo>
                  <a:lnTo>
                    <a:pt x="539124" y="983084"/>
                  </a:lnTo>
                  <a:lnTo>
                    <a:pt x="527997" y="933285"/>
                  </a:lnTo>
                  <a:lnTo>
                    <a:pt x="517513" y="883344"/>
                  </a:lnTo>
                  <a:lnTo>
                    <a:pt x="505970" y="833984"/>
                  </a:lnTo>
                  <a:lnTo>
                    <a:pt x="491670" y="785925"/>
                  </a:lnTo>
                  <a:lnTo>
                    <a:pt x="472909" y="739891"/>
                  </a:lnTo>
                  <a:lnTo>
                    <a:pt x="447989" y="696602"/>
                  </a:lnTo>
                  <a:lnTo>
                    <a:pt x="417897" y="659206"/>
                  </a:lnTo>
                  <a:lnTo>
                    <a:pt x="383268" y="625985"/>
                  </a:lnTo>
                  <a:lnTo>
                    <a:pt x="345426" y="595877"/>
                  </a:lnTo>
                  <a:lnTo>
                    <a:pt x="305702" y="567821"/>
                  </a:lnTo>
                  <a:lnTo>
                    <a:pt x="265421" y="540755"/>
                  </a:lnTo>
                  <a:lnTo>
                    <a:pt x="218922" y="508825"/>
                  </a:lnTo>
                  <a:lnTo>
                    <a:pt x="173712" y="475133"/>
                  </a:lnTo>
                  <a:lnTo>
                    <a:pt x="130871" y="438712"/>
                  </a:lnTo>
                  <a:lnTo>
                    <a:pt x="91480" y="398595"/>
                  </a:lnTo>
                  <a:lnTo>
                    <a:pt x="63317" y="363265"/>
                  </a:lnTo>
                  <a:lnTo>
                    <a:pt x="39140" y="325030"/>
                  </a:lnTo>
                  <a:lnTo>
                    <a:pt x="19897" y="284325"/>
                  </a:lnTo>
                  <a:lnTo>
                    <a:pt x="6534" y="241583"/>
                  </a:lnTo>
                  <a:lnTo>
                    <a:pt x="0" y="197238"/>
                  </a:lnTo>
                  <a:lnTo>
                    <a:pt x="1676" y="152631"/>
                  </a:lnTo>
                  <a:lnTo>
                    <a:pt x="12286" y="109339"/>
                  </a:lnTo>
                  <a:lnTo>
                    <a:pt x="32234" y="70234"/>
                  </a:lnTo>
                  <a:lnTo>
                    <a:pt x="61926" y="38190"/>
                  </a:lnTo>
                  <a:lnTo>
                    <a:pt x="98802" y="16514"/>
                  </a:lnTo>
                  <a:lnTo>
                    <a:pt x="140080" y="4462"/>
                  </a:lnTo>
                  <a:lnTo>
                    <a:pt x="183695" y="0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644699" y="572507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8819" y="677639"/>
                  </a:moveTo>
                  <a:lnTo>
                    <a:pt x="292844" y="674546"/>
                  </a:lnTo>
                  <a:lnTo>
                    <a:pt x="248748" y="665536"/>
                  </a:lnTo>
                  <a:lnTo>
                    <a:pt x="206935" y="651013"/>
                  </a:lnTo>
                  <a:lnTo>
                    <a:pt x="167810" y="631381"/>
                  </a:lnTo>
                  <a:lnTo>
                    <a:pt x="131777" y="607042"/>
                  </a:lnTo>
                  <a:lnTo>
                    <a:pt x="99237" y="578401"/>
                  </a:lnTo>
                  <a:lnTo>
                    <a:pt x="70597" y="545862"/>
                  </a:lnTo>
                  <a:lnTo>
                    <a:pt x="46258" y="509828"/>
                  </a:lnTo>
                  <a:lnTo>
                    <a:pt x="26626" y="470704"/>
                  </a:lnTo>
                  <a:lnTo>
                    <a:pt x="12102" y="428891"/>
                  </a:lnTo>
                  <a:lnTo>
                    <a:pt x="3093" y="384795"/>
                  </a:lnTo>
                  <a:lnTo>
                    <a:pt x="0" y="338819"/>
                  </a:lnTo>
                  <a:lnTo>
                    <a:pt x="3093" y="292844"/>
                  </a:lnTo>
                  <a:lnTo>
                    <a:pt x="12102" y="248748"/>
                  </a:lnTo>
                  <a:lnTo>
                    <a:pt x="26626" y="206935"/>
                  </a:lnTo>
                  <a:lnTo>
                    <a:pt x="46258" y="167811"/>
                  </a:lnTo>
                  <a:lnTo>
                    <a:pt x="70597" y="131777"/>
                  </a:lnTo>
                  <a:lnTo>
                    <a:pt x="99237" y="99238"/>
                  </a:lnTo>
                  <a:lnTo>
                    <a:pt x="131777" y="70597"/>
                  </a:lnTo>
                  <a:lnTo>
                    <a:pt x="167810" y="46258"/>
                  </a:lnTo>
                  <a:lnTo>
                    <a:pt x="206935" y="26626"/>
                  </a:lnTo>
                  <a:lnTo>
                    <a:pt x="248748" y="12102"/>
                  </a:lnTo>
                  <a:lnTo>
                    <a:pt x="292844" y="3093"/>
                  </a:lnTo>
                  <a:lnTo>
                    <a:pt x="338819" y="0"/>
                  </a:lnTo>
                  <a:lnTo>
                    <a:pt x="384795" y="3093"/>
                  </a:lnTo>
                  <a:lnTo>
                    <a:pt x="428891" y="12102"/>
                  </a:lnTo>
                  <a:lnTo>
                    <a:pt x="470703" y="26626"/>
                  </a:lnTo>
                  <a:lnTo>
                    <a:pt x="509828" y="46258"/>
                  </a:lnTo>
                  <a:lnTo>
                    <a:pt x="545862" y="70597"/>
                  </a:lnTo>
                  <a:lnTo>
                    <a:pt x="578401" y="99238"/>
                  </a:lnTo>
                  <a:lnTo>
                    <a:pt x="607042" y="131777"/>
                  </a:lnTo>
                  <a:lnTo>
                    <a:pt x="631380" y="167811"/>
                  </a:lnTo>
                  <a:lnTo>
                    <a:pt x="651013" y="206935"/>
                  </a:lnTo>
                  <a:lnTo>
                    <a:pt x="665536" y="248748"/>
                  </a:lnTo>
                  <a:lnTo>
                    <a:pt x="674546" y="292844"/>
                  </a:lnTo>
                  <a:lnTo>
                    <a:pt x="677639" y="338819"/>
                  </a:lnTo>
                  <a:lnTo>
                    <a:pt x="674546" y="384795"/>
                  </a:lnTo>
                  <a:lnTo>
                    <a:pt x="665536" y="428891"/>
                  </a:lnTo>
                  <a:lnTo>
                    <a:pt x="651013" y="470704"/>
                  </a:lnTo>
                  <a:lnTo>
                    <a:pt x="631380" y="509828"/>
                  </a:lnTo>
                  <a:lnTo>
                    <a:pt x="607042" y="545862"/>
                  </a:lnTo>
                  <a:lnTo>
                    <a:pt x="578401" y="578401"/>
                  </a:lnTo>
                  <a:lnTo>
                    <a:pt x="545862" y="607042"/>
                  </a:lnTo>
                  <a:lnTo>
                    <a:pt x="509828" y="631381"/>
                  </a:lnTo>
                  <a:lnTo>
                    <a:pt x="470703" y="651013"/>
                  </a:lnTo>
                  <a:lnTo>
                    <a:pt x="428891" y="665536"/>
                  </a:lnTo>
                  <a:lnTo>
                    <a:pt x="384795" y="674546"/>
                  </a:lnTo>
                  <a:lnTo>
                    <a:pt x="338819" y="6776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0" y="0"/>
            <a:ext cx="2040255" cy="2139315"/>
            <a:chOff x="0" y="0"/>
            <a:chExt cx="2040255" cy="2139315"/>
          </a:xfrm>
        </p:grpSpPr>
        <p:sp>
          <p:nvSpPr>
            <p:cNvPr id="13" name="object 13" descr=""/>
            <p:cNvSpPr/>
            <p:nvPr/>
          </p:nvSpPr>
          <p:spPr>
            <a:xfrm>
              <a:off x="0" y="1014192"/>
              <a:ext cx="674370" cy="1113790"/>
            </a:xfrm>
            <a:custGeom>
              <a:avLst/>
              <a:gdLst/>
              <a:ahLst/>
              <a:cxnLst/>
              <a:rect l="l" t="t" r="r" b="b"/>
              <a:pathLst>
                <a:path w="674370" h="1113789">
                  <a:moveTo>
                    <a:pt x="241046" y="1113423"/>
                  </a:moveTo>
                  <a:lnTo>
                    <a:pt x="194611" y="1109915"/>
                  </a:lnTo>
                  <a:lnTo>
                    <a:pt x="149423" y="1098487"/>
                  </a:lnTo>
                  <a:lnTo>
                    <a:pt x="109034" y="1079237"/>
                  </a:lnTo>
                  <a:lnTo>
                    <a:pt x="72558" y="1053371"/>
                  </a:lnTo>
                  <a:lnTo>
                    <a:pt x="39525" y="1022474"/>
                  </a:lnTo>
                  <a:lnTo>
                    <a:pt x="9465" y="988126"/>
                  </a:lnTo>
                  <a:lnTo>
                    <a:pt x="0" y="975687"/>
                  </a:lnTo>
                  <a:lnTo>
                    <a:pt x="0" y="0"/>
                  </a:lnTo>
                  <a:lnTo>
                    <a:pt x="9410" y="12246"/>
                  </a:lnTo>
                  <a:lnTo>
                    <a:pt x="41870" y="46928"/>
                  </a:lnTo>
                  <a:lnTo>
                    <a:pt x="77652" y="77632"/>
                  </a:lnTo>
                  <a:lnTo>
                    <a:pt x="116841" y="103725"/>
                  </a:lnTo>
                  <a:lnTo>
                    <a:pt x="159521" y="124575"/>
                  </a:lnTo>
                  <a:lnTo>
                    <a:pt x="206500" y="140211"/>
                  </a:lnTo>
                  <a:lnTo>
                    <a:pt x="255180" y="151664"/>
                  </a:lnTo>
                  <a:lnTo>
                    <a:pt x="304462" y="161317"/>
                  </a:lnTo>
                  <a:lnTo>
                    <a:pt x="353249" y="171552"/>
                  </a:lnTo>
                  <a:lnTo>
                    <a:pt x="400441" y="184751"/>
                  </a:lnTo>
                  <a:lnTo>
                    <a:pt x="444938" y="203296"/>
                  </a:lnTo>
                  <a:lnTo>
                    <a:pt x="485643" y="229570"/>
                  </a:lnTo>
                  <a:lnTo>
                    <a:pt x="522067" y="266305"/>
                  </a:lnTo>
                  <a:lnTo>
                    <a:pt x="550931" y="309486"/>
                  </a:lnTo>
                  <a:lnTo>
                    <a:pt x="573919" y="356815"/>
                  </a:lnTo>
                  <a:lnTo>
                    <a:pt x="592717" y="405997"/>
                  </a:lnTo>
                  <a:lnTo>
                    <a:pt x="608600" y="453677"/>
                  </a:lnTo>
                  <a:lnTo>
                    <a:pt x="622890" y="501851"/>
                  </a:lnTo>
                  <a:lnTo>
                    <a:pt x="635577" y="550467"/>
                  </a:lnTo>
                  <a:lnTo>
                    <a:pt x="646651" y="599472"/>
                  </a:lnTo>
                  <a:lnTo>
                    <a:pt x="656101" y="648815"/>
                  </a:lnTo>
                  <a:lnTo>
                    <a:pt x="663918" y="698444"/>
                  </a:lnTo>
                  <a:lnTo>
                    <a:pt x="670090" y="748306"/>
                  </a:lnTo>
                  <a:lnTo>
                    <a:pt x="673855" y="795511"/>
                  </a:lnTo>
                  <a:lnTo>
                    <a:pt x="673977" y="843059"/>
                  </a:lnTo>
                  <a:lnTo>
                    <a:pt x="668668" y="889651"/>
                  </a:lnTo>
                  <a:lnTo>
                    <a:pt x="656137" y="933990"/>
                  </a:lnTo>
                  <a:lnTo>
                    <a:pt x="634596" y="974780"/>
                  </a:lnTo>
                  <a:lnTo>
                    <a:pt x="603510" y="1009931"/>
                  </a:lnTo>
                  <a:lnTo>
                    <a:pt x="565843" y="1037285"/>
                  </a:lnTo>
                  <a:lnTo>
                    <a:pt x="523234" y="1058204"/>
                  </a:lnTo>
                  <a:lnTo>
                    <a:pt x="477322" y="1074049"/>
                  </a:lnTo>
                  <a:lnTo>
                    <a:pt x="429742" y="1086181"/>
                  </a:lnTo>
                  <a:lnTo>
                    <a:pt x="382134" y="1095962"/>
                  </a:lnTo>
                  <a:lnTo>
                    <a:pt x="335378" y="1104494"/>
                  </a:lnTo>
                  <a:lnTo>
                    <a:pt x="288158" y="1110965"/>
                  </a:lnTo>
                  <a:lnTo>
                    <a:pt x="241046" y="1113423"/>
                  </a:lnTo>
                  <a:close/>
                </a:path>
              </a:pathLst>
            </a:custGeom>
            <a:solidFill>
              <a:srgbClr val="3F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0" y="0"/>
              <a:ext cx="706755" cy="1073785"/>
            </a:xfrm>
            <a:custGeom>
              <a:avLst/>
              <a:gdLst/>
              <a:ahLst/>
              <a:cxnLst/>
              <a:rect l="l" t="t" r="r" b="b"/>
              <a:pathLst>
                <a:path w="706755" h="1073785">
                  <a:moveTo>
                    <a:pt x="529706" y="1073406"/>
                  </a:moveTo>
                  <a:lnTo>
                    <a:pt x="489356" y="1070751"/>
                  </a:lnTo>
                  <a:lnTo>
                    <a:pt x="441895" y="1063118"/>
                  </a:lnTo>
                  <a:lnTo>
                    <a:pt x="395420" y="1051348"/>
                  </a:lnTo>
                  <a:lnTo>
                    <a:pt x="350157" y="1035653"/>
                  </a:lnTo>
                  <a:lnTo>
                    <a:pt x="306332" y="1016245"/>
                  </a:lnTo>
                  <a:lnTo>
                    <a:pt x="264169" y="993335"/>
                  </a:lnTo>
                  <a:lnTo>
                    <a:pt x="223896" y="967136"/>
                  </a:lnTo>
                  <a:lnTo>
                    <a:pt x="185738" y="937859"/>
                  </a:lnTo>
                  <a:lnTo>
                    <a:pt x="149920" y="905716"/>
                  </a:lnTo>
                  <a:lnTo>
                    <a:pt x="116668" y="870919"/>
                  </a:lnTo>
                  <a:lnTo>
                    <a:pt x="86208" y="833679"/>
                  </a:lnTo>
                  <a:lnTo>
                    <a:pt x="58766" y="794208"/>
                  </a:lnTo>
                  <a:lnTo>
                    <a:pt x="34567" y="752718"/>
                  </a:lnTo>
                  <a:lnTo>
                    <a:pt x="13837" y="709420"/>
                  </a:lnTo>
                  <a:lnTo>
                    <a:pt x="0" y="672952"/>
                  </a:lnTo>
                  <a:lnTo>
                    <a:pt x="0" y="0"/>
                  </a:lnTo>
                  <a:lnTo>
                    <a:pt x="180717" y="0"/>
                  </a:lnTo>
                  <a:lnTo>
                    <a:pt x="192920" y="19047"/>
                  </a:lnTo>
                  <a:lnTo>
                    <a:pt x="214617" y="65505"/>
                  </a:lnTo>
                  <a:lnTo>
                    <a:pt x="228959" y="109741"/>
                  </a:lnTo>
                  <a:lnTo>
                    <a:pt x="239518" y="155285"/>
                  </a:lnTo>
                  <a:lnTo>
                    <a:pt x="247888" y="201535"/>
                  </a:lnTo>
                  <a:lnTo>
                    <a:pt x="255661" y="247891"/>
                  </a:lnTo>
                  <a:lnTo>
                    <a:pt x="264430" y="293753"/>
                  </a:lnTo>
                  <a:lnTo>
                    <a:pt x="275786" y="338520"/>
                  </a:lnTo>
                  <a:lnTo>
                    <a:pt x="291323" y="381592"/>
                  </a:lnTo>
                  <a:lnTo>
                    <a:pt x="312632" y="422368"/>
                  </a:lnTo>
                  <a:lnTo>
                    <a:pt x="346220" y="466192"/>
                  </a:lnTo>
                  <a:lnTo>
                    <a:pt x="386088" y="504641"/>
                  </a:lnTo>
                  <a:lnTo>
                    <a:pt x="429770" y="539527"/>
                  </a:lnTo>
                  <a:lnTo>
                    <a:pt x="474802" y="572658"/>
                  </a:lnTo>
                  <a:lnTo>
                    <a:pt x="516398" y="603791"/>
                  </a:lnTo>
                  <a:lnTo>
                    <a:pt x="556741" y="636497"/>
                  </a:lnTo>
                  <a:lnTo>
                    <a:pt x="594801" y="671626"/>
                  </a:lnTo>
                  <a:lnTo>
                    <a:pt x="629547" y="710027"/>
                  </a:lnTo>
                  <a:lnTo>
                    <a:pt x="659731" y="752405"/>
                  </a:lnTo>
                  <a:lnTo>
                    <a:pt x="683678" y="798556"/>
                  </a:lnTo>
                  <a:lnTo>
                    <a:pt x="699717" y="847631"/>
                  </a:lnTo>
                  <a:lnTo>
                    <a:pt x="706177" y="898780"/>
                  </a:lnTo>
                  <a:lnTo>
                    <a:pt x="702958" y="939770"/>
                  </a:lnTo>
                  <a:lnTo>
                    <a:pt x="691567" y="979215"/>
                  </a:lnTo>
                  <a:lnTo>
                    <a:pt x="671739" y="1014456"/>
                  </a:lnTo>
                  <a:lnTo>
                    <a:pt x="643210" y="1042832"/>
                  </a:lnTo>
                  <a:lnTo>
                    <a:pt x="608457" y="1061396"/>
                  </a:lnTo>
                  <a:lnTo>
                    <a:pt x="570014" y="1070937"/>
                  </a:lnTo>
                  <a:lnTo>
                    <a:pt x="529706" y="1073406"/>
                  </a:lnTo>
                  <a:close/>
                </a:path>
              </a:pathLst>
            </a:custGeom>
            <a:solidFill>
              <a:srgbClr val="A681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40161" cy="2138829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8534664" y="0"/>
            <a:ext cx="2157730" cy="2858770"/>
            <a:chOff x="8534664" y="0"/>
            <a:chExt cx="2157730" cy="2858770"/>
          </a:xfrm>
        </p:grpSpPr>
        <p:sp>
          <p:nvSpPr>
            <p:cNvPr id="17" name="object 17" descr=""/>
            <p:cNvSpPr/>
            <p:nvPr/>
          </p:nvSpPr>
          <p:spPr>
            <a:xfrm>
              <a:off x="8534664" y="0"/>
              <a:ext cx="2157730" cy="2858770"/>
            </a:xfrm>
            <a:custGeom>
              <a:avLst/>
              <a:gdLst/>
              <a:ahLst/>
              <a:cxnLst/>
              <a:rect l="l" t="t" r="r" b="b"/>
              <a:pathLst>
                <a:path w="2157729" h="2858770">
                  <a:moveTo>
                    <a:pt x="927421" y="0"/>
                  </a:moveTo>
                  <a:lnTo>
                    <a:pt x="969800" y="5185"/>
                  </a:lnTo>
                  <a:lnTo>
                    <a:pt x="1071190" y="18788"/>
                  </a:lnTo>
                  <a:lnTo>
                    <a:pt x="1222966" y="41846"/>
                  </a:lnTo>
                  <a:lnTo>
                    <a:pt x="1374407" y="67601"/>
                  </a:lnTo>
                  <a:lnTo>
                    <a:pt x="1575871" y="105195"/>
                  </a:lnTo>
                  <a:lnTo>
                    <a:pt x="1977569" y="186698"/>
                  </a:lnTo>
                  <a:lnTo>
                    <a:pt x="2031567" y="198427"/>
                  </a:lnTo>
                  <a:lnTo>
                    <a:pt x="2085166" y="212523"/>
                  </a:lnTo>
                  <a:lnTo>
                    <a:pt x="2136882" y="230844"/>
                  </a:lnTo>
                  <a:lnTo>
                    <a:pt x="2157719" y="2858236"/>
                  </a:lnTo>
                  <a:lnTo>
                    <a:pt x="2157719" y="2858748"/>
                  </a:lnTo>
                  <a:lnTo>
                    <a:pt x="2120593" y="2835217"/>
                  </a:lnTo>
                  <a:lnTo>
                    <a:pt x="2104646" y="2800262"/>
                  </a:lnTo>
                  <a:lnTo>
                    <a:pt x="2095829" y="2759831"/>
                  </a:lnTo>
                  <a:lnTo>
                    <a:pt x="2089721" y="2720692"/>
                  </a:lnTo>
                  <a:lnTo>
                    <a:pt x="2079959" y="2668729"/>
                  </a:lnTo>
                  <a:lnTo>
                    <a:pt x="2068519" y="2617076"/>
                  </a:lnTo>
                  <a:lnTo>
                    <a:pt x="2055149" y="2565900"/>
                  </a:lnTo>
                  <a:lnTo>
                    <a:pt x="2039598" y="2515366"/>
                  </a:lnTo>
                  <a:lnTo>
                    <a:pt x="2021615" y="2465638"/>
                  </a:lnTo>
                  <a:lnTo>
                    <a:pt x="2000947" y="2416882"/>
                  </a:lnTo>
                  <a:lnTo>
                    <a:pt x="1978767" y="2372514"/>
                  </a:lnTo>
                  <a:lnTo>
                    <a:pt x="1953596" y="2329431"/>
                  </a:lnTo>
                  <a:lnTo>
                    <a:pt x="1925560" y="2288004"/>
                  </a:lnTo>
                  <a:lnTo>
                    <a:pt x="1894787" y="2248607"/>
                  </a:lnTo>
                  <a:lnTo>
                    <a:pt x="1861406" y="2211611"/>
                  </a:lnTo>
                  <a:lnTo>
                    <a:pt x="1825543" y="2177388"/>
                  </a:lnTo>
                  <a:lnTo>
                    <a:pt x="1787327" y="2146311"/>
                  </a:lnTo>
                  <a:lnTo>
                    <a:pt x="1746885" y="2118751"/>
                  </a:lnTo>
                  <a:lnTo>
                    <a:pt x="1704345" y="2095082"/>
                  </a:lnTo>
                  <a:lnTo>
                    <a:pt x="1659835" y="2075674"/>
                  </a:lnTo>
                  <a:lnTo>
                    <a:pt x="1613482" y="2060901"/>
                  </a:lnTo>
                  <a:lnTo>
                    <a:pt x="1565415" y="2051135"/>
                  </a:lnTo>
                  <a:lnTo>
                    <a:pt x="1517275" y="2046520"/>
                  </a:lnTo>
                  <a:lnTo>
                    <a:pt x="1110388" y="2033539"/>
                  </a:lnTo>
                  <a:lnTo>
                    <a:pt x="1083528" y="2024030"/>
                  </a:lnTo>
                  <a:lnTo>
                    <a:pt x="1041830" y="2001147"/>
                  </a:lnTo>
                  <a:lnTo>
                    <a:pt x="1005087" y="1970568"/>
                  </a:lnTo>
                  <a:lnTo>
                    <a:pt x="976789" y="1935378"/>
                  </a:lnTo>
                  <a:lnTo>
                    <a:pt x="955378" y="1896454"/>
                  </a:lnTo>
                  <a:lnTo>
                    <a:pt x="939468" y="1854515"/>
                  </a:lnTo>
                  <a:lnTo>
                    <a:pt x="927671" y="1810281"/>
                  </a:lnTo>
                  <a:lnTo>
                    <a:pt x="918600" y="1764469"/>
                  </a:lnTo>
                  <a:lnTo>
                    <a:pt x="903087" y="1670989"/>
                  </a:lnTo>
                  <a:lnTo>
                    <a:pt x="893872" y="1624759"/>
                  </a:lnTo>
                  <a:lnTo>
                    <a:pt x="881833" y="1579828"/>
                  </a:lnTo>
                  <a:lnTo>
                    <a:pt x="865201" y="1535870"/>
                  </a:lnTo>
                  <a:lnTo>
                    <a:pt x="843901" y="1494041"/>
                  </a:lnTo>
                  <a:lnTo>
                    <a:pt x="818304" y="1454682"/>
                  </a:lnTo>
                  <a:lnTo>
                    <a:pt x="788781" y="1418135"/>
                  </a:lnTo>
                  <a:lnTo>
                    <a:pt x="755702" y="1384739"/>
                  </a:lnTo>
                  <a:lnTo>
                    <a:pt x="719441" y="1354835"/>
                  </a:lnTo>
                  <a:lnTo>
                    <a:pt x="680367" y="1328765"/>
                  </a:lnTo>
                  <a:lnTo>
                    <a:pt x="638852" y="1306869"/>
                  </a:lnTo>
                  <a:lnTo>
                    <a:pt x="595266" y="1289487"/>
                  </a:lnTo>
                  <a:lnTo>
                    <a:pt x="549982" y="1276961"/>
                  </a:lnTo>
                  <a:lnTo>
                    <a:pt x="502012" y="1268767"/>
                  </a:lnTo>
                  <a:lnTo>
                    <a:pt x="405004" y="1257979"/>
                  </a:lnTo>
                  <a:lnTo>
                    <a:pt x="357039" y="1250377"/>
                  </a:lnTo>
                  <a:lnTo>
                    <a:pt x="310148" y="1237964"/>
                  </a:lnTo>
                  <a:lnTo>
                    <a:pt x="267047" y="1219773"/>
                  </a:lnTo>
                  <a:lnTo>
                    <a:pt x="227191" y="1195841"/>
                  </a:lnTo>
                  <a:lnTo>
                    <a:pt x="190680" y="1166866"/>
                  </a:lnTo>
                  <a:lnTo>
                    <a:pt x="157616" y="1133544"/>
                  </a:lnTo>
                  <a:lnTo>
                    <a:pt x="128099" y="1096574"/>
                  </a:lnTo>
                  <a:lnTo>
                    <a:pt x="102231" y="1056653"/>
                  </a:lnTo>
                  <a:lnTo>
                    <a:pt x="80111" y="1014479"/>
                  </a:lnTo>
                  <a:lnTo>
                    <a:pt x="61841" y="970748"/>
                  </a:lnTo>
                  <a:lnTo>
                    <a:pt x="45302" y="919649"/>
                  </a:lnTo>
                  <a:lnTo>
                    <a:pt x="32556" y="867554"/>
                  </a:lnTo>
                  <a:lnTo>
                    <a:pt x="22975" y="814674"/>
                  </a:lnTo>
                  <a:lnTo>
                    <a:pt x="15934" y="761216"/>
                  </a:lnTo>
                  <a:lnTo>
                    <a:pt x="10804" y="707393"/>
                  </a:lnTo>
                  <a:lnTo>
                    <a:pt x="6960" y="653412"/>
                  </a:lnTo>
                  <a:lnTo>
                    <a:pt x="3775" y="599483"/>
                  </a:lnTo>
                  <a:lnTo>
                    <a:pt x="1406" y="550929"/>
                  </a:lnTo>
                  <a:lnTo>
                    <a:pt x="0" y="501574"/>
                  </a:lnTo>
                  <a:lnTo>
                    <a:pt x="17" y="451859"/>
                  </a:lnTo>
                  <a:lnTo>
                    <a:pt x="1923" y="402224"/>
                  </a:lnTo>
                  <a:lnTo>
                    <a:pt x="6180" y="353112"/>
                  </a:lnTo>
                  <a:lnTo>
                    <a:pt x="13253" y="304962"/>
                  </a:lnTo>
                  <a:lnTo>
                    <a:pt x="23604" y="258215"/>
                  </a:lnTo>
                  <a:lnTo>
                    <a:pt x="37696" y="213314"/>
                  </a:lnTo>
                  <a:lnTo>
                    <a:pt x="55994" y="170698"/>
                  </a:lnTo>
                  <a:lnTo>
                    <a:pt x="78961" y="130809"/>
                  </a:lnTo>
                  <a:lnTo>
                    <a:pt x="107060" y="94089"/>
                  </a:lnTo>
                  <a:lnTo>
                    <a:pt x="140755" y="60977"/>
                  </a:lnTo>
                  <a:lnTo>
                    <a:pt x="179953" y="32393"/>
                  </a:lnTo>
                  <a:lnTo>
                    <a:pt x="222263" y="9920"/>
                  </a:lnTo>
                  <a:lnTo>
                    <a:pt x="248410" y="0"/>
                  </a:lnTo>
                  <a:lnTo>
                    <a:pt x="927421" y="0"/>
                  </a:lnTo>
                  <a:close/>
                </a:path>
                <a:path w="2157729" h="2858770">
                  <a:moveTo>
                    <a:pt x="1110388" y="2033539"/>
                  </a:moveTo>
                  <a:lnTo>
                    <a:pt x="1517275" y="2046520"/>
                  </a:lnTo>
                  <a:lnTo>
                    <a:pt x="1468940" y="2045857"/>
                  </a:lnTo>
                  <a:lnTo>
                    <a:pt x="1420467" y="2047823"/>
                  </a:lnTo>
                  <a:lnTo>
                    <a:pt x="1323329" y="2054367"/>
                  </a:lnTo>
                  <a:lnTo>
                    <a:pt x="1274775" y="2056304"/>
                  </a:lnTo>
                  <a:lnTo>
                    <a:pt x="1225803" y="2055353"/>
                  </a:lnTo>
                  <a:lnTo>
                    <a:pt x="1176769" y="2050248"/>
                  </a:lnTo>
                  <a:lnTo>
                    <a:pt x="1128926" y="2040102"/>
                  </a:lnTo>
                  <a:lnTo>
                    <a:pt x="1110388" y="2033539"/>
                  </a:lnTo>
                  <a:close/>
                </a:path>
              </a:pathLst>
            </a:custGeom>
            <a:solidFill>
              <a:srgbClr val="CDB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3192" y="0"/>
              <a:ext cx="2129191" cy="1942686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85"/>
              </a:spcBef>
            </a:pPr>
            <a:r>
              <a:rPr dirty="0" spc="-50">
                <a:latin typeface="Cambria"/>
                <a:cs typeface="Cambria"/>
              </a:rPr>
              <a:t>8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3637616" y="5927581"/>
            <a:ext cx="34169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University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b="1">
                <a:solidFill>
                  <a:srgbClr val="331B2B"/>
                </a:solidFill>
                <a:latin typeface="Cambria"/>
                <a:cs typeface="Cambria"/>
              </a:rPr>
              <a:t>of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65" b="1">
                <a:solidFill>
                  <a:srgbClr val="331B2B"/>
                </a:solidFill>
                <a:latin typeface="Cambria"/>
                <a:cs typeface="Cambria"/>
              </a:rPr>
              <a:t>Lagos,</a:t>
            </a:r>
            <a:r>
              <a:rPr dirty="0" sz="1550" spc="150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90" b="1">
                <a:solidFill>
                  <a:srgbClr val="331B2B"/>
                </a:solidFill>
                <a:latin typeface="Cambria"/>
                <a:cs typeface="Cambria"/>
              </a:rPr>
              <a:t>Akoka,</a:t>
            </a:r>
            <a:r>
              <a:rPr dirty="0" sz="1550" spc="155" b="1">
                <a:solidFill>
                  <a:srgbClr val="331B2B"/>
                </a:solidFill>
                <a:latin typeface="Cambria"/>
                <a:cs typeface="Cambria"/>
              </a:rPr>
              <a:t> </a:t>
            </a:r>
            <a:r>
              <a:rPr dirty="0" sz="1550" spc="55" b="1">
                <a:solidFill>
                  <a:srgbClr val="331B2B"/>
                </a:solidFill>
                <a:latin typeface="Cambria"/>
                <a:cs typeface="Cambria"/>
              </a:rPr>
              <a:t>Lagos.</a:t>
            </a:r>
            <a:endParaRPr sz="1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Joy Siobhan</dc:creator>
  <cp:keywords>DAGK7dcpTNQ,BAFr4IqdksQ</cp:keywords>
  <dc:title>Canva 5 Design Milestone Badge</dc:title>
  <dcterms:created xsi:type="dcterms:W3CDTF">2024-10-31T10:44:52Z</dcterms:created>
  <dcterms:modified xsi:type="dcterms:W3CDTF">2024-10-31T10:44:52Z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2024-10-31T00:00:00Z</vt:filetime>
  </property>
  <property fmtid="{D5CDD505-2E9C-101B-9397-08002B2CF9AE}" pid="3" name="Creator">
    <vt:lpwstr>Canva</vt:lpwstr>
  </property>
  <property fmtid="{D5CDD505-2E9C-101B-9397-08002B2CF9AE}" pid="4" name="LastSaved">
    <vt:filetime>2024-10-31T00:00:00Z</vt:filetime>
  </property>
  <property fmtid="{D5CDD505-2E9C-101B-9397-08002B2CF9AE}" pid="5" name="Producer">
    <vt:lpwstr>Canva</vt:lpwstr>
  </property>
  <property fmtid="{D5CDD505-2E9C-101B-9397-08002B2CF9AE}" pid="6" name="containsAiGeneratedContent">
    <vt:lpwstr>Yes</vt:lpwstr>
  </property>
</Properties>
</file>