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gif" ContentType="image/gif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BF71337A24B48B564DDACE538CF46" ma:contentTypeVersion="11" ma:contentTypeDescription="Create a new document." ma:contentTypeScope="" ma:versionID="ab11e64f46439af49bbdfd5fba0c63c9">
  <xsd:schema xmlns:xsd="http://www.w3.org/2001/XMLSchema" xmlns:xs="http://www.w3.org/2001/XMLSchema" xmlns:p="http://schemas.microsoft.com/office/2006/metadata/properties" xmlns:ns2="fe441e1d-e4f6-4814-912b-65f01f5d3036" xmlns:ns3="3494b8ed-9bec-40f3-830b-d6b4356b7ad3" targetNamespace="http://schemas.microsoft.com/office/2006/metadata/properties" ma:root="true" ma:fieldsID="89938ae16bfa147a07b2deb8c8ea1c5d" ns2:_="" ns3:_="">
    <xsd:import namespace="fe441e1d-e4f6-4814-912b-65f01f5d3036"/>
    <xsd:import namespace="3494b8ed-9bec-40f3-830b-d6b4356b7a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1e1d-e4f6-4814-912b-65f01f5d3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4b8ed-9bec-40f3-830b-d6b4356b7ad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11DC4-67A0-4324-A3DF-F8EBBFEFDB08}"/>
</file>

<file path=customXml/itemProps2.xml><?xml version="1.0" encoding="utf-8"?>
<ds:datastoreItem xmlns:ds="http://schemas.openxmlformats.org/officeDocument/2006/customXml" ds:itemID="{844CE0C5-034A-42E9-9C82-0E312B01A13E}"/>
</file>

<file path=customXml/itemProps3.xml><?xml version="1.0" encoding="utf-8"?>
<ds:datastoreItem xmlns:ds="http://schemas.openxmlformats.org/officeDocument/2006/customXml" ds:itemID="{5F78B736-C458-4B51-870E-135C91A997C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Teamlab Office</cp:lastModifiedBy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0x010100C36BF71337A24B48B564DDACE538CF46</vt:lpwstr>
  </property>
</Properties>
</file>