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816946BF9B24DB7F26955C4543618" ma:contentTypeVersion="9" ma:contentTypeDescription="Create a new document." ma:contentTypeScope="" ma:versionID="f83a017b00179535ba734d13d836873f">
  <xsd:schema xmlns:xsd="http://www.w3.org/2001/XMLSchema" xmlns:xs="http://www.w3.org/2001/XMLSchema" xmlns:p="http://schemas.microsoft.com/office/2006/metadata/properties" xmlns:ns2="4526b749-01de-4416-a7d8-a2effcd30547" targetNamespace="http://schemas.microsoft.com/office/2006/metadata/properties" ma:root="true" ma:fieldsID="2f3f2e2b342ee0fc112d7f8f6bff53ff" ns2:_="">
    <xsd:import namespace="4526b749-01de-4416-a7d8-a2effcd30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6b749-01de-4416-a7d8-a2effcd30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CB8F7-BB81-4825-995E-F6A4F97EDB82}"/>
</file>

<file path=customXml/itemProps2.xml><?xml version="1.0" encoding="utf-8"?>
<ds:datastoreItem xmlns:ds="http://schemas.openxmlformats.org/officeDocument/2006/customXml" ds:itemID="{0EC12D0B-1217-4A30-84E9-B92AA8FF005D}"/>
</file>

<file path=customXml/itemProps3.xml><?xml version="1.0" encoding="utf-8"?>
<ds:datastoreItem xmlns:ds="http://schemas.openxmlformats.org/officeDocument/2006/customXml" ds:itemID="{6768B2D2-D962-4477-B43B-2ED4D75998C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0x010100ACF816946BF9B24DB7F26955C4543618</vt:lpwstr>
  </property>
</Properties>
</file>