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225550"/>
          </a:xfrm>
        </p:spPr>
        <p:txBody>
          <a:bodyPr/>
          <a:lstStyle/>
          <a:p>
            <a:r>
              <a:rPr lang="en-GB" altLang="en-US" dirty="0"/>
              <a:t>Connections</a:t>
            </a:r>
            <a:endParaRPr lang="en-GB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499745" cy="269240"/>
          </a:xfrm>
        </p:spPr>
        <p:txBody>
          <a:bodyPr>
            <a:normAutofit fontScale="40000"/>
          </a:bodyPr>
          <a:lstStyle/>
          <a:p>
            <a:endParaRPr lang="en-GB" altLang="en-US"/>
          </a:p>
        </p:txBody>
      </p:sp>
      <p:pic>
        <p:nvPicPr>
          <p:cNvPr id="5" name="Picture 4" descr="Graph-Nod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2250" y="2842260"/>
            <a:ext cx="4438650" cy="2825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JobSeeker Home Page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853815" cy="4351655"/>
          </a:xfrm>
        </p:spPr>
        <p:txBody>
          <a:bodyPr>
            <a:normAutofit lnSpcReduction="20000"/>
          </a:bodyPr>
          <a:p>
            <a:r>
              <a:rPr lang="en-GB" altLang="en-US" sz="2400"/>
              <a:t>by defaulf users see jobs that are related to their skills</a:t>
            </a:r>
            <a:endParaRPr lang="en-GB" altLang="en-US" sz="2400"/>
          </a:p>
          <a:p>
            <a:r>
              <a:rPr lang="en-GB" altLang="en-US" sz="2400"/>
              <a:t>User can search for job by typing on the search bar or use a filter</a:t>
            </a:r>
            <a:endParaRPr lang="en-GB" altLang="en-US" sz="2400"/>
          </a:p>
          <a:p>
            <a:r>
              <a:rPr lang="en-GB" altLang="en-US" sz="2400"/>
              <a:t>Users can delete and edit their profiles</a:t>
            </a:r>
            <a:endParaRPr lang="en-GB" altLang="en-US" sz="2400"/>
          </a:p>
          <a:p>
            <a:r>
              <a:rPr lang="en-GB" altLang="en-US" sz="2400"/>
              <a:t>Job details are shown when user clicks on the job they want.</a:t>
            </a:r>
            <a:endParaRPr lang="en-GB" altLang="en-US" sz="2400"/>
          </a:p>
          <a:p>
            <a:r>
              <a:rPr lang="en-GB" altLang="en-US" sz="2400"/>
              <a:t>User can then apply for job they want by clicking apply button</a:t>
            </a:r>
            <a:r>
              <a:rPr lang="en-GB" altLang="en-US"/>
              <a:t> 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</p:txBody>
      </p:sp>
      <p:pic>
        <p:nvPicPr>
          <p:cNvPr id="5" name="Content Placeholder 4" descr="JobSeeker-Home-Pag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796155" y="1691005"/>
            <a:ext cx="7094220" cy="36874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Company Home Page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1815" y="1584325"/>
            <a:ext cx="3493770" cy="4351655"/>
          </a:xfrm>
        </p:spPr>
        <p:txBody>
          <a:bodyPr/>
          <a:p>
            <a:r>
              <a:rPr lang="en-GB" altLang="en-US"/>
              <a:t>A company can edit their profile</a:t>
            </a:r>
            <a:endParaRPr lang="en-GB" altLang="en-US"/>
          </a:p>
          <a:p>
            <a:r>
              <a:rPr lang="en-GB" altLang="en-US"/>
              <a:t>A company can add jobs</a:t>
            </a:r>
            <a:endParaRPr lang="en-GB" altLang="en-US"/>
          </a:p>
          <a:p>
            <a:r>
              <a:rPr lang="en-GB" altLang="en-US"/>
              <a:t>See posted jobs</a:t>
            </a:r>
            <a:endParaRPr lang="en-GB" altLang="en-US"/>
          </a:p>
          <a:p>
            <a:r>
              <a:rPr lang="en-GB" altLang="en-US"/>
              <a:t>delete a job they posted</a:t>
            </a:r>
            <a:endParaRPr lang="en-GB" altLang="en-US"/>
          </a:p>
        </p:txBody>
      </p:sp>
      <p:pic>
        <p:nvPicPr>
          <p:cNvPr id="5" name="Content Placeholder 4" descr="Company-Home-Pag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206365" y="1311275"/>
            <a:ext cx="6579870" cy="51536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Add Job Page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GB" altLang="en-US"/>
              <a:t>Company can enter job details and Post Job</a:t>
            </a:r>
            <a:endParaRPr lang="en-GB" altLang="en-US"/>
          </a:p>
          <a:p>
            <a:r>
              <a:rPr lang="en-GB" altLang="en-US"/>
              <a:t>Job will be posted to the platform and JobSeeker will see it</a:t>
            </a:r>
            <a:endParaRPr lang="en-GB" altLang="en-US"/>
          </a:p>
        </p:txBody>
      </p:sp>
      <p:pic>
        <p:nvPicPr>
          <p:cNvPr id="5" name="Content Placeholder 4" descr="Add-Job-Pag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18555" y="365125"/>
            <a:ext cx="5485130" cy="60871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Finally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77360" cy="4351655"/>
          </a:xfrm>
        </p:spPr>
        <p:txBody>
          <a:bodyPr>
            <a:normAutofit lnSpcReduction="20000"/>
          </a:bodyPr>
          <a:p>
            <a:r>
              <a:rPr lang="en-GB" altLang="en-US"/>
              <a:t>View Graph button - Visual representantion of the graph nodes and edges as they happen.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r>
              <a:rPr lang="en-GB" altLang="en-US"/>
              <a:t>Graph-view is updated each time a JobSeeker,Job or company is added and when Jobseeker applies for a job from a company</a:t>
            </a:r>
            <a:endParaRPr lang="en-GB" altLang="en-US"/>
          </a:p>
        </p:txBody>
      </p:sp>
      <p:pic>
        <p:nvPicPr>
          <p:cNvPr id="7" name="Content Placeholder 6" descr="Platform-Visualization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115560" y="903605"/>
            <a:ext cx="6742430" cy="50514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Problem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935845" cy="949325"/>
          </a:xfrm>
        </p:spPr>
        <p:txBody>
          <a:bodyPr>
            <a:normAutofit lnSpcReduction="10000"/>
          </a:bodyPr>
          <a:p>
            <a:r>
              <a:rPr lang="en-GB" altLang="en-US"/>
              <a:t>South Africa has the highest unemployment rate in the world</a:t>
            </a:r>
            <a:endParaRPr lang="en-GB" altLang="en-US"/>
          </a:p>
        </p:txBody>
      </p:sp>
      <p:pic>
        <p:nvPicPr>
          <p:cNvPr id="4" name="Content Placeholder 3" descr="south-africa-unemployment-rat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488690" y="2950210"/>
            <a:ext cx="5016500" cy="31356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Connections</a:t>
            </a:r>
            <a:endParaRPr lang="en-GB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 descr="Connections-People"/>
          <p:cNvPicPr>
            <a:picLocks noChangeAspect="1"/>
          </p:cNvPicPr>
          <p:nvPr>
            <p:ph sz="half" idx="1"/>
          </p:nvPr>
        </p:nvPicPr>
        <p:blipFill>
          <a:blip r:embed="rId1"/>
          <a:srcRect b="7477"/>
          <a:stretch>
            <a:fillRect/>
          </a:stretch>
        </p:blipFill>
        <p:spPr>
          <a:xfrm>
            <a:off x="3304540" y="1691005"/>
            <a:ext cx="4600575" cy="40627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Solution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6235" cy="374142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GB" altLang="en-US"/>
              <a:t>Connections</a:t>
            </a:r>
            <a:br>
              <a:rPr lang="en-GB" altLang="en-US"/>
            </a:br>
            <a:br>
              <a:rPr lang="en-GB" altLang="en-US"/>
            </a:br>
            <a:r>
              <a:rPr lang="en-GB" altLang="en-US"/>
              <a:t>* Connections is a system that allows People looking for Jobs to connect to companies who are hiring 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r>
              <a:rPr lang="en-GB" altLang="en-US"/>
              <a:t>- the system eliminates having to know someone to get a job and it will play a significant role in retuding unemployement.</a:t>
            </a:r>
            <a:endParaRPr lang="en-GB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696845" y="21844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How it works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GB" altLang="en-US"/>
              <a:t>makes use of Graph ADT to store nodes that represent Companies, JobSeekers and Jobs posted by Companies.</a:t>
            </a:r>
            <a:endParaRPr lang="en-GB" altLang="en-US"/>
          </a:p>
          <a:p>
            <a:r>
              <a:rPr lang="en-GB" altLang="en-US"/>
              <a:t>When a JobSeeker registers search methods are used to get the Jobs that match the JobSeekers criteria and edges/relationships are created between jobseekers and jobs</a:t>
            </a:r>
            <a:endParaRPr lang="en-GB" altLang="en-US"/>
          </a:p>
        </p:txBody>
      </p:sp>
      <p:pic>
        <p:nvPicPr>
          <p:cNvPr id="5" name="Content Placeholder 4" descr="Graph-Nodes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27190" y="2036445"/>
            <a:ext cx="4732655" cy="30124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System</a:t>
            </a:r>
            <a:endParaRPr lang="en-GB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 descr="Main-Page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915660" y="1395730"/>
            <a:ext cx="6041390" cy="47815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280160" y="2780030"/>
            <a:ext cx="4211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Login - Registered Users can login</a:t>
            </a:r>
            <a:endParaRPr lang="en-GB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255905" y="3816985"/>
            <a:ext cx="5236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/>
              <a:t>Register Job Seeker - Users can register to look for jobs</a:t>
            </a:r>
            <a:endParaRPr lang="en-GB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540385" y="4853940"/>
            <a:ext cx="4951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/>
              <a:t>Company Register - Companies register to post jobs</a:t>
            </a:r>
            <a:endParaRPr lang="en-GB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JobSeeker Register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GB" altLang="en-US"/>
              <a:t>User will enter their information and will be able to login</a:t>
            </a:r>
            <a:endParaRPr lang="en-GB" altLang="en-US"/>
          </a:p>
        </p:txBody>
      </p:sp>
      <p:pic>
        <p:nvPicPr>
          <p:cNvPr id="5" name="Content Placeholder 4" descr="JobSeeker-Register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53835" y="966470"/>
            <a:ext cx="4799965" cy="52108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Company Register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GB" altLang="en-US"/>
              <a:t>Company Registers and to the platform and is then able to post jobs </a:t>
            </a:r>
            <a:endParaRPr lang="en-GB" altLang="en-US"/>
          </a:p>
        </p:txBody>
      </p:sp>
      <p:pic>
        <p:nvPicPr>
          <p:cNvPr id="5" name="Content Placeholder 4" descr="Company-Register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07150" y="1110615"/>
            <a:ext cx="5137150" cy="52781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Login Page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GB" altLang="en-US"/>
              <a:t>User can login as JobSeeker which is the default and Companies the check the box to specify that they are logging in as a company</a:t>
            </a:r>
            <a:endParaRPr lang="en-GB" altLang="en-US"/>
          </a:p>
        </p:txBody>
      </p:sp>
      <p:pic>
        <p:nvPicPr>
          <p:cNvPr id="5" name="Content Placeholder 4" descr="User-Login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47130" y="799465"/>
            <a:ext cx="5535930" cy="57543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1804</Words>
  <Application>WPS Presentation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Connections</dc:title>
  <dc:creator/>
  <cp:lastModifiedBy>thula</cp:lastModifiedBy>
  <cp:revision>2</cp:revision>
  <dcterms:created xsi:type="dcterms:W3CDTF">2023-05-14T21:03:15Z</dcterms:created>
  <dcterms:modified xsi:type="dcterms:W3CDTF">2023-05-14T23:40:52Z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1141E0D208FC4DE5AA29579297F0A4FE</vt:lpwstr>
  </property>
  <property fmtid="{D5CDD505-2E9C-101B-9397-08002B2CF9AE}" pid="3" name="KSOProductBuildVer">
    <vt:lpwstr>1033-11.2.0.11537</vt:lpwstr>
  </property>
</Properties>
</file>