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090930"/>
          </a:xfrm>
        </p:spPr>
        <p:txBody>
          <a:bodyPr/>
          <a:lstStyle/>
          <a:p>
            <a:r>
              <a:rPr lang="en-ZA" altLang="en-US" dirty="0"/>
              <a:t>Pixes</a:t>
            </a:r>
            <a:endParaRPr lang="en-ZA" altLang="en-US" dirty="0"/>
          </a:p>
        </p:txBody>
      </p:sp>
      <p:pic>
        <p:nvPicPr>
          <p:cNvPr id="4" name="Picture 3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4565" y="2213610"/>
            <a:ext cx="5182870" cy="32746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725" y="257810"/>
            <a:ext cx="10515600" cy="436245"/>
          </a:xfrm>
        </p:spPr>
        <p:txBody>
          <a:bodyPr>
            <a:normAutofit fontScale="90000"/>
          </a:bodyPr>
          <a:p>
            <a:r>
              <a:rPr lang="en-ZA" altLang="en-US"/>
              <a:t>Faces Identification</a:t>
            </a:r>
            <a:endParaRPr lang="en-ZA" altLang="en-US"/>
          </a:p>
        </p:txBody>
      </p:sp>
      <p:pic>
        <p:nvPicPr>
          <p:cNvPr id="4" name="Picture 3" descr="Pixes_Fac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7475" y="694055"/>
            <a:ext cx="9534525" cy="60483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80390" y="4809490"/>
            <a:ext cx="25901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ZA" altLang="en-US"/>
              <a:t>Number of faces detected</a:t>
            </a:r>
            <a:endParaRPr lang="en-ZA" altLang="en-US"/>
          </a:p>
        </p:txBody>
      </p:sp>
      <p:cxnSp>
        <p:nvCxnSpPr>
          <p:cNvPr id="6" name="Elbow Connector 5"/>
          <p:cNvCxnSpPr>
            <a:stCxn id="5" idx="0"/>
          </p:cNvCxnSpPr>
          <p:nvPr/>
        </p:nvCxnSpPr>
        <p:spPr>
          <a:xfrm rot="16200000">
            <a:off x="1834515" y="3355975"/>
            <a:ext cx="1494155" cy="1412875"/>
          </a:xfrm>
          <a:prstGeom prst="bentConnector3">
            <a:avLst>
              <a:gd name="adj1" fmla="val 49979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75" y="108585"/>
            <a:ext cx="3348355" cy="420370"/>
          </a:xfrm>
        </p:spPr>
        <p:txBody>
          <a:bodyPr>
            <a:normAutofit fontScale="90000"/>
          </a:bodyPr>
          <a:p>
            <a:r>
              <a:rPr lang="en-ZA" altLang="en-US"/>
              <a:t>Removing Edits</a:t>
            </a:r>
            <a:endParaRPr lang="en-ZA" altLang="en-US"/>
          </a:p>
        </p:txBody>
      </p:sp>
      <p:pic>
        <p:nvPicPr>
          <p:cNvPr id="4" name="Picture 3" descr="Pixes_Removing_Edi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75" y="528955"/>
            <a:ext cx="9572625" cy="60198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00990" y="5166360"/>
            <a:ext cx="1551305" cy="3683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p>
            <a:r>
              <a:rPr lang="en-ZA" altLang="en-US"/>
              <a:t>Edits Removed</a:t>
            </a:r>
            <a:endParaRPr lang="en-ZA" altLang="en-US"/>
          </a:p>
        </p:txBody>
      </p:sp>
      <p:cxnSp>
        <p:nvCxnSpPr>
          <p:cNvPr id="6" name="Elbow Connector 5"/>
          <p:cNvCxnSpPr>
            <a:stCxn id="5" idx="0"/>
          </p:cNvCxnSpPr>
          <p:nvPr/>
        </p:nvCxnSpPr>
        <p:spPr>
          <a:xfrm rot="16200000">
            <a:off x="1058545" y="3132455"/>
            <a:ext cx="2052320" cy="2016125"/>
          </a:xfrm>
          <a:prstGeom prst="bentConnector3">
            <a:avLst>
              <a:gd name="adj1" fmla="val 49985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ZA" altLang="en-US" b="1"/>
              <a:t>Why we need this</a:t>
            </a:r>
            <a:endParaRPr lang="en-ZA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10515600" cy="3249295"/>
          </a:xfrm>
        </p:spPr>
        <p:txBody>
          <a:bodyPr/>
          <a:p>
            <a:pPr marL="0" indent="0">
              <a:buNone/>
            </a:pPr>
            <a:r>
              <a:rPr lang="en-ZA" altLang="en-US" sz="3600"/>
              <a:t>With the boom of social media platforms like Instagram</a:t>
            </a:r>
            <a:endParaRPr lang="en-ZA" altLang="en-US" sz="3600"/>
          </a:p>
          <a:p>
            <a:pPr marL="0" indent="0">
              <a:buNone/>
            </a:pPr>
            <a:r>
              <a:rPr lang="en-ZA" altLang="en-US" sz="3600"/>
              <a:t>the need for image editing has been at its highest.</a:t>
            </a:r>
            <a:endParaRPr lang="en-ZA" altLang="en-US" sz="3600"/>
          </a:p>
          <a:p>
            <a:pPr marL="0" indent="0">
              <a:buNone/>
            </a:pPr>
            <a:r>
              <a:rPr lang="en-ZA" altLang="en-US" sz="3600"/>
              <a:t>Pixes helps fill the gap for all types of users who wish to have their images look a particular way</a:t>
            </a:r>
            <a:endParaRPr lang="en-ZA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ZA" altLang="en-US"/>
              <a:t>Introducing Pixes</a:t>
            </a:r>
            <a:endParaRPr lang="en-Z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065"/>
            <a:ext cx="10515600" cy="555879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ZA" altLang="en-US" sz="2400"/>
              <a:t>Pixes is a picture editing platform which enables user to edit a picture the have in their gallery.</a:t>
            </a:r>
            <a:endParaRPr lang="en-ZA" alt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ZA" altLang="en-US" sz="2400"/>
              <a:t>-Pixes comes packed with features that would usually be available to proffessionals only. </a:t>
            </a:r>
            <a:endParaRPr lang="en-ZA" altLang="en-US" sz="2400"/>
          </a:p>
          <a:p>
            <a:pPr marL="0" indent="0">
              <a:buFont typeface="Wingdings" panose="05000000000000000000" charset="0"/>
              <a:buNone/>
            </a:pPr>
            <a:endParaRPr lang="en-ZA" alt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ZA" altLang="en-US" sz="1800"/>
              <a:t>Our Package</a:t>
            </a:r>
            <a:endParaRPr lang="en-ZA" altLang="en-US" sz="1800"/>
          </a:p>
          <a:p>
            <a:pPr algn="l">
              <a:buFont typeface="Wingdings" panose="05000000000000000000" charset="0"/>
              <a:buChar char="ü"/>
            </a:pPr>
            <a:r>
              <a:rPr lang="en-ZA" altLang="en-US" sz="1800"/>
              <a:t>Crop</a:t>
            </a:r>
            <a:endParaRPr lang="en-ZA" altLang="en-US" sz="1800"/>
          </a:p>
          <a:p>
            <a:pPr algn="l">
              <a:buFont typeface="Wingdings" panose="05000000000000000000" charset="0"/>
              <a:buChar char="ü"/>
            </a:pPr>
            <a:r>
              <a:rPr lang="en-ZA" altLang="en-US" sz="1800"/>
              <a:t>Dilate</a:t>
            </a:r>
            <a:endParaRPr lang="en-ZA" altLang="en-US" sz="1800"/>
          </a:p>
          <a:p>
            <a:pPr algn="l">
              <a:buFont typeface="Wingdings" panose="05000000000000000000" charset="0"/>
              <a:buChar char="ü"/>
            </a:pPr>
            <a:r>
              <a:rPr lang="en-ZA" altLang="en-US" sz="1800"/>
              <a:t>Rotate</a:t>
            </a:r>
            <a:endParaRPr lang="en-ZA" altLang="en-US" sz="1800"/>
          </a:p>
          <a:p>
            <a:pPr algn="l">
              <a:buFont typeface="Wingdings" panose="05000000000000000000" charset="0"/>
              <a:buChar char="ü"/>
            </a:pPr>
            <a:r>
              <a:rPr lang="en-ZA" altLang="en-US" sz="1800"/>
              <a:t>Gray Scale</a:t>
            </a:r>
            <a:endParaRPr lang="en-ZA" altLang="en-US" sz="1800"/>
          </a:p>
          <a:p>
            <a:pPr algn="l">
              <a:buFont typeface="Wingdings" panose="05000000000000000000" charset="0"/>
              <a:buChar char="ü"/>
            </a:pPr>
            <a:r>
              <a:rPr lang="en-ZA" altLang="en-US" sz="1800"/>
              <a:t>Canny</a:t>
            </a:r>
            <a:endParaRPr lang="en-ZA" altLang="en-US" sz="1800"/>
          </a:p>
          <a:p>
            <a:pPr algn="l">
              <a:buFont typeface="Wingdings" panose="05000000000000000000" charset="0"/>
              <a:buChar char="ü"/>
            </a:pPr>
            <a:r>
              <a:rPr lang="en-ZA" altLang="en-US" sz="1800"/>
              <a:t>Erosion</a:t>
            </a:r>
            <a:endParaRPr lang="en-ZA" altLang="en-US" sz="1800"/>
          </a:p>
          <a:p>
            <a:pPr algn="l">
              <a:buFont typeface="Wingdings" panose="05000000000000000000" charset="0"/>
              <a:buChar char="ü"/>
            </a:pPr>
            <a:r>
              <a:rPr lang="en-ZA" altLang="en-US" sz="1800"/>
              <a:t>Fast</a:t>
            </a:r>
            <a:endParaRPr lang="en-ZA" altLang="en-US" sz="1800"/>
          </a:p>
          <a:p>
            <a:pPr algn="l">
              <a:buFont typeface="Wingdings" panose="05000000000000000000" charset="0"/>
              <a:buChar char="ü"/>
            </a:pPr>
            <a:r>
              <a:rPr lang="en-ZA" altLang="en-US" sz="1800"/>
              <a:t>ORB</a:t>
            </a:r>
            <a:endParaRPr lang="en-ZA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8955"/>
            <a:ext cx="10515600" cy="58547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ZA" altLang="en-US"/>
              <a:t>Special Features</a:t>
            </a:r>
            <a:endParaRPr lang="en-ZA" altLang="en-US"/>
          </a:p>
          <a:p>
            <a:pPr>
              <a:buFont typeface="Wingdings" panose="05000000000000000000" charset="0"/>
              <a:buChar char="Ø"/>
            </a:pPr>
            <a:r>
              <a:rPr lang="en-ZA" altLang="en-US"/>
              <a:t>Identify Faces And Count Them</a:t>
            </a:r>
            <a:endParaRPr lang="en-ZA" altLang="en-US"/>
          </a:p>
          <a:p>
            <a:pPr>
              <a:buFont typeface="Wingdings" panose="05000000000000000000" charset="0"/>
              <a:buChar char="Ø"/>
            </a:pPr>
            <a:r>
              <a:rPr lang="en-ZA" altLang="en-US"/>
              <a:t>Stylization</a:t>
            </a:r>
            <a:endParaRPr lang="en-ZA" altLang="en-US"/>
          </a:p>
          <a:p>
            <a:pPr>
              <a:buFont typeface="Wingdings" panose="05000000000000000000" charset="0"/>
              <a:buChar char="Ø"/>
            </a:pPr>
            <a:r>
              <a:rPr lang="en-ZA" altLang="en-US"/>
              <a:t>Detail Enhancing</a:t>
            </a:r>
            <a:endParaRPr lang="en-ZA" altLang="en-US"/>
          </a:p>
          <a:p>
            <a:pPr>
              <a:buFont typeface="Wingdings" panose="05000000000000000000" charset="0"/>
              <a:buChar char="Ø"/>
            </a:pPr>
            <a:r>
              <a:rPr lang="en-ZA" altLang="en-US"/>
              <a:t>Edge Preserving Filter</a:t>
            </a:r>
            <a:endParaRPr lang="en-ZA" altLang="en-US"/>
          </a:p>
          <a:p>
            <a:pPr marL="0" indent="0">
              <a:buFont typeface="Wingdings" panose="05000000000000000000" charset="0"/>
              <a:buNone/>
            </a:pPr>
            <a:endParaRPr lang="en-ZA" altLang="en-US"/>
          </a:p>
          <a:p>
            <a:pPr marL="0" indent="0">
              <a:buFont typeface="Wingdings" panose="05000000000000000000" charset="0"/>
              <a:buNone/>
            </a:pPr>
            <a:r>
              <a:rPr lang="en-ZA" altLang="en-US"/>
              <a:t>Pixes can be used to can to help AI systems analayze images, its can be used to help AI systems recorgnize humans in a an image, can also be used to count the number of people in an image.</a:t>
            </a:r>
            <a:endParaRPr lang="en-ZA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ZA" altLang="en-US"/>
              <a:t>Methodology</a:t>
            </a:r>
            <a:endParaRPr lang="en-Z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ZA" altLang="en-US"/>
              <a:t>Java - Basic Functional programming</a:t>
            </a:r>
            <a:endParaRPr lang="en-ZA" altLang="en-US"/>
          </a:p>
          <a:p>
            <a:pPr>
              <a:buFont typeface="Wingdings" panose="05000000000000000000" charset="0"/>
              <a:buChar char="Ø"/>
            </a:pPr>
            <a:r>
              <a:rPr lang="en-ZA" altLang="en-US"/>
              <a:t>JavaFx - Graphical User Interface</a:t>
            </a:r>
            <a:endParaRPr lang="en-ZA" altLang="en-US"/>
          </a:p>
          <a:p>
            <a:pPr>
              <a:buFont typeface="Wingdings" panose="05000000000000000000" charset="0"/>
              <a:buChar char="Ø"/>
            </a:pPr>
            <a:r>
              <a:rPr lang="en-ZA" altLang="en-US"/>
              <a:t>OpenCv Library - Open source Library for photo and video editing</a:t>
            </a:r>
            <a:endParaRPr lang="en-ZA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p>
            <a:r>
              <a:rPr lang="en-ZA" altLang="en-US"/>
              <a:t>User Interface</a:t>
            </a:r>
            <a:endParaRPr lang="en-ZA" altLang="en-US"/>
          </a:p>
        </p:txBody>
      </p:sp>
      <p:pic>
        <p:nvPicPr>
          <p:cNvPr id="4" name="Picture 3" descr="Pixes_GU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38250"/>
            <a:ext cx="9525000" cy="53524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p>
            <a:r>
              <a:rPr lang="en-ZA" altLang="en-US"/>
              <a:t>Controls</a:t>
            </a:r>
            <a:endParaRPr lang="en-ZA" altLang="en-US"/>
          </a:p>
        </p:txBody>
      </p:sp>
      <p:pic>
        <p:nvPicPr>
          <p:cNvPr id="4" name="Picture 3" descr="Pixes_Contro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" y="1249045"/>
            <a:ext cx="5685155" cy="48577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830820" y="246380"/>
            <a:ext cx="2618105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ZA" altLang="en-US"/>
              <a:t>Choose Image Image Lets you choose any image you would like from the computer </a:t>
            </a:r>
            <a:endParaRPr lang="en-ZA" altLang="en-US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2866390" y="463550"/>
            <a:ext cx="4979670" cy="1236980"/>
          </a:xfrm>
          <a:prstGeom prst="bentConnector3">
            <a:avLst>
              <a:gd name="adj1" fmla="val 50013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8660765" y="2078355"/>
            <a:ext cx="278384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ZA" altLang="en-US"/>
              <a:t>Remove Edits lets you </a:t>
            </a:r>
            <a:endParaRPr lang="en-ZA" altLang="en-US"/>
          </a:p>
          <a:p>
            <a:r>
              <a:rPr lang="en-ZA" altLang="en-US"/>
              <a:t>remove any edits you made</a:t>
            </a:r>
            <a:endParaRPr lang="en-ZA" altLang="en-US"/>
          </a:p>
          <a:p>
            <a:r>
              <a:rPr lang="en-ZA" altLang="en-US"/>
              <a:t>to the picture</a:t>
            </a:r>
            <a:endParaRPr lang="en-ZA" altLang="en-US"/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2731135" y="2531110"/>
            <a:ext cx="5929630" cy="1795780"/>
          </a:xfrm>
          <a:prstGeom prst="bentConnector3">
            <a:avLst>
              <a:gd name="adj1" fmla="val 87417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8660765" y="4899660"/>
            <a:ext cx="3331210" cy="92202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p>
            <a:r>
              <a:rPr lang="en-ZA" altLang="en-US"/>
              <a:t>Identify Faces is a special feature</a:t>
            </a:r>
            <a:endParaRPr lang="en-ZA" altLang="en-US"/>
          </a:p>
          <a:p>
            <a:r>
              <a:rPr lang="en-ZA" altLang="en-US"/>
              <a:t>identifies faces in your image and </a:t>
            </a:r>
            <a:endParaRPr lang="en-ZA" altLang="en-US"/>
          </a:p>
          <a:p>
            <a:r>
              <a:rPr lang="en-ZA" altLang="en-US"/>
              <a:t>counts them</a:t>
            </a:r>
            <a:endParaRPr lang="en-ZA" altLang="en-US"/>
          </a:p>
        </p:txBody>
      </p:sp>
      <p:cxnSp>
        <p:nvCxnSpPr>
          <p:cNvPr id="14" name="Elbow Connector 13"/>
          <p:cNvCxnSpPr/>
          <p:nvPr/>
        </p:nvCxnSpPr>
        <p:spPr>
          <a:xfrm>
            <a:off x="3756660" y="4974590"/>
            <a:ext cx="4888865" cy="588645"/>
          </a:xfrm>
          <a:prstGeom prst="bentConnector3">
            <a:avLst>
              <a:gd name="adj1" fmla="val 50006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310" y="334645"/>
            <a:ext cx="10515600" cy="436880"/>
          </a:xfrm>
        </p:spPr>
        <p:txBody>
          <a:bodyPr>
            <a:normAutofit fontScale="90000"/>
          </a:bodyPr>
          <a:p>
            <a:r>
              <a:rPr lang="en-ZA" altLang="en-US"/>
              <a:t>Choosing Image</a:t>
            </a:r>
            <a:endParaRPr lang="en-ZA" altLang="en-US"/>
          </a:p>
        </p:txBody>
      </p:sp>
      <p:pic>
        <p:nvPicPr>
          <p:cNvPr id="4" name="Picture 3" descr="Pixes_Choose_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310" y="771525"/>
            <a:ext cx="9544050" cy="601027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904875" y="3255010"/>
            <a:ext cx="995680" cy="2565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70" y="414655"/>
            <a:ext cx="10515600" cy="603250"/>
          </a:xfrm>
        </p:spPr>
        <p:txBody>
          <a:bodyPr>
            <a:normAutofit fontScale="90000"/>
          </a:bodyPr>
          <a:p>
            <a:r>
              <a:rPr lang="en-ZA" altLang="en-US"/>
              <a:t>Editing</a:t>
            </a:r>
            <a:endParaRPr lang="en-ZA" altLang="en-US"/>
          </a:p>
        </p:txBody>
      </p:sp>
      <p:pic>
        <p:nvPicPr>
          <p:cNvPr id="4" name="Picture 3" descr="Pixes_Edi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6770" y="414020"/>
            <a:ext cx="9553575" cy="60293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22275" y="4793615"/>
            <a:ext cx="215709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ZA" altLang="en-US"/>
              <a:t>Editing Effect Applied</a:t>
            </a:r>
            <a:endParaRPr lang="en-ZA" altLang="en-US"/>
          </a:p>
        </p:txBody>
      </p:sp>
      <p:cxnSp>
        <p:nvCxnSpPr>
          <p:cNvPr id="6" name="Elbow Connector 5"/>
          <p:cNvCxnSpPr>
            <a:stCxn id="5" idx="0"/>
          </p:cNvCxnSpPr>
          <p:nvPr/>
        </p:nvCxnSpPr>
        <p:spPr>
          <a:xfrm rot="16200000">
            <a:off x="1263650" y="3296285"/>
            <a:ext cx="1734820" cy="1259840"/>
          </a:xfrm>
          <a:prstGeom prst="bentConnector3">
            <a:avLst>
              <a:gd name="adj1" fmla="val 49963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1268</Words>
  <Application>WPS Presentation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Wingdings</vt:lpstr>
      <vt:lpstr>Calibri Light</vt:lpstr>
      <vt:lpstr>Microsoft YaHei</vt:lpstr>
      <vt:lpstr>Arial Unicode MS</vt:lpstr>
      <vt:lpstr>Calibri</vt:lpstr>
      <vt:lpstr>Office Theme</vt:lpstr>
      <vt:lpstr>Pixes</vt:lpstr>
      <vt:lpstr>Why we need this</vt:lpstr>
      <vt:lpstr>Introducing Pixes</vt:lpstr>
      <vt:lpstr>PowerPoint 演示文稿</vt:lpstr>
      <vt:lpstr>PowerPoint 演示文稿</vt:lpstr>
      <vt:lpstr>User Interface</vt:lpstr>
      <vt:lpstr>Controls</vt:lpstr>
      <vt:lpstr>Choosing Image</vt:lpstr>
      <vt:lpstr>Editing</vt:lpstr>
      <vt:lpstr>Faces Identification</vt:lpstr>
      <vt:lpstr>Removing 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Pixes</dc:title>
  <dc:creator/>
  <cp:lastModifiedBy>thula</cp:lastModifiedBy>
  <cp:revision>5</cp:revision>
  <dcterms:created xsi:type="dcterms:W3CDTF">2022-10-15T19:25:00Z</dcterms:created>
  <dcterms:modified xsi:type="dcterms:W3CDTF">2022-10-18T12:21:42Z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9CBCC012C82E4C968C40A784A3B1ED4C</vt:lpwstr>
  </property>
  <property fmtid="{D5CDD505-2E9C-101B-9397-08002B2CF9AE}" pid="3" name="KSOProductBuildVer">
    <vt:lpwstr>1033-11.2.0.11341</vt:lpwstr>
  </property>
</Properties>
</file>