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150" d="100"/>
          <a:sy n="150" d="100"/>
        </p:scale>
        <p:origin x="-1788" y="-2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67E9-9787-C795-17AA-DB337620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180E5-023F-F604-0713-7A57A5C5E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5028D-D2B6-FBDF-613C-7489979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61AF-0DF5-0E99-C698-F68B02DC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6B29-DFC9-FCBF-5541-0A5B08E0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8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5935-1415-3EDB-8302-EC7B2B7B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FBDB4-DE87-BB1F-AA17-CD8D2F13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4775-0436-3EC4-9E32-89A91B336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0547A-2B21-3926-88B4-FB65F45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818EA-04CB-A483-462C-A2735803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8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63858-3503-FF70-4321-C3A68D98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C40E4-A28B-66E0-456E-B54D5CA7E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79F4-D68F-89E0-C7EF-4FD0EF1C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B7DE-151F-8600-0D77-A7C3112A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DDD3-8903-72AA-9E85-349C01CE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4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D69D-6E92-0ECF-7A25-23AAA948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66B4-EFD7-A8D0-04D3-BF74BA07D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F7C1-B491-588E-DD01-EE78B45D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F533-7057-D494-1096-05041F78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6C2A-7114-0420-6869-3F155D74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14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92AC-D668-92C6-8C2D-023B807E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E217F-47F4-696B-913B-3D42E88E5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0FF32-0C56-9B8D-773D-A713C61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F283-98D2-1C4A-2790-7354A155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C958-4A73-7AA4-E395-A63C5D14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2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49AB-58FA-5264-7015-C6A04468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B248-D176-C492-21BF-B115E12C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7A242-01DA-D8DA-7CA4-F135C781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C959-1BC4-D56E-DF36-8202143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D70E-C6CA-3706-FD07-F9593B18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BA8E9-9A00-9C76-7EAD-50D6425D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1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6969-2FF3-6231-295D-0A3F9AB0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9889B-834E-3289-86E1-8E565F33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BA140-F867-F24A-1C89-4A64A7071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396C9-0B15-100B-6E59-40BFEE85D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E6FA3-43D1-0B15-5683-3C97FF014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1B9F2-9D2C-2B43-235F-0E3C1538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4B651-DE90-9807-243B-D3EAF991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BAFF8-576A-632E-0679-1D4D605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3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7FD3-F867-A9D4-AD87-C03CFA2D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A72085-BFD6-6543-F32B-15832F06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A5676-12D3-E27E-0541-A8829999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2C00-0FE2-C152-80AD-BCA922A6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4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DAD64-C4AD-03C1-0563-9CEFB144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D6B71-B14D-D63D-8EF0-E2A5B0B5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D0812-FD18-E823-6C67-ED3ACE4B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50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7EE0-7CF8-713F-0F11-08ACE88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7CA1-D8DE-CA7A-D762-CC8A549B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CF4F4-D404-D1A4-77C9-420D430D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BF747-40E9-A184-0B9E-106FE7B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DEBDD-4B33-906A-7406-77190B6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9DAA-270A-FE56-86DB-7765513A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75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3E51-BEAC-9DD1-E4BB-D553BEF8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C6CC8-2810-3DDD-21C4-09A1AF809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4DDA3-C37F-F32A-9F61-A52C7DF1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0CDE-DF4A-C221-6374-1D7231036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99BEF-1030-9C5E-66F1-27308F12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3344-5AF4-99E9-929E-3234C01F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90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E2AD6-9054-3796-4087-AC553C9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AA203-58F9-CBC0-1909-308B16B22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ED0A-B626-8A29-C802-73F722C4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C5492-681D-4412-BDE4-EE6E50207E5E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ADE5-2A1F-A9EE-25C6-20EEC2263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A87D-63C3-84E3-FA1C-3397DDBC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F9BD4-BB83-44A0-A8C7-6FC0E87BE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10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8C8610D-1743-8924-A8F5-484E215BFD0F}"/>
              </a:ext>
            </a:extLst>
          </p:cNvPr>
          <p:cNvGrpSpPr/>
          <p:nvPr/>
        </p:nvGrpSpPr>
        <p:grpSpPr>
          <a:xfrm>
            <a:off x="4271259" y="1698769"/>
            <a:ext cx="1345698" cy="2094564"/>
            <a:chOff x="5759699" y="640859"/>
            <a:chExt cx="1345698" cy="209456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4E61E-A3E1-8522-05B9-ED6ED8780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6"/>
            <a:stretch/>
          </p:blipFill>
          <p:spPr>
            <a:xfrm>
              <a:off x="5963383" y="1478112"/>
              <a:ext cx="978289" cy="1257311"/>
            </a:xfrm>
            <a:prstGeom prst="rect">
              <a:avLst/>
            </a:prstGeom>
          </p:spPr>
        </p:pic>
        <p:pic>
          <p:nvPicPr>
            <p:cNvPr id="17" name="Picture 16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FFB9E0BC-8D50-73FA-C5E4-7C4074C0B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9699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030C8E-2932-7F6F-D89A-64D4809322D6}"/>
              </a:ext>
            </a:extLst>
          </p:cNvPr>
          <p:cNvGrpSpPr/>
          <p:nvPr/>
        </p:nvGrpSpPr>
        <p:grpSpPr>
          <a:xfrm>
            <a:off x="8055359" y="1696757"/>
            <a:ext cx="1345698" cy="2096577"/>
            <a:chOff x="9543799" y="638847"/>
            <a:chExt cx="1345698" cy="20965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0D56DC-2377-3B09-382B-2C16A24F2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7640" y="1714600"/>
              <a:ext cx="638015" cy="1020824"/>
            </a:xfrm>
            <a:prstGeom prst="rect">
              <a:avLst/>
            </a:prstGeom>
          </p:spPr>
        </p:pic>
        <p:pic>
          <p:nvPicPr>
            <p:cNvPr id="19" name="Picture 18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85C6F0D9-0F1A-6FA9-13A4-F222830E9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3799" y="638847"/>
              <a:ext cx="1345698" cy="134569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AEED6A-D226-6DEE-40D7-1672344807E8}"/>
              </a:ext>
            </a:extLst>
          </p:cNvPr>
          <p:cNvGrpSpPr/>
          <p:nvPr/>
        </p:nvGrpSpPr>
        <p:grpSpPr>
          <a:xfrm>
            <a:off x="1382052" y="1423097"/>
            <a:ext cx="1345698" cy="2091387"/>
            <a:chOff x="3225232" y="640859"/>
            <a:chExt cx="1345698" cy="2091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72530B-3826-9E5D-6A9B-9EE421F1A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7090"/>
            <a:stretch/>
          </p:blipFill>
          <p:spPr>
            <a:xfrm>
              <a:off x="3409731" y="1456845"/>
              <a:ext cx="978289" cy="1275401"/>
            </a:xfrm>
            <a:prstGeom prst="rect">
              <a:avLst/>
            </a:prstGeom>
          </p:spPr>
        </p:pic>
        <p:pic>
          <p:nvPicPr>
            <p:cNvPr id="20" name="Picture 19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AB25FCFA-5D0C-9D5B-36CA-DDCFD2F1A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32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6A84C6-DC8D-758D-99BD-592E4170EE7D}"/>
              </a:ext>
            </a:extLst>
          </p:cNvPr>
          <p:cNvGrpSpPr/>
          <p:nvPr/>
        </p:nvGrpSpPr>
        <p:grpSpPr>
          <a:xfrm>
            <a:off x="5408597" y="1698769"/>
            <a:ext cx="1345698" cy="2094565"/>
            <a:chOff x="6897037" y="640859"/>
            <a:chExt cx="1345698" cy="20945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100D62-28EF-91A7-5E96-542CC7930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0"/>
            <a:stretch/>
          </p:blipFill>
          <p:spPr>
            <a:xfrm>
              <a:off x="7229612" y="1677640"/>
              <a:ext cx="680549" cy="1057784"/>
            </a:xfrm>
            <a:prstGeom prst="rect">
              <a:avLst/>
            </a:prstGeom>
          </p:spPr>
        </p:pic>
        <p:pic>
          <p:nvPicPr>
            <p:cNvPr id="21" name="Picture 20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9B15DA03-3B9A-295B-1BAB-450B9B406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7037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DE9E64-F304-1F9B-05C2-F1C00F4F030A}"/>
              </a:ext>
            </a:extLst>
          </p:cNvPr>
          <p:cNvGrpSpPr/>
          <p:nvPr/>
        </p:nvGrpSpPr>
        <p:grpSpPr>
          <a:xfrm>
            <a:off x="2965520" y="1688268"/>
            <a:ext cx="1345698" cy="2094563"/>
            <a:chOff x="4390623" y="640859"/>
            <a:chExt cx="1345698" cy="20945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E868F0-C419-916E-5BD1-62C434C48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1057"/>
            <a:stretch/>
          </p:blipFill>
          <p:spPr>
            <a:xfrm>
              <a:off x="4526114" y="1460021"/>
              <a:ext cx="1020823" cy="1275401"/>
            </a:xfrm>
            <a:prstGeom prst="rect">
              <a:avLst/>
            </a:prstGeom>
          </p:spPr>
        </p:pic>
        <p:pic>
          <p:nvPicPr>
            <p:cNvPr id="22" name="Picture 21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63848E8E-5EF8-1A75-7FCB-BFF934FC7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623" y="640859"/>
              <a:ext cx="1345698" cy="134569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F293CB-B402-9078-FBD8-D63D4D91D19F}"/>
              </a:ext>
            </a:extLst>
          </p:cNvPr>
          <p:cNvGrpSpPr/>
          <p:nvPr/>
        </p:nvGrpSpPr>
        <p:grpSpPr>
          <a:xfrm>
            <a:off x="6709661" y="1696757"/>
            <a:ext cx="1345698" cy="2096577"/>
            <a:chOff x="8198101" y="638847"/>
            <a:chExt cx="1345698" cy="209657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EEA332-10D8-81D8-2866-7FE62682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7381"/>
            <a:stretch/>
          </p:blipFill>
          <p:spPr>
            <a:xfrm>
              <a:off x="8353340" y="1410881"/>
              <a:ext cx="978289" cy="1324543"/>
            </a:xfrm>
            <a:prstGeom prst="rect">
              <a:avLst/>
            </a:prstGeom>
          </p:spPr>
        </p:pic>
        <p:pic>
          <p:nvPicPr>
            <p:cNvPr id="23" name="Picture 22" descr="A red and white jet fighter&#10;&#10;AI-generated content may be incorrect.">
              <a:extLst>
                <a:ext uri="{FF2B5EF4-FFF2-40B4-BE49-F238E27FC236}">
                  <a16:creationId xmlns:a16="http://schemas.microsoft.com/office/drawing/2014/main" id="{9877016A-1D86-5357-4415-68E97E8FA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101" y="638847"/>
              <a:ext cx="1345698" cy="1345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73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F9339F1-80FF-A3A2-635B-6F9101BE9117}"/>
              </a:ext>
            </a:extLst>
          </p:cNvPr>
          <p:cNvGrpSpPr/>
          <p:nvPr/>
        </p:nvGrpSpPr>
        <p:grpSpPr>
          <a:xfrm>
            <a:off x="3121722" y="4550345"/>
            <a:ext cx="1486137" cy="2202953"/>
            <a:chOff x="2868353" y="1579878"/>
            <a:chExt cx="1486137" cy="220295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342365-97B1-5289-2FB5-EA99337D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11057"/>
            <a:stretch/>
          </p:blipFill>
          <p:spPr>
            <a:xfrm>
              <a:off x="3101011" y="2507430"/>
              <a:ext cx="1020823" cy="1275401"/>
            </a:xfrm>
            <a:prstGeom prst="rect">
              <a:avLst/>
            </a:prstGeom>
          </p:spPr>
        </p:pic>
        <p:pic>
          <p:nvPicPr>
            <p:cNvPr id="16" name="Content Placeholder 4" descr="A video game screen shot of a green jet fighter&#10;&#10;AI-generated content may be incorrect.">
              <a:extLst>
                <a:ext uri="{FF2B5EF4-FFF2-40B4-BE49-F238E27FC236}">
                  <a16:creationId xmlns:a16="http://schemas.microsoft.com/office/drawing/2014/main" id="{71DBF1E5-5981-FC95-3B13-7A5489EB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68353" y="1579878"/>
              <a:ext cx="1486137" cy="148613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339661-E0DC-AB68-A90D-F26736266C40}"/>
              </a:ext>
            </a:extLst>
          </p:cNvPr>
          <p:cNvGrpSpPr/>
          <p:nvPr/>
        </p:nvGrpSpPr>
        <p:grpSpPr>
          <a:xfrm>
            <a:off x="1614320" y="4550346"/>
            <a:ext cx="1486137" cy="2213454"/>
            <a:chOff x="1360951" y="1579879"/>
            <a:chExt cx="1486137" cy="2213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36B85D-34B6-4F03-AB76-8DCF0F52E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-7090"/>
            <a:stretch/>
          </p:blipFill>
          <p:spPr>
            <a:xfrm>
              <a:off x="1620049" y="2517932"/>
              <a:ext cx="978289" cy="1275401"/>
            </a:xfrm>
            <a:prstGeom prst="rect">
              <a:avLst/>
            </a:prstGeom>
          </p:spPr>
        </p:pic>
        <p:pic>
          <p:nvPicPr>
            <p:cNvPr id="17" name="Content Placeholder 4" descr="A video game screen shot of a green jet fighter&#10;&#10;AI-generated content may be incorrect.">
              <a:extLst>
                <a:ext uri="{FF2B5EF4-FFF2-40B4-BE49-F238E27FC236}">
                  <a16:creationId xmlns:a16="http://schemas.microsoft.com/office/drawing/2014/main" id="{63330154-4B7A-AEE9-5D2F-453EE8623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360951" y="1579879"/>
              <a:ext cx="1486137" cy="1486137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5B4D10-2B30-571E-6A19-537BFE272250}"/>
              </a:ext>
            </a:extLst>
          </p:cNvPr>
          <p:cNvGrpSpPr/>
          <p:nvPr/>
        </p:nvGrpSpPr>
        <p:grpSpPr>
          <a:xfrm>
            <a:off x="5591746" y="4550345"/>
            <a:ext cx="1486137" cy="2213456"/>
            <a:chOff x="5338377" y="1579878"/>
            <a:chExt cx="1486137" cy="22134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CDA3E-4630-B0E1-CEC1-B20CFB163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50"/>
            <a:stretch/>
          </p:blipFill>
          <p:spPr>
            <a:xfrm>
              <a:off x="5741172" y="2735550"/>
              <a:ext cx="680549" cy="1057784"/>
            </a:xfrm>
            <a:prstGeom prst="rect">
              <a:avLst/>
            </a:prstGeom>
          </p:spPr>
        </p:pic>
        <p:pic>
          <p:nvPicPr>
            <p:cNvPr id="18" name="Content Placeholder 4" descr="A video game screen shot of a green jet fighter&#10;&#10;AI-generated content may be incorrect.">
              <a:extLst>
                <a:ext uri="{FF2B5EF4-FFF2-40B4-BE49-F238E27FC236}">
                  <a16:creationId xmlns:a16="http://schemas.microsoft.com/office/drawing/2014/main" id="{02D40C7A-7FF8-C672-D97A-2672386C2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338377" y="1579878"/>
              <a:ext cx="1486137" cy="148613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1F235A-78D0-6784-AB74-EF3C2BE965A1}"/>
              </a:ext>
            </a:extLst>
          </p:cNvPr>
          <p:cNvGrpSpPr/>
          <p:nvPr/>
        </p:nvGrpSpPr>
        <p:grpSpPr>
          <a:xfrm>
            <a:off x="6893426" y="4550343"/>
            <a:ext cx="1486137" cy="2213458"/>
            <a:chOff x="6640057" y="1579876"/>
            <a:chExt cx="1486137" cy="22134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05BEA7-21B0-A890-216A-9806D1F7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7381"/>
            <a:stretch/>
          </p:blipFill>
          <p:spPr>
            <a:xfrm>
              <a:off x="6864900" y="2468791"/>
              <a:ext cx="978289" cy="1324543"/>
            </a:xfrm>
            <a:prstGeom prst="rect">
              <a:avLst/>
            </a:prstGeom>
          </p:spPr>
        </p:pic>
        <p:pic>
          <p:nvPicPr>
            <p:cNvPr id="19" name="Content Placeholder 4" descr="A video game screen shot of a green jet fighter&#10;&#10;AI-generated content may be incorrect.">
              <a:extLst>
                <a:ext uri="{FF2B5EF4-FFF2-40B4-BE49-F238E27FC236}">
                  <a16:creationId xmlns:a16="http://schemas.microsoft.com/office/drawing/2014/main" id="{0BE2D93A-39BF-DBF9-83F8-E79B3EFD5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640057" y="1579876"/>
              <a:ext cx="1486137" cy="148613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BEAE09-92D5-54C7-37C4-5A6913B86F6B}"/>
              </a:ext>
            </a:extLst>
          </p:cNvPr>
          <p:cNvGrpSpPr/>
          <p:nvPr/>
        </p:nvGrpSpPr>
        <p:grpSpPr>
          <a:xfrm>
            <a:off x="8217588" y="4550343"/>
            <a:ext cx="1486137" cy="2213458"/>
            <a:chOff x="7964219" y="1579876"/>
            <a:chExt cx="1486137" cy="221345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AFC90B-5E4B-B669-EE55-06E201E8A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200" y="2772510"/>
              <a:ext cx="638015" cy="1020824"/>
            </a:xfrm>
            <a:prstGeom prst="rect">
              <a:avLst/>
            </a:prstGeom>
          </p:spPr>
        </p:pic>
        <p:pic>
          <p:nvPicPr>
            <p:cNvPr id="20" name="Content Placeholder 4" descr="A video game screen shot of a green jet fighter&#10;&#10;AI-generated content may be incorrect.">
              <a:extLst>
                <a:ext uri="{FF2B5EF4-FFF2-40B4-BE49-F238E27FC236}">
                  <a16:creationId xmlns:a16="http://schemas.microsoft.com/office/drawing/2014/main" id="{F2D176FC-CBCB-6EC7-4364-9217F4A28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64219" y="1579876"/>
              <a:ext cx="1486137" cy="148613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808AAA-328A-8304-5146-1C5C50B8C9AE}"/>
              </a:ext>
            </a:extLst>
          </p:cNvPr>
          <p:cNvGrpSpPr/>
          <p:nvPr/>
        </p:nvGrpSpPr>
        <p:grpSpPr>
          <a:xfrm>
            <a:off x="4307006" y="4550342"/>
            <a:ext cx="1486137" cy="2212110"/>
            <a:chOff x="4053637" y="1579875"/>
            <a:chExt cx="1486137" cy="22121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348339-E675-E9F4-1BFE-6E7662CC5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66"/>
            <a:stretch/>
          </p:blipFill>
          <p:spPr>
            <a:xfrm>
              <a:off x="4320391" y="2534674"/>
              <a:ext cx="978289" cy="1257311"/>
            </a:xfrm>
            <a:prstGeom prst="rect">
              <a:avLst/>
            </a:prstGeom>
          </p:spPr>
        </p:pic>
        <p:pic>
          <p:nvPicPr>
            <p:cNvPr id="34" name="Content Placeholder 4" descr="A video game screen shot of a green jet fighter&#10;&#10;AI-generated content may be incorrect.">
              <a:extLst>
                <a:ext uri="{FF2B5EF4-FFF2-40B4-BE49-F238E27FC236}">
                  <a16:creationId xmlns:a16="http://schemas.microsoft.com/office/drawing/2014/main" id="{F3434983-CC2E-E1DB-1CF7-3D496623A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053637" y="1579875"/>
              <a:ext cx="1486137" cy="1486137"/>
            </a:xfrm>
            <a:prstGeom prst="rect">
              <a:avLst/>
            </a:prstGeom>
          </p:spPr>
        </p:pic>
      </p:grpSp>
      <p:pic>
        <p:nvPicPr>
          <p:cNvPr id="37" name="Picture 36" descr="A video game graphics of a green jet fighter&#10;&#10;AI-generated content may be incorrect.">
            <a:extLst>
              <a:ext uri="{FF2B5EF4-FFF2-40B4-BE49-F238E27FC236}">
                <a16:creationId xmlns:a16="http://schemas.microsoft.com/office/drawing/2014/main" id="{5205728F-4939-7F74-ACFF-1EAC38D94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418"/>
          <a:stretch/>
        </p:blipFill>
        <p:spPr>
          <a:xfrm>
            <a:off x="3781947" y="2945909"/>
            <a:ext cx="1487993" cy="22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9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MARTINS ZEBERGS</dc:creator>
  <cp:lastModifiedBy>MARTINS ZEBERGS</cp:lastModifiedBy>
  <cp:revision>2</cp:revision>
  <dcterms:created xsi:type="dcterms:W3CDTF">2025-05-15T19:52:02Z</dcterms:created>
  <dcterms:modified xsi:type="dcterms:W3CDTF">2025-05-16T10:07:45Z</dcterms:modified>
</cp:coreProperties>
</file>