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64A24-2809-3246-A65D-338618DB9723}" v="6" dt="2023-12-14T20:58:54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3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. Zelaya" userId="5550e925-8179-4f5b-bfe3-1a64f4cf788d" providerId="ADAL" clId="{7B864A24-2809-3246-A65D-338618DB9723}"/>
    <pc:docChg chg="undo custSel addSld delSld modSld sldOrd">
      <pc:chgData name="Michael A. Zelaya" userId="5550e925-8179-4f5b-bfe3-1a64f4cf788d" providerId="ADAL" clId="{7B864A24-2809-3246-A65D-338618DB9723}" dt="2023-12-14T20:59:27.269" v="123" actId="2696"/>
      <pc:docMkLst>
        <pc:docMk/>
      </pc:docMkLst>
      <pc:sldChg chg="modSp mod">
        <pc:chgData name="Michael A. Zelaya" userId="5550e925-8179-4f5b-bfe3-1a64f4cf788d" providerId="ADAL" clId="{7B864A24-2809-3246-A65D-338618DB9723}" dt="2023-12-14T13:45:54.524" v="74" actId="20577"/>
        <pc:sldMkLst>
          <pc:docMk/>
          <pc:sldMk cId="2242126507" sldId="257"/>
        </pc:sldMkLst>
        <pc:spChg chg="mod">
          <ac:chgData name="Michael A. Zelaya" userId="5550e925-8179-4f5b-bfe3-1a64f4cf788d" providerId="ADAL" clId="{7B864A24-2809-3246-A65D-338618DB9723}" dt="2023-12-14T13:45:54.524" v="74" actId="20577"/>
          <ac:spMkLst>
            <pc:docMk/>
            <pc:sldMk cId="2242126507" sldId="257"/>
            <ac:spMk id="3" creationId="{A91241B7-01DA-6A42-8344-CD74340996FE}"/>
          </ac:spMkLst>
        </pc:spChg>
      </pc:sldChg>
      <pc:sldChg chg="addSp delSp modSp mod">
        <pc:chgData name="Michael A. Zelaya" userId="5550e925-8179-4f5b-bfe3-1a64f4cf788d" providerId="ADAL" clId="{7B864A24-2809-3246-A65D-338618DB9723}" dt="2023-12-14T20:58:57.601" v="120" actId="478"/>
        <pc:sldMkLst>
          <pc:docMk/>
          <pc:sldMk cId="776313020" sldId="258"/>
        </pc:sldMkLst>
        <pc:picChg chg="add mod">
          <ac:chgData name="Michael A. Zelaya" userId="5550e925-8179-4f5b-bfe3-1a64f4cf788d" providerId="ADAL" clId="{7B864A24-2809-3246-A65D-338618DB9723}" dt="2023-12-14T20:58:54.250" v="115" actId="1076"/>
          <ac:picMkLst>
            <pc:docMk/>
            <pc:sldMk cId="776313020" sldId="258"/>
            <ac:picMk id="3" creationId="{1780EB93-0772-34D1-B821-C2B9484A7081}"/>
          </ac:picMkLst>
        </pc:picChg>
        <pc:picChg chg="add del">
          <ac:chgData name="Michael A. Zelaya" userId="5550e925-8179-4f5b-bfe3-1a64f4cf788d" providerId="ADAL" clId="{7B864A24-2809-3246-A65D-338618DB9723}" dt="2023-12-14T20:58:57.601" v="120" actId="478"/>
          <ac:picMkLst>
            <pc:docMk/>
            <pc:sldMk cId="776313020" sldId="258"/>
            <ac:picMk id="5" creationId="{02E8FE79-1552-418F-7282-B7D43BC718BF}"/>
          </ac:picMkLst>
        </pc:picChg>
        <pc:picChg chg="mod">
          <ac:chgData name="Michael A. Zelaya" userId="5550e925-8179-4f5b-bfe3-1a64f4cf788d" providerId="ADAL" clId="{7B864A24-2809-3246-A65D-338618DB9723}" dt="2023-12-14T20:58:57.177" v="119" actId="1076"/>
          <ac:picMkLst>
            <pc:docMk/>
            <pc:sldMk cId="776313020" sldId="258"/>
            <ac:picMk id="7" creationId="{423D7CBA-9D88-DF2C-BC51-E86F37CEA9F3}"/>
          </ac:picMkLst>
        </pc:picChg>
        <pc:picChg chg="mod">
          <ac:chgData name="Michael A. Zelaya" userId="5550e925-8179-4f5b-bfe3-1a64f4cf788d" providerId="ADAL" clId="{7B864A24-2809-3246-A65D-338618DB9723}" dt="2023-12-14T20:58:56.818" v="118" actId="1076"/>
          <ac:picMkLst>
            <pc:docMk/>
            <pc:sldMk cId="776313020" sldId="258"/>
            <ac:picMk id="9" creationId="{F5EDB0BD-3F81-3405-0994-A9BBFF1B5BA2}"/>
          </ac:picMkLst>
        </pc:picChg>
      </pc:sldChg>
      <pc:sldChg chg="addSp delSp modSp mod ord">
        <pc:chgData name="Michael A. Zelaya" userId="5550e925-8179-4f5b-bfe3-1a64f4cf788d" providerId="ADAL" clId="{7B864A24-2809-3246-A65D-338618DB9723}" dt="2023-12-14T20:58:53.725" v="114" actId="478"/>
        <pc:sldMkLst>
          <pc:docMk/>
          <pc:sldMk cId="829155885" sldId="259"/>
        </pc:sldMkLst>
        <pc:picChg chg="add mod">
          <ac:chgData name="Michael A. Zelaya" userId="5550e925-8179-4f5b-bfe3-1a64f4cf788d" providerId="ADAL" clId="{7B864A24-2809-3246-A65D-338618DB9723}" dt="2023-12-14T20:58:52.272" v="112" actId="1076"/>
          <ac:picMkLst>
            <pc:docMk/>
            <pc:sldMk cId="829155885" sldId="259"/>
            <ac:picMk id="3" creationId="{44445DE5-84C3-5E7F-8C50-298C978A30CB}"/>
          </ac:picMkLst>
        </pc:picChg>
        <pc:picChg chg="mod">
          <ac:chgData name="Michael A. Zelaya" userId="5550e925-8179-4f5b-bfe3-1a64f4cf788d" providerId="ADAL" clId="{7B864A24-2809-3246-A65D-338618DB9723}" dt="2023-12-14T20:58:51.751" v="111" actId="1076"/>
          <ac:picMkLst>
            <pc:docMk/>
            <pc:sldMk cId="829155885" sldId="259"/>
            <ac:picMk id="5" creationId="{7BA9D6D5-83F6-ACDA-6354-4A91D35B5695}"/>
          </ac:picMkLst>
        </pc:picChg>
        <pc:picChg chg="mod">
          <ac:chgData name="Michael A. Zelaya" userId="5550e925-8179-4f5b-bfe3-1a64f4cf788d" providerId="ADAL" clId="{7B864A24-2809-3246-A65D-338618DB9723}" dt="2023-12-14T20:58:51.208" v="110" actId="1076"/>
          <ac:picMkLst>
            <pc:docMk/>
            <pc:sldMk cId="829155885" sldId="259"/>
            <ac:picMk id="7" creationId="{05C8B6C4-49D7-C512-DB92-662215C0E8F9}"/>
          </ac:picMkLst>
        </pc:picChg>
        <pc:picChg chg="add del">
          <ac:chgData name="Michael A. Zelaya" userId="5550e925-8179-4f5b-bfe3-1a64f4cf788d" providerId="ADAL" clId="{7B864A24-2809-3246-A65D-338618DB9723}" dt="2023-12-14T20:58:53.725" v="114" actId="478"/>
          <ac:picMkLst>
            <pc:docMk/>
            <pc:sldMk cId="829155885" sldId="259"/>
            <ac:picMk id="9" creationId="{1093659E-2448-A6D1-9324-206B7E5657C5}"/>
          </ac:picMkLst>
        </pc:picChg>
      </pc:sldChg>
      <pc:sldChg chg="addSp delSp modSp mod">
        <pc:chgData name="Michael A. Zelaya" userId="5550e925-8179-4f5b-bfe3-1a64f4cf788d" providerId="ADAL" clId="{7B864A24-2809-3246-A65D-338618DB9723}" dt="2023-12-14T20:58:53.270" v="113" actId="478"/>
        <pc:sldMkLst>
          <pc:docMk/>
          <pc:sldMk cId="1868468431" sldId="260"/>
        </pc:sldMkLst>
        <pc:picChg chg="add del">
          <ac:chgData name="Michael A. Zelaya" userId="5550e925-8179-4f5b-bfe3-1a64f4cf788d" providerId="ADAL" clId="{7B864A24-2809-3246-A65D-338618DB9723}" dt="2023-12-14T20:58:50.008" v="108" actId="478"/>
          <ac:picMkLst>
            <pc:docMk/>
            <pc:sldMk cId="1868468431" sldId="260"/>
            <ac:picMk id="5" creationId="{F294137D-982A-B300-AE2D-92E2E6B072FD}"/>
          </ac:picMkLst>
        </pc:picChg>
        <pc:picChg chg="add del">
          <ac:chgData name="Michael A. Zelaya" userId="5550e925-8179-4f5b-bfe3-1a64f4cf788d" providerId="ADAL" clId="{7B864A24-2809-3246-A65D-338618DB9723}" dt="2023-12-14T20:58:53.270" v="113" actId="478"/>
          <ac:picMkLst>
            <pc:docMk/>
            <pc:sldMk cId="1868468431" sldId="260"/>
            <ac:picMk id="7" creationId="{E3C44B22-CF0D-8008-AEBD-8D3330ACC17A}"/>
          </ac:picMkLst>
        </pc:picChg>
        <pc:picChg chg="mod">
          <ac:chgData name="Michael A. Zelaya" userId="5550e925-8179-4f5b-bfe3-1a64f4cf788d" providerId="ADAL" clId="{7B864A24-2809-3246-A65D-338618DB9723}" dt="2023-12-14T20:58:49.634" v="107" actId="1076"/>
          <ac:picMkLst>
            <pc:docMk/>
            <pc:sldMk cId="1868468431" sldId="260"/>
            <ac:picMk id="9" creationId="{DDC28A8A-2CEA-8D6E-1002-0ED1B738B3C6}"/>
          </ac:picMkLst>
        </pc:picChg>
      </pc:sldChg>
      <pc:sldChg chg="modSp mod">
        <pc:chgData name="Michael A. Zelaya" userId="5550e925-8179-4f5b-bfe3-1a64f4cf788d" providerId="ADAL" clId="{7B864A24-2809-3246-A65D-338618DB9723}" dt="2023-12-14T20:31:56.982" v="105" actId="1076"/>
        <pc:sldMkLst>
          <pc:docMk/>
          <pc:sldMk cId="1445476313" sldId="263"/>
        </pc:sldMkLst>
        <pc:spChg chg="mod">
          <ac:chgData name="Michael A. Zelaya" userId="5550e925-8179-4f5b-bfe3-1a64f4cf788d" providerId="ADAL" clId="{7B864A24-2809-3246-A65D-338618DB9723}" dt="2023-12-14T20:31:56.982" v="105" actId="1076"/>
          <ac:spMkLst>
            <pc:docMk/>
            <pc:sldMk cId="1445476313" sldId="263"/>
            <ac:spMk id="5" creationId="{1DCC59C8-7CD4-184E-3397-0EDCFF82FD70}"/>
          </ac:spMkLst>
        </pc:spChg>
      </pc:sldChg>
      <pc:sldChg chg="addSp delSp modSp new del mod">
        <pc:chgData name="Michael A. Zelaya" userId="5550e925-8179-4f5b-bfe3-1a64f4cf788d" providerId="ADAL" clId="{7B864A24-2809-3246-A65D-338618DB9723}" dt="2023-12-14T20:59:27.269" v="123" actId="2696"/>
        <pc:sldMkLst>
          <pc:docMk/>
          <pc:sldMk cId="2244195193" sldId="265"/>
        </pc:sldMkLst>
        <pc:spChg chg="del mod">
          <ac:chgData name="Michael A. Zelaya" userId="5550e925-8179-4f5b-bfe3-1a64f4cf788d" providerId="ADAL" clId="{7B864A24-2809-3246-A65D-338618DB9723}" dt="2023-12-14T19:42:05.573" v="78" actId="478"/>
          <ac:spMkLst>
            <pc:docMk/>
            <pc:sldMk cId="2244195193" sldId="265"/>
            <ac:spMk id="2" creationId="{F7D2EB8B-095D-5171-174E-EED0D086E07A}"/>
          </ac:spMkLst>
        </pc:spChg>
        <pc:spChg chg="del mod">
          <ac:chgData name="Michael A. Zelaya" userId="5550e925-8179-4f5b-bfe3-1a64f4cf788d" providerId="ADAL" clId="{7B864A24-2809-3246-A65D-338618DB9723}" dt="2023-12-14T19:42:07.769" v="80" actId="478"/>
          <ac:spMkLst>
            <pc:docMk/>
            <pc:sldMk cId="2244195193" sldId="265"/>
            <ac:spMk id="3" creationId="{020CA4D2-40CB-9D3A-156B-4A6D9A705F70}"/>
          </ac:spMkLst>
        </pc:spChg>
        <pc:picChg chg="add mod">
          <ac:chgData name="Michael A. Zelaya" userId="5550e925-8179-4f5b-bfe3-1a64f4cf788d" providerId="ADAL" clId="{7B864A24-2809-3246-A65D-338618DB9723}" dt="2023-12-14T20:58:58.009" v="121" actId="1076"/>
          <ac:picMkLst>
            <pc:docMk/>
            <pc:sldMk cId="2244195193" sldId="265"/>
            <ac:picMk id="4" creationId="{7DBFAE20-0AE8-735D-E0C5-61AAF2CBDAA5}"/>
          </ac:picMkLst>
        </pc:picChg>
        <pc:picChg chg="add mod">
          <ac:chgData name="Michael A. Zelaya" userId="5550e925-8179-4f5b-bfe3-1a64f4cf788d" providerId="ADAL" clId="{7B864A24-2809-3246-A65D-338618DB9723}" dt="2023-12-14T20:58:58.464" v="122" actId="1076"/>
          <ac:picMkLst>
            <pc:docMk/>
            <pc:sldMk cId="2244195193" sldId="265"/>
            <ac:picMk id="5" creationId="{2ED116A9-3E7E-2247-BF01-B6F7ED3A90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Michael Zelaya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To predict the onset of diabetes on diagnostic measures. </a:t>
            </a:r>
          </a:p>
          <a:p>
            <a:r>
              <a:rPr lang="en-US" dirty="0"/>
              <a:t>All patients are females at least 21 years old and of Pima Indian heritage.</a:t>
            </a:r>
          </a:p>
          <a:p>
            <a:r>
              <a:rPr lang="en-US" dirty="0"/>
              <a:t>There are 768 rows (patients) and nine columns for specific medical measurements. Variables:</a:t>
            </a:r>
          </a:p>
          <a:p>
            <a:pPr lvl="1"/>
            <a:r>
              <a:rPr lang="en-US" dirty="0"/>
              <a:t>Pregnancies- the number of times the patient was pregnant. </a:t>
            </a:r>
          </a:p>
          <a:p>
            <a:pPr lvl="1"/>
            <a:r>
              <a:rPr lang="en-US" dirty="0"/>
              <a:t>Glucose- Plasma glucose concentration measurement</a:t>
            </a:r>
          </a:p>
          <a:p>
            <a:pPr lvl="1"/>
            <a:r>
              <a:rPr lang="en-US" dirty="0"/>
              <a:t>Blood Pressure -  Diastolic blood pressure (mm Hg)	</a:t>
            </a:r>
          </a:p>
          <a:p>
            <a:pPr lvl="1"/>
            <a:r>
              <a:rPr lang="en-US" dirty="0"/>
              <a:t>Skin Thickness – Triceps skin fold thickness (mm)</a:t>
            </a:r>
          </a:p>
          <a:p>
            <a:pPr lvl="1"/>
            <a:r>
              <a:rPr lang="en-US" dirty="0"/>
              <a:t>Insulin – 2-Hour serum insulin (mu U/ml)</a:t>
            </a:r>
          </a:p>
          <a:p>
            <a:pPr lvl="1"/>
            <a:r>
              <a:rPr lang="en-US" dirty="0"/>
              <a:t>BMI- body mass index (weight in kg/(height in m))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Diabetes pedigree function- measures patients age and family history. </a:t>
            </a:r>
          </a:p>
          <a:p>
            <a:pPr lvl="1"/>
            <a:r>
              <a:rPr lang="en-US" dirty="0"/>
              <a:t>Age- age (years)</a:t>
            </a:r>
          </a:p>
          <a:p>
            <a:pPr lvl="1"/>
            <a:r>
              <a:rPr lang="en-US" dirty="0"/>
              <a:t>Outcome: Binary variable (0 = does not and 1 = does have diabetes)</a:t>
            </a:r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4AA3-6E67-F4B5-0CD5-79ECB54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 (EDA) </a:t>
            </a:r>
          </a:p>
        </p:txBody>
      </p:sp>
      <p:pic>
        <p:nvPicPr>
          <p:cNvPr id="5" name="Picture 4" descr="A graph of pregnancy&#10;&#10;Description automatically generated">
            <a:extLst>
              <a:ext uri="{FF2B5EF4-FFF2-40B4-BE49-F238E27FC236}">
                <a16:creationId xmlns:a16="http://schemas.microsoft.com/office/drawing/2014/main" id="{02E8FE79-1552-418F-7282-B7D43BC7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6" y="1924008"/>
            <a:ext cx="3903057" cy="3009984"/>
          </a:xfrm>
          <a:prstGeom prst="rect">
            <a:avLst/>
          </a:prstGeom>
        </p:spPr>
      </p:pic>
      <p:pic>
        <p:nvPicPr>
          <p:cNvPr id="7" name="Picture 6" descr="A graph of glucose&#10;&#10;Description automatically generated">
            <a:extLst>
              <a:ext uri="{FF2B5EF4-FFF2-40B4-BE49-F238E27FC236}">
                <a16:creationId xmlns:a16="http://schemas.microsoft.com/office/drawing/2014/main" id="{423D7CBA-9D88-DF2C-BC51-E86F37CE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49" y="2031923"/>
            <a:ext cx="3695700" cy="2832100"/>
          </a:xfrm>
          <a:prstGeom prst="rect">
            <a:avLst/>
          </a:prstGeom>
        </p:spPr>
      </p:pic>
      <p:pic>
        <p:nvPicPr>
          <p:cNvPr id="9" name="Picture 8" descr="A graph of blood pressure&#10;&#10;Description automatically generated">
            <a:extLst>
              <a:ext uri="{FF2B5EF4-FFF2-40B4-BE49-F238E27FC236}">
                <a16:creationId xmlns:a16="http://schemas.microsoft.com/office/drawing/2014/main" id="{F5EDB0BD-3F81-3405-0994-A9BBFF1B5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204" y="2050896"/>
            <a:ext cx="3695700" cy="2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EC96-7AD0-50FB-DF66-052514C6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 (EDA) </a:t>
            </a:r>
          </a:p>
        </p:txBody>
      </p:sp>
      <p:pic>
        <p:nvPicPr>
          <p:cNvPr id="5" name="Picture 4" descr="A graph of skin thickness&#10;&#10;Description automatically generated">
            <a:extLst>
              <a:ext uri="{FF2B5EF4-FFF2-40B4-BE49-F238E27FC236}">
                <a16:creationId xmlns:a16="http://schemas.microsoft.com/office/drawing/2014/main" id="{7BA9D6D5-83F6-ACDA-6354-4A91D35B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3" y="2129358"/>
            <a:ext cx="3507245" cy="2599278"/>
          </a:xfrm>
          <a:prstGeom prst="rect">
            <a:avLst/>
          </a:prstGeom>
        </p:spPr>
      </p:pic>
      <p:pic>
        <p:nvPicPr>
          <p:cNvPr id="7" name="Picture 6" descr="A graph of insulin&#10;&#10;Description automatically generated">
            <a:extLst>
              <a:ext uri="{FF2B5EF4-FFF2-40B4-BE49-F238E27FC236}">
                <a16:creationId xmlns:a16="http://schemas.microsoft.com/office/drawing/2014/main" id="{05C8B6C4-49D7-C512-DB92-662215C0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34" y="2129358"/>
            <a:ext cx="3485531" cy="2599278"/>
          </a:xfrm>
          <a:prstGeom prst="rect">
            <a:avLst/>
          </a:prstGeom>
        </p:spPr>
      </p:pic>
      <p:pic>
        <p:nvPicPr>
          <p:cNvPr id="9" name="Picture 8" descr="A graph of a number of bmi&#10;&#10;Description automatically generated">
            <a:extLst>
              <a:ext uri="{FF2B5EF4-FFF2-40B4-BE49-F238E27FC236}">
                <a16:creationId xmlns:a16="http://schemas.microsoft.com/office/drawing/2014/main" id="{1093659E-2448-A6D1-9324-206B7E565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466" y="2129358"/>
            <a:ext cx="3485531" cy="261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5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C5B-3AB1-616A-3FD9-2C94D770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 (EDA) </a:t>
            </a:r>
          </a:p>
        </p:txBody>
      </p:sp>
      <p:pic>
        <p:nvPicPr>
          <p:cNvPr id="5" name="Picture 4" descr="A graph of a diabetes&#10;&#10;Description automatically generated">
            <a:extLst>
              <a:ext uri="{FF2B5EF4-FFF2-40B4-BE49-F238E27FC236}">
                <a16:creationId xmlns:a16="http://schemas.microsoft.com/office/drawing/2014/main" id="{F294137D-982A-B300-AE2D-92E2E6B0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2" y="1927005"/>
            <a:ext cx="3780333" cy="2873824"/>
          </a:xfrm>
          <a:prstGeom prst="rect">
            <a:avLst/>
          </a:prstGeom>
        </p:spPr>
      </p:pic>
      <p:pic>
        <p:nvPicPr>
          <p:cNvPr id="7" name="Picture 6" descr="A graph of age in years&#10;&#10;Description automatically generated">
            <a:extLst>
              <a:ext uri="{FF2B5EF4-FFF2-40B4-BE49-F238E27FC236}">
                <a16:creationId xmlns:a16="http://schemas.microsoft.com/office/drawing/2014/main" id="{E3C44B22-CF0D-8008-AEBD-8D3330AC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634" y="1927005"/>
            <a:ext cx="3609109" cy="2873824"/>
          </a:xfrm>
          <a:prstGeom prst="rect">
            <a:avLst/>
          </a:prstGeom>
        </p:spPr>
      </p:pic>
      <p:pic>
        <p:nvPicPr>
          <p:cNvPr id="9" name="Picture 8" descr="A blue and orange pie chart&#10;&#10;Description automatically generated">
            <a:extLst>
              <a:ext uri="{FF2B5EF4-FFF2-40B4-BE49-F238E27FC236}">
                <a16:creationId xmlns:a16="http://schemas.microsoft.com/office/drawing/2014/main" id="{DDC28A8A-2CEA-8D6E-1002-0ED1B738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292" y="1927005"/>
            <a:ext cx="3107956" cy="31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6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191B-796C-C69B-C8A9-70534ADD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1E9F3-A473-03C2-DFB9-DAF3ECC8D104}"/>
              </a:ext>
            </a:extLst>
          </p:cNvPr>
          <p:cNvSpPr txBox="1"/>
          <p:nvPr/>
        </p:nvSpPr>
        <p:spPr>
          <a:xfrm>
            <a:off x="838200" y="1506026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1: 80/20/20 split for train, validate, and test.</a:t>
            </a:r>
          </a:p>
        </p:txBody>
      </p:sp>
      <p:pic>
        <p:nvPicPr>
          <p:cNvPr id="6" name="Picture 5" descr="A chart of a blue yellow and purple box&#10;&#10;Description automatically generated with medium confidence">
            <a:extLst>
              <a:ext uri="{FF2B5EF4-FFF2-40B4-BE49-F238E27FC236}">
                <a16:creationId xmlns:a16="http://schemas.microsoft.com/office/drawing/2014/main" id="{34C91F65-1CC2-649C-054C-A2C74200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733"/>
            <a:ext cx="3901778" cy="3255241"/>
          </a:xfrm>
          <a:prstGeom prst="rect">
            <a:avLst/>
          </a:prstGeom>
        </p:spPr>
      </p:pic>
      <p:pic>
        <p:nvPicPr>
          <p:cNvPr id="8" name="Picture 7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5A9D3999-0ED5-6273-3AC2-A64D6E5F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784553"/>
            <a:ext cx="5943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BC22-6F61-AE09-CCBB-9AAE7CB5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1745B-837A-039D-7B92-9A0A076C143D}"/>
              </a:ext>
            </a:extLst>
          </p:cNvPr>
          <p:cNvSpPr txBox="1"/>
          <p:nvPr/>
        </p:nvSpPr>
        <p:spPr>
          <a:xfrm>
            <a:off x="838200" y="132136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Experiment 2: 70/15/15 split for train, validate, and test.</a:t>
            </a:r>
          </a:p>
        </p:txBody>
      </p:sp>
      <p:pic>
        <p:nvPicPr>
          <p:cNvPr id="7" name="Picture 6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6A1F02CD-D129-371F-C750-389F36BB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19" y="2086762"/>
            <a:ext cx="3808229" cy="3218327"/>
          </a:xfrm>
          <a:prstGeom prst="rect">
            <a:avLst/>
          </a:prstGeom>
        </p:spPr>
      </p:pic>
      <p:pic>
        <p:nvPicPr>
          <p:cNvPr id="9" name="Picture 8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811B42E0-6D45-D628-F9E1-384B3383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723781"/>
            <a:ext cx="5905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C843-DE9E-29BB-2334-0834AF2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C59C8-7CD4-184E-3397-0EDCFF82FD70}"/>
              </a:ext>
            </a:extLst>
          </p:cNvPr>
          <p:cNvSpPr txBox="1"/>
          <p:nvPr/>
        </p:nvSpPr>
        <p:spPr>
          <a:xfrm>
            <a:off x="838200" y="132136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Experiment 3: 90/5/5 split for train, validate, and test.</a:t>
            </a:r>
          </a:p>
        </p:txBody>
      </p:sp>
      <p:pic>
        <p:nvPicPr>
          <p:cNvPr id="7" name="Picture 6" descr="A chart of a blue yellow and purple box&#10;&#10;Description automatically generated with medium confidence">
            <a:extLst>
              <a:ext uri="{FF2B5EF4-FFF2-40B4-BE49-F238E27FC236}">
                <a16:creationId xmlns:a16="http://schemas.microsoft.com/office/drawing/2014/main" id="{A50D5924-999A-E8F8-A7D9-029C07F2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74" y="2329964"/>
            <a:ext cx="3725296" cy="3206676"/>
          </a:xfrm>
          <a:prstGeom prst="rect">
            <a:avLst/>
          </a:prstGeom>
        </p:spPr>
      </p:pic>
      <p:pic>
        <p:nvPicPr>
          <p:cNvPr id="9" name="Picture 8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198A47A-4D57-BC1A-FAFF-5796D51F5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26" y="2476500"/>
            <a:ext cx="5905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7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5527-5564-1AAA-7223-E38D6DCA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030" name="Picture 6" descr="Thank You For Listening Cartoon">
            <a:extLst>
              <a:ext uri="{FF2B5EF4-FFF2-40B4-BE49-F238E27FC236}">
                <a16:creationId xmlns:a16="http://schemas.microsoft.com/office/drawing/2014/main" id="{BC178EA8-2DA6-6882-4A6F-6F6DC2AB4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4240" y="1825625"/>
            <a:ext cx="6283520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4794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210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Detecting Diabetes</vt:lpstr>
      <vt:lpstr>About my dataset:</vt:lpstr>
      <vt:lpstr>Explanatory Data Analysis (EDA) </vt:lpstr>
      <vt:lpstr>Explanatory Data Analysis (EDA) </vt:lpstr>
      <vt:lpstr>Explanatory Data Analysis (EDA) </vt:lpstr>
      <vt:lpstr>Logistic Regression</vt:lpstr>
      <vt:lpstr>Logistic Regression</vt:lpstr>
      <vt:lpstr>Logistic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Michael A. Zelaya</cp:lastModifiedBy>
  <cp:revision>12</cp:revision>
  <dcterms:created xsi:type="dcterms:W3CDTF">2020-08-18T13:57:38Z</dcterms:created>
  <dcterms:modified xsi:type="dcterms:W3CDTF">2023-12-14T20:59:37Z</dcterms:modified>
</cp:coreProperties>
</file>