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B8EEB-8200-024B-8CF9-BE533B1CAED1}" v="7" dt="2023-04-23T19:26:12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. Zelaya" userId="5550e925-8179-4f5b-bfe3-1a64f4cf788d" providerId="ADAL" clId="{256B8EEB-8200-024B-8CF9-BE533B1CAED1}"/>
    <pc:docChg chg="undo custSel addSld delSld modSld">
      <pc:chgData name="Michael A. Zelaya" userId="5550e925-8179-4f5b-bfe3-1a64f4cf788d" providerId="ADAL" clId="{256B8EEB-8200-024B-8CF9-BE533B1CAED1}" dt="2023-04-23T20:17:03.936" v="1514" actId="20577"/>
      <pc:docMkLst>
        <pc:docMk/>
      </pc:docMkLst>
      <pc:sldChg chg="addSp delSp modSp mod">
        <pc:chgData name="Michael A. Zelaya" userId="5550e925-8179-4f5b-bfe3-1a64f4cf788d" providerId="ADAL" clId="{256B8EEB-8200-024B-8CF9-BE533B1CAED1}" dt="2023-04-23T20:15:43.628" v="1506" actId="26606"/>
        <pc:sldMkLst>
          <pc:docMk/>
          <pc:sldMk cId="2154109815" sldId="257"/>
        </pc:sldMkLst>
        <pc:spChg chg="mod">
          <ac:chgData name="Michael A. Zelaya" userId="5550e925-8179-4f5b-bfe3-1a64f4cf788d" providerId="ADAL" clId="{256B8EEB-8200-024B-8CF9-BE533B1CAED1}" dt="2023-04-23T20:15:43.580" v="1505" actId="26606"/>
          <ac:spMkLst>
            <pc:docMk/>
            <pc:sldMk cId="2154109815" sldId="257"/>
            <ac:spMk id="2" creationId="{914CC5FF-3C9B-1B46-8407-B40CC22D988D}"/>
          </ac:spMkLst>
        </pc:spChg>
        <pc:spChg chg="mod">
          <ac:chgData name="Michael A. Zelaya" userId="5550e925-8179-4f5b-bfe3-1a64f4cf788d" providerId="ADAL" clId="{256B8EEB-8200-024B-8CF9-BE533B1CAED1}" dt="2023-04-23T20:15:43.580" v="1505" actId="26606"/>
          <ac:spMkLst>
            <pc:docMk/>
            <pc:sldMk cId="2154109815" sldId="257"/>
            <ac:spMk id="3" creationId="{89984984-C086-F218-6A09-C8379347CEC7}"/>
          </ac:spMkLst>
        </pc:spChg>
        <pc:spChg chg="add del">
          <ac:chgData name="Michael A. Zelaya" userId="5550e925-8179-4f5b-bfe3-1a64f4cf788d" providerId="ADAL" clId="{256B8EEB-8200-024B-8CF9-BE533B1CAED1}" dt="2023-04-23T20:15:43.628" v="1506" actId="26606"/>
          <ac:spMkLst>
            <pc:docMk/>
            <pc:sldMk cId="2154109815" sldId="257"/>
            <ac:spMk id="1038" creationId="{46AD51EB-971C-4722-9A98-42EB5ABCADA3}"/>
          </ac:spMkLst>
        </pc:spChg>
        <pc:spChg chg="add del">
          <ac:chgData name="Michael A. Zelaya" userId="5550e925-8179-4f5b-bfe3-1a64f4cf788d" providerId="ADAL" clId="{256B8EEB-8200-024B-8CF9-BE533B1CAED1}" dt="2023-04-23T20:15:43.628" v="1506" actId="26606"/>
          <ac:spMkLst>
            <pc:docMk/>
            <pc:sldMk cId="2154109815" sldId="257"/>
            <ac:spMk id="1040" creationId="{3894A7A4-3F4E-414B-97FB-E4C862AD1400}"/>
          </ac:spMkLst>
        </pc:spChg>
        <pc:spChg chg="add del">
          <ac:chgData name="Michael A. Zelaya" userId="5550e925-8179-4f5b-bfe3-1a64f4cf788d" providerId="ADAL" clId="{256B8EEB-8200-024B-8CF9-BE533B1CAED1}" dt="2023-04-23T20:15:41.876" v="1503" actId="26606"/>
          <ac:spMkLst>
            <pc:docMk/>
            <pc:sldMk cId="2154109815" sldId="257"/>
            <ac:spMk id="1045" creationId="{46AD51EB-971C-4722-9A98-42EB5ABCADA3}"/>
          </ac:spMkLst>
        </pc:spChg>
        <pc:spChg chg="add del">
          <ac:chgData name="Michael A. Zelaya" userId="5550e925-8179-4f5b-bfe3-1a64f4cf788d" providerId="ADAL" clId="{256B8EEB-8200-024B-8CF9-BE533B1CAED1}" dt="2023-04-23T20:15:41.876" v="1503" actId="26606"/>
          <ac:spMkLst>
            <pc:docMk/>
            <pc:sldMk cId="2154109815" sldId="257"/>
            <ac:spMk id="1047" creationId="{3894A7A4-3F4E-414B-97FB-E4C862AD1400}"/>
          </ac:spMkLst>
        </pc:spChg>
        <pc:spChg chg="add del">
          <ac:chgData name="Michael A. Zelaya" userId="5550e925-8179-4f5b-bfe3-1a64f4cf788d" providerId="ADAL" clId="{256B8EEB-8200-024B-8CF9-BE533B1CAED1}" dt="2023-04-23T20:15:43.580" v="1505" actId="26606"/>
          <ac:spMkLst>
            <pc:docMk/>
            <pc:sldMk cId="2154109815" sldId="257"/>
            <ac:spMk id="1049" creationId="{9784E32B-BE49-459D-8E4C-E0678A8800C5}"/>
          </ac:spMkLst>
        </pc:spChg>
        <pc:spChg chg="add del">
          <ac:chgData name="Michael A. Zelaya" userId="5550e925-8179-4f5b-bfe3-1a64f4cf788d" providerId="ADAL" clId="{256B8EEB-8200-024B-8CF9-BE533B1CAED1}" dt="2023-04-23T20:15:43.580" v="1505" actId="26606"/>
          <ac:spMkLst>
            <pc:docMk/>
            <pc:sldMk cId="2154109815" sldId="257"/>
            <ac:spMk id="1050" creationId="{5833CE96-7CBC-47F1-AA9E-1C0149040644}"/>
          </ac:spMkLst>
        </pc:spChg>
        <pc:spChg chg="add del">
          <ac:chgData name="Michael A. Zelaya" userId="5550e925-8179-4f5b-bfe3-1a64f4cf788d" providerId="ADAL" clId="{256B8EEB-8200-024B-8CF9-BE533B1CAED1}" dt="2023-04-23T20:15:43.580" v="1505" actId="26606"/>
          <ac:spMkLst>
            <pc:docMk/>
            <pc:sldMk cId="2154109815" sldId="257"/>
            <ac:spMk id="1051" creationId="{6B1D699A-DF55-40A0-808D-D091417F0903}"/>
          </ac:spMkLst>
        </pc:spChg>
        <pc:spChg chg="add">
          <ac:chgData name="Michael A. Zelaya" userId="5550e925-8179-4f5b-bfe3-1a64f4cf788d" providerId="ADAL" clId="{256B8EEB-8200-024B-8CF9-BE533B1CAED1}" dt="2023-04-23T20:15:43.628" v="1506" actId="26606"/>
          <ac:spMkLst>
            <pc:docMk/>
            <pc:sldMk cId="2154109815" sldId="257"/>
            <ac:spMk id="1053" creationId="{46AD51EB-971C-4722-9A98-42EB5ABCADA3}"/>
          </ac:spMkLst>
        </pc:spChg>
        <pc:spChg chg="add">
          <ac:chgData name="Michael A. Zelaya" userId="5550e925-8179-4f5b-bfe3-1a64f4cf788d" providerId="ADAL" clId="{256B8EEB-8200-024B-8CF9-BE533B1CAED1}" dt="2023-04-23T20:15:43.628" v="1506" actId="26606"/>
          <ac:spMkLst>
            <pc:docMk/>
            <pc:sldMk cId="2154109815" sldId="257"/>
            <ac:spMk id="1054" creationId="{3894A7A4-3F4E-414B-97FB-E4C862AD1400}"/>
          </ac:spMkLst>
        </pc:spChg>
        <pc:picChg chg="mod ord">
          <ac:chgData name="Michael A. Zelaya" userId="5550e925-8179-4f5b-bfe3-1a64f4cf788d" providerId="ADAL" clId="{256B8EEB-8200-024B-8CF9-BE533B1CAED1}" dt="2023-04-23T20:15:43.580" v="1505" actId="26606"/>
          <ac:picMkLst>
            <pc:docMk/>
            <pc:sldMk cId="2154109815" sldId="257"/>
            <ac:picMk id="1026" creationId="{2517E90B-5873-F32C-38ED-BDCD20FE382C}"/>
          </ac:picMkLst>
        </pc:picChg>
      </pc:sldChg>
      <pc:sldChg chg="addSp delSp modSp mod setBg">
        <pc:chgData name="Michael A. Zelaya" userId="5550e925-8179-4f5b-bfe3-1a64f4cf788d" providerId="ADAL" clId="{256B8EEB-8200-024B-8CF9-BE533B1CAED1}" dt="2023-04-23T20:04:52.015" v="1499" actId="20577"/>
        <pc:sldMkLst>
          <pc:docMk/>
          <pc:sldMk cId="2008651481" sldId="258"/>
        </pc:sldMkLst>
        <pc:spChg chg="mod">
          <ac:chgData name="Michael A. Zelaya" userId="5550e925-8179-4f5b-bfe3-1a64f4cf788d" providerId="ADAL" clId="{256B8EEB-8200-024B-8CF9-BE533B1CAED1}" dt="2023-04-23T19:29:10.091" v="1442" actId="26606"/>
          <ac:spMkLst>
            <pc:docMk/>
            <pc:sldMk cId="2008651481" sldId="258"/>
            <ac:spMk id="2" creationId="{C905EF70-7134-4FA5-332C-75FE5A8C67F3}"/>
          </ac:spMkLst>
        </pc:spChg>
        <pc:spChg chg="mod">
          <ac:chgData name="Michael A. Zelaya" userId="5550e925-8179-4f5b-bfe3-1a64f4cf788d" providerId="ADAL" clId="{256B8EEB-8200-024B-8CF9-BE533B1CAED1}" dt="2023-04-23T20:04:52.015" v="1499" actId="20577"/>
          <ac:spMkLst>
            <pc:docMk/>
            <pc:sldMk cId="2008651481" sldId="258"/>
            <ac:spMk id="3" creationId="{B3039257-2318-4254-7391-DAECAC8BCBED}"/>
          </ac:spMkLst>
        </pc:spChg>
        <pc:spChg chg="add del">
          <ac:chgData name="Michael A. Zelaya" userId="5550e925-8179-4f5b-bfe3-1a64f4cf788d" providerId="ADAL" clId="{256B8EEB-8200-024B-8CF9-BE533B1CAED1}" dt="2023-04-23T19:28:59.803" v="1440" actId="26606"/>
          <ac:spMkLst>
            <pc:docMk/>
            <pc:sldMk cId="2008651481" sldId="258"/>
            <ac:spMk id="3079" creationId="{46AD51EB-971C-4722-9A98-42EB5ABCADA3}"/>
          </ac:spMkLst>
        </pc:spChg>
        <pc:spChg chg="add del">
          <ac:chgData name="Michael A. Zelaya" userId="5550e925-8179-4f5b-bfe3-1a64f4cf788d" providerId="ADAL" clId="{256B8EEB-8200-024B-8CF9-BE533B1CAED1}" dt="2023-04-23T19:28:59.803" v="1440" actId="26606"/>
          <ac:spMkLst>
            <pc:docMk/>
            <pc:sldMk cId="2008651481" sldId="258"/>
            <ac:spMk id="3081" creationId="{3894A7A4-3F4E-414B-97FB-E4C862AD1400}"/>
          </ac:spMkLst>
        </pc:spChg>
        <pc:spChg chg="add del">
          <ac:chgData name="Michael A. Zelaya" userId="5550e925-8179-4f5b-bfe3-1a64f4cf788d" providerId="ADAL" clId="{256B8EEB-8200-024B-8CF9-BE533B1CAED1}" dt="2023-04-23T19:28:53.620" v="1433" actId="26606"/>
          <ac:spMkLst>
            <pc:docMk/>
            <pc:sldMk cId="2008651481" sldId="258"/>
            <ac:spMk id="3086" creationId="{46AD51EB-971C-4722-9A98-42EB5ABCADA3}"/>
          </ac:spMkLst>
        </pc:spChg>
        <pc:spChg chg="add del">
          <ac:chgData name="Michael A. Zelaya" userId="5550e925-8179-4f5b-bfe3-1a64f4cf788d" providerId="ADAL" clId="{256B8EEB-8200-024B-8CF9-BE533B1CAED1}" dt="2023-04-23T19:28:53.620" v="1433" actId="26606"/>
          <ac:spMkLst>
            <pc:docMk/>
            <pc:sldMk cId="2008651481" sldId="258"/>
            <ac:spMk id="3088" creationId="{3894A7A4-3F4E-414B-97FB-E4C862AD1400}"/>
          </ac:spMkLst>
        </pc:spChg>
        <pc:spChg chg="add del">
          <ac:chgData name="Michael A. Zelaya" userId="5550e925-8179-4f5b-bfe3-1a64f4cf788d" providerId="ADAL" clId="{256B8EEB-8200-024B-8CF9-BE533B1CAED1}" dt="2023-04-23T19:28:55.217" v="1436" actId="26606"/>
          <ac:spMkLst>
            <pc:docMk/>
            <pc:sldMk cId="2008651481" sldId="258"/>
            <ac:spMk id="3090" creationId="{571F2694-AE24-4893-BEF3-43FE324DF02C}"/>
          </ac:spMkLst>
        </pc:spChg>
        <pc:spChg chg="add del">
          <ac:chgData name="Michael A. Zelaya" userId="5550e925-8179-4f5b-bfe3-1a64f4cf788d" providerId="ADAL" clId="{256B8EEB-8200-024B-8CF9-BE533B1CAED1}" dt="2023-04-23T19:28:55.217" v="1436" actId="26606"/>
          <ac:spMkLst>
            <pc:docMk/>
            <pc:sldMk cId="2008651481" sldId="258"/>
            <ac:spMk id="3091" creationId="{6D69FA61-5492-4236-8378-D67E60D7810C}"/>
          </ac:spMkLst>
        </pc:spChg>
        <pc:spChg chg="add del">
          <ac:chgData name="Michael A. Zelaya" userId="5550e925-8179-4f5b-bfe3-1a64f4cf788d" providerId="ADAL" clId="{256B8EEB-8200-024B-8CF9-BE533B1CAED1}" dt="2023-04-23T19:28:59.762" v="1439" actId="26606"/>
          <ac:spMkLst>
            <pc:docMk/>
            <pc:sldMk cId="2008651481" sldId="258"/>
            <ac:spMk id="3093" creationId="{46AD51EB-971C-4722-9A98-42EB5ABCADA3}"/>
          </ac:spMkLst>
        </pc:spChg>
        <pc:spChg chg="add del">
          <ac:chgData name="Michael A. Zelaya" userId="5550e925-8179-4f5b-bfe3-1a64f4cf788d" providerId="ADAL" clId="{256B8EEB-8200-024B-8CF9-BE533B1CAED1}" dt="2023-04-23T19:28:59.762" v="1439" actId="26606"/>
          <ac:spMkLst>
            <pc:docMk/>
            <pc:sldMk cId="2008651481" sldId="258"/>
            <ac:spMk id="3094" creationId="{3894A7A4-3F4E-414B-97FB-E4C862AD1400}"/>
          </ac:spMkLst>
        </pc:spChg>
        <pc:spChg chg="add del">
          <ac:chgData name="Michael A. Zelaya" userId="5550e925-8179-4f5b-bfe3-1a64f4cf788d" providerId="ADAL" clId="{256B8EEB-8200-024B-8CF9-BE533B1CAED1}" dt="2023-04-23T19:29:10.091" v="1442" actId="26606"/>
          <ac:spMkLst>
            <pc:docMk/>
            <pc:sldMk cId="2008651481" sldId="258"/>
            <ac:spMk id="3096" creationId="{114E8BBB-86D9-4509-BCBB-77E9305B40EC}"/>
          </ac:spMkLst>
        </pc:spChg>
        <pc:spChg chg="add del">
          <ac:chgData name="Michael A. Zelaya" userId="5550e925-8179-4f5b-bfe3-1a64f4cf788d" providerId="ADAL" clId="{256B8EEB-8200-024B-8CF9-BE533B1CAED1}" dt="2023-04-23T19:29:10.091" v="1442" actId="26606"/>
          <ac:spMkLst>
            <pc:docMk/>
            <pc:sldMk cId="2008651481" sldId="258"/>
            <ac:spMk id="3097" creationId="{F297DB1A-DE82-4C45-83B4-3DAC7D8BA411}"/>
          </ac:spMkLst>
        </pc:spChg>
        <pc:spChg chg="add del">
          <ac:chgData name="Michael A. Zelaya" userId="5550e925-8179-4f5b-bfe3-1a64f4cf788d" providerId="ADAL" clId="{256B8EEB-8200-024B-8CF9-BE533B1CAED1}" dt="2023-04-23T19:29:38.766" v="1448" actId="26606"/>
          <ac:spMkLst>
            <pc:docMk/>
            <pc:sldMk cId="2008651481" sldId="258"/>
            <ac:spMk id="3102" creationId="{46AD51EB-971C-4722-9A98-42EB5ABCADA3}"/>
          </ac:spMkLst>
        </pc:spChg>
        <pc:spChg chg="add del">
          <ac:chgData name="Michael A. Zelaya" userId="5550e925-8179-4f5b-bfe3-1a64f4cf788d" providerId="ADAL" clId="{256B8EEB-8200-024B-8CF9-BE533B1CAED1}" dt="2023-04-23T19:29:38.766" v="1448" actId="26606"/>
          <ac:spMkLst>
            <pc:docMk/>
            <pc:sldMk cId="2008651481" sldId="258"/>
            <ac:spMk id="3104" creationId="{3894A7A4-3F4E-414B-97FB-E4C862AD1400}"/>
          </ac:spMkLst>
        </pc:spChg>
        <pc:spChg chg="add">
          <ac:chgData name="Michael A. Zelaya" userId="5550e925-8179-4f5b-bfe3-1a64f4cf788d" providerId="ADAL" clId="{256B8EEB-8200-024B-8CF9-BE533B1CAED1}" dt="2023-04-23T19:29:38.766" v="1448" actId="26606"/>
          <ac:spMkLst>
            <pc:docMk/>
            <pc:sldMk cId="2008651481" sldId="258"/>
            <ac:spMk id="3109" creationId="{46AD51EB-971C-4722-9A98-42EB5ABCADA3}"/>
          </ac:spMkLst>
        </pc:spChg>
        <pc:spChg chg="add">
          <ac:chgData name="Michael A. Zelaya" userId="5550e925-8179-4f5b-bfe3-1a64f4cf788d" providerId="ADAL" clId="{256B8EEB-8200-024B-8CF9-BE533B1CAED1}" dt="2023-04-23T19:29:38.766" v="1448" actId="26606"/>
          <ac:spMkLst>
            <pc:docMk/>
            <pc:sldMk cId="2008651481" sldId="258"/>
            <ac:spMk id="3111" creationId="{3894A7A4-3F4E-414B-97FB-E4C862AD1400}"/>
          </ac:spMkLst>
        </pc:spChg>
        <pc:picChg chg="add mod ord">
          <ac:chgData name="Michael A. Zelaya" userId="5550e925-8179-4f5b-bfe3-1a64f4cf788d" providerId="ADAL" clId="{256B8EEB-8200-024B-8CF9-BE533B1CAED1}" dt="2023-04-23T19:29:10.091" v="1442" actId="26606"/>
          <ac:picMkLst>
            <pc:docMk/>
            <pc:sldMk cId="2008651481" sldId="258"/>
            <ac:picMk id="3074" creationId="{EADCCB98-9917-F36B-EBA1-870AC6223E0A}"/>
          </ac:picMkLst>
        </pc:picChg>
      </pc:sldChg>
      <pc:sldChg chg="addSp delSp modSp add del mod setBg">
        <pc:chgData name="Michael A. Zelaya" userId="5550e925-8179-4f5b-bfe3-1a64f4cf788d" providerId="ADAL" clId="{256B8EEB-8200-024B-8CF9-BE533B1CAED1}" dt="2023-04-23T20:17:03.936" v="1514" actId="20577"/>
        <pc:sldMkLst>
          <pc:docMk/>
          <pc:sldMk cId="1944048006" sldId="259"/>
        </pc:sldMkLst>
        <pc:spChg chg="mod">
          <ac:chgData name="Michael A. Zelaya" userId="5550e925-8179-4f5b-bfe3-1a64f4cf788d" providerId="ADAL" clId="{256B8EEB-8200-024B-8CF9-BE533B1CAED1}" dt="2023-04-23T20:17:03.936" v="1514" actId="20577"/>
          <ac:spMkLst>
            <pc:docMk/>
            <pc:sldMk cId="1944048006" sldId="259"/>
            <ac:spMk id="2" creationId="{7736C08C-FF9C-24BA-670C-0E0B7E5511F3}"/>
          </ac:spMkLst>
        </pc:spChg>
        <pc:spChg chg="add del mod">
          <ac:chgData name="Michael A. Zelaya" userId="5550e925-8179-4f5b-bfe3-1a64f4cf788d" providerId="ADAL" clId="{256B8EEB-8200-024B-8CF9-BE533B1CAED1}" dt="2023-04-23T20:16:25.397" v="1512" actId="26606"/>
          <ac:spMkLst>
            <pc:docMk/>
            <pc:sldMk cId="1944048006" sldId="259"/>
            <ac:spMk id="3" creationId="{FA9B406E-E9F1-5664-620E-E6064421046F}"/>
          </ac:spMkLst>
        </pc:spChg>
        <pc:spChg chg="add del">
          <ac:chgData name="Michael A. Zelaya" userId="5550e925-8179-4f5b-bfe3-1a64f4cf788d" providerId="ADAL" clId="{256B8EEB-8200-024B-8CF9-BE533B1CAED1}" dt="2023-04-23T20:16:25.397" v="1512" actId="26606"/>
          <ac:spMkLst>
            <pc:docMk/>
            <pc:sldMk cId="1944048006" sldId="259"/>
            <ac:spMk id="2055" creationId="{46AD51EB-971C-4722-9A98-42EB5ABCADA3}"/>
          </ac:spMkLst>
        </pc:spChg>
        <pc:spChg chg="add del">
          <ac:chgData name="Michael A. Zelaya" userId="5550e925-8179-4f5b-bfe3-1a64f4cf788d" providerId="ADAL" clId="{256B8EEB-8200-024B-8CF9-BE533B1CAED1}" dt="2023-04-23T20:16:25.397" v="1512" actId="26606"/>
          <ac:spMkLst>
            <pc:docMk/>
            <pc:sldMk cId="1944048006" sldId="259"/>
            <ac:spMk id="2057" creationId="{3894A7A4-3F4E-414B-97FB-E4C862AD1400}"/>
          </ac:spMkLst>
        </pc:spChg>
        <pc:spChg chg="add del">
          <ac:chgData name="Michael A. Zelaya" userId="5550e925-8179-4f5b-bfe3-1a64f4cf788d" providerId="ADAL" clId="{256B8EEB-8200-024B-8CF9-BE533B1CAED1}" dt="2023-04-23T20:16:19.518" v="1509" actId="26606"/>
          <ac:spMkLst>
            <pc:docMk/>
            <pc:sldMk cId="1944048006" sldId="259"/>
            <ac:spMk id="2062" creationId="{46AD51EB-971C-4722-9A98-42EB5ABCADA3}"/>
          </ac:spMkLst>
        </pc:spChg>
        <pc:spChg chg="add del">
          <ac:chgData name="Michael A. Zelaya" userId="5550e925-8179-4f5b-bfe3-1a64f4cf788d" providerId="ADAL" clId="{256B8EEB-8200-024B-8CF9-BE533B1CAED1}" dt="2023-04-23T20:16:19.518" v="1509" actId="26606"/>
          <ac:spMkLst>
            <pc:docMk/>
            <pc:sldMk cId="1944048006" sldId="259"/>
            <ac:spMk id="2064" creationId="{3894A7A4-3F4E-414B-97FB-E4C862AD1400}"/>
          </ac:spMkLst>
        </pc:spChg>
        <pc:spChg chg="add del">
          <ac:chgData name="Michael A. Zelaya" userId="5550e925-8179-4f5b-bfe3-1a64f4cf788d" providerId="ADAL" clId="{256B8EEB-8200-024B-8CF9-BE533B1CAED1}" dt="2023-04-23T20:16:25.359" v="1511" actId="26606"/>
          <ac:spMkLst>
            <pc:docMk/>
            <pc:sldMk cId="1944048006" sldId="259"/>
            <ac:spMk id="2066" creationId="{46AD51EB-971C-4722-9A98-42EB5ABCADA3}"/>
          </ac:spMkLst>
        </pc:spChg>
        <pc:spChg chg="add del">
          <ac:chgData name="Michael A. Zelaya" userId="5550e925-8179-4f5b-bfe3-1a64f4cf788d" providerId="ADAL" clId="{256B8EEB-8200-024B-8CF9-BE533B1CAED1}" dt="2023-04-23T20:16:25.359" v="1511" actId="26606"/>
          <ac:spMkLst>
            <pc:docMk/>
            <pc:sldMk cId="1944048006" sldId="259"/>
            <ac:spMk id="2067" creationId="{3894A7A4-3F4E-414B-97FB-E4C862AD1400}"/>
          </ac:spMkLst>
        </pc:spChg>
        <pc:spChg chg="add">
          <ac:chgData name="Michael A. Zelaya" userId="5550e925-8179-4f5b-bfe3-1a64f4cf788d" providerId="ADAL" clId="{256B8EEB-8200-024B-8CF9-BE533B1CAED1}" dt="2023-04-23T20:16:25.397" v="1512" actId="26606"/>
          <ac:spMkLst>
            <pc:docMk/>
            <pc:sldMk cId="1944048006" sldId="259"/>
            <ac:spMk id="2069" creationId="{46AD51EB-971C-4722-9A98-42EB5ABCADA3}"/>
          </ac:spMkLst>
        </pc:spChg>
        <pc:spChg chg="add">
          <ac:chgData name="Michael A. Zelaya" userId="5550e925-8179-4f5b-bfe3-1a64f4cf788d" providerId="ADAL" clId="{256B8EEB-8200-024B-8CF9-BE533B1CAED1}" dt="2023-04-23T20:16:25.397" v="1512" actId="26606"/>
          <ac:spMkLst>
            <pc:docMk/>
            <pc:sldMk cId="1944048006" sldId="259"/>
            <ac:spMk id="2070" creationId="{3894A7A4-3F4E-414B-97FB-E4C862AD1400}"/>
          </ac:spMkLst>
        </pc:spChg>
        <pc:spChg chg="add mod">
          <ac:chgData name="Michael A. Zelaya" userId="5550e925-8179-4f5b-bfe3-1a64f4cf788d" providerId="ADAL" clId="{256B8EEB-8200-024B-8CF9-BE533B1CAED1}" dt="2023-04-23T20:16:25.477" v="1513" actId="27636"/>
          <ac:spMkLst>
            <pc:docMk/>
            <pc:sldMk cId="1944048006" sldId="259"/>
            <ac:spMk id="2071" creationId="{FA9B406E-E9F1-5664-620E-E6064421046F}"/>
          </ac:spMkLst>
        </pc:spChg>
        <pc:graphicFrameChg chg="add del">
          <ac:chgData name="Michael A. Zelaya" userId="5550e925-8179-4f5b-bfe3-1a64f4cf788d" providerId="ADAL" clId="{256B8EEB-8200-024B-8CF9-BE533B1CAED1}" dt="2023-04-23T20:16:25.359" v="1511" actId="26606"/>
          <ac:graphicFrameMkLst>
            <pc:docMk/>
            <pc:sldMk cId="1944048006" sldId="259"/>
            <ac:graphicFrameMk id="2059" creationId="{F6EB8572-6234-F478-5642-E7849C952BE8}"/>
          </ac:graphicFrameMkLst>
        </pc:graphicFrameChg>
        <pc:picChg chg="add mod">
          <ac:chgData name="Michael A. Zelaya" userId="5550e925-8179-4f5b-bfe3-1a64f4cf788d" providerId="ADAL" clId="{256B8EEB-8200-024B-8CF9-BE533B1CAED1}" dt="2023-04-23T18:26:38.890" v="936" actId="27636"/>
          <ac:picMkLst>
            <pc:docMk/>
            <pc:sldMk cId="1944048006" sldId="259"/>
            <ac:picMk id="2050" creationId="{DBECF857-F2A5-F4E4-F74A-8E11D034F35B}"/>
          </ac:picMkLst>
        </pc:picChg>
      </pc:sldChg>
      <pc:sldChg chg="modSp new mod">
        <pc:chgData name="Michael A. Zelaya" userId="5550e925-8179-4f5b-bfe3-1a64f4cf788d" providerId="ADAL" clId="{256B8EEB-8200-024B-8CF9-BE533B1CAED1}" dt="2023-04-23T19:27:36.414" v="1426"/>
        <pc:sldMkLst>
          <pc:docMk/>
          <pc:sldMk cId="1478161196" sldId="260"/>
        </pc:sldMkLst>
        <pc:spChg chg="mod">
          <ac:chgData name="Michael A. Zelaya" userId="5550e925-8179-4f5b-bfe3-1a64f4cf788d" providerId="ADAL" clId="{256B8EEB-8200-024B-8CF9-BE533B1CAED1}" dt="2023-04-23T17:42:02.830" v="22" actId="20577"/>
          <ac:spMkLst>
            <pc:docMk/>
            <pc:sldMk cId="1478161196" sldId="260"/>
            <ac:spMk id="2" creationId="{32364944-34A4-CD40-16DF-8E5BD4229A48}"/>
          </ac:spMkLst>
        </pc:spChg>
        <pc:spChg chg="mod">
          <ac:chgData name="Michael A. Zelaya" userId="5550e925-8179-4f5b-bfe3-1a64f4cf788d" providerId="ADAL" clId="{256B8EEB-8200-024B-8CF9-BE533B1CAED1}" dt="2023-04-23T19:27:36.414" v="1426"/>
          <ac:spMkLst>
            <pc:docMk/>
            <pc:sldMk cId="1478161196" sldId="260"/>
            <ac:spMk id="3" creationId="{17FA99FF-F383-AF3D-111D-8D5CE0A0D6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5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9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3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2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7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4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5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1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9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5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4/23/23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68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op-10-python-applications-in-real-world/" TargetMode="External"/><Relationship Id="rId2" Type="http://schemas.openxmlformats.org/officeDocument/2006/relationships/hyperlink" Target="https://www.python.org/about/app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AB694-9796-49FD-8B2B-EFED888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6093"/>
          <a:stretch/>
        </p:blipFill>
        <p:spPr>
          <a:xfrm>
            <a:off x="20" y="-5732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488CE-A9CE-EC61-AF93-F0FA05231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399"/>
            <a:ext cx="5932714" cy="3258457"/>
          </a:xfrm>
        </p:spPr>
        <p:txBody>
          <a:bodyPr anchor="t">
            <a:normAutofit/>
          </a:bodyPr>
          <a:lstStyle/>
          <a:p>
            <a:r>
              <a:rPr lang="en-US" sz="4000"/>
              <a:t>The Python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29FAE-6D40-7434-4EDB-2ED52BDF8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54101"/>
            <a:ext cx="3886200" cy="9035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Michael Zelaya </a:t>
            </a:r>
          </a:p>
        </p:txBody>
      </p:sp>
    </p:spTree>
    <p:extLst>
      <p:ext uri="{BB962C8B-B14F-4D97-AF65-F5344CB8AC3E}">
        <p14:creationId xmlns:p14="http://schemas.microsoft.com/office/powerpoint/2010/main" val="213238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44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reeform: Shape 1046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CC5FF-3C9B-1B46-8407-B40CC22D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84984-C086-F218-6A09-C8379347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/>
          </a:bodyPr>
          <a:lstStyle/>
          <a:p>
            <a:r>
              <a:rPr lang="en-US" dirty="0"/>
              <a:t>Guido van Rossum</a:t>
            </a:r>
          </a:p>
          <a:p>
            <a:r>
              <a:rPr lang="en-US" dirty="0"/>
              <a:t>Create programs quickly but also make it easy to modify. </a:t>
            </a:r>
          </a:p>
          <a:p>
            <a:r>
              <a:rPr lang="en-US" dirty="0"/>
              <a:t>Easy to learn than other popular languages. </a:t>
            </a:r>
          </a:p>
          <a:p>
            <a:r>
              <a:rPr lang="en-US" dirty="0"/>
              <a:t>Python is interpreted, making developing and testing short programs easier. </a:t>
            </a:r>
          </a:p>
          <a:p>
            <a:pPr lvl="1"/>
            <a:r>
              <a:rPr lang="en-US" dirty="0"/>
              <a:t>Reads your program and executes it.</a:t>
            </a:r>
          </a:p>
          <a:p>
            <a:endParaRPr lang="en-US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2517E90B-5873-F32C-38ED-BDCD20FE3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5380" y="706271"/>
            <a:ext cx="5006339" cy="54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10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9" name="Rectangle 3108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1" name="Freeform: Shape 3110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5EF70-7134-4FA5-332C-75FE5A8C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en-US" dirty="0"/>
              <a:t>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9257-2318-4254-7391-DAECAC8BC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3126962"/>
            <a:ext cx="4559301" cy="3722670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Free and Open Source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Easy to learn (code and read)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Object-Oriented Language: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Class, objects, inheritance, etc.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Easy to Debug: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Python’s error code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Portable language: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It can run the same code on any platform like Mac, Windows, etc.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Large Standard Library: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Matplotlib, Pandas, Numpy, etc. </a:t>
            </a:r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3074" name="Picture 2" descr="The Best Way to Learn Python – Python Programming Tutorial for Beginners">
            <a:extLst>
              <a:ext uri="{FF2B5EF4-FFF2-40B4-BE49-F238E27FC236}">
                <a16:creationId xmlns:a16="http://schemas.microsoft.com/office/drawing/2014/main" id="{EADCCB98-9917-F36B-EBA1-870AC622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0899" y="1588714"/>
            <a:ext cx="5575302" cy="37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65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1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reeform: Shape 2063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6C08C-FF9C-24BA-670C-0E0B7E55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anchor="ctr"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2071" name="Content Placeholder 2">
            <a:extLst>
              <a:ext uri="{FF2B5EF4-FFF2-40B4-BE49-F238E27FC236}">
                <a16:creationId xmlns:a16="http://schemas.microsoft.com/office/drawing/2014/main" id="{FA9B406E-E9F1-5664-620E-E6064421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90801"/>
            <a:ext cx="4559301" cy="372267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400"/>
              <a:t>Web and Internet Development:</a:t>
            </a:r>
          </a:p>
          <a:p>
            <a:pPr lvl="1">
              <a:lnSpc>
                <a:spcPct val="110000"/>
              </a:lnSpc>
            </a:pPr>
            <a:r>
              <a:rPr lang="en-US"/>
              <a:t>Amazing visualization, convenience, enhanced security, and fast development process.  </a:t>
            </a:r>
          </a:p>
          <a:p>
            <a:pPr>
              <a:lnSpc>
                <a:spcPct val="110000"/>
              </a:lnSpc>
            </a:pPr>
            <a:r>
              <a:rPr lang="en-US" sz="1400"/>
              <a:t>Scientific and Numeric computing:</a:t>
            </a:r>
          </a:p>
          <a:p>
            <a:pPr lvl="1">
              <a:lnSpc>
                <a:spcPct val="110000"/>
              </a:lnSpc>
            </a:pPr>
            <a:r>
              <a:rPr lang="en-US"/>
              <a:t>Pandas- data analysis and modeling library</a:t>
            </a:r>
          </a:p>
          <a:p>
            <a:pPr>
              <a:lnSpc>
                <a:spcPct val="110000"/>
              </a:lnSpc>
            </a:pPr>
            <a:r>
              <a:rPr lang="en-US" sz="1400"/>
              <a:t>Data Science: </a:t>
            </a:r>
          </a:p>
          <a:p>
            <a:pPr lvl="1">
              <a:lnSpc>
                <a:spcPct val="110000"/>
              </a:lnSpc>
            </a:pPr>
            <a:r>
              <a:rPr lang="en-US"/>
              <a:t>Built-in libraries provide fine-tuning data models, data preprocessing, and performing data analysis.</a:t>
            </a:r>
          </a:p>
          <a:p>
            <a:pPr>
              <a:lnSpc>
                <a:spcPct val="110000"/>
              </a:lnSpc>
            </a:pPr>
            <a:r>
              <a:rPr lang="en-US" sz="1400"/>
              <a:t>Software Development</a:t>
            </a:r>
            <a:r>
              <a:rPr lang="en-US" sz="1400">
                <a:sym typeface="Wingdings" pitchFamily="2" charset="2"/>
              </a:rPr>
              <a:t>: </a:t>
            </a:r>
          </a:p>
          <a:p>
            <a:pPr lvl="1">
              <a:lnSpc>
                <a:spcPct val="110000"/>
              </a:lnSpc>
            </a:pPr>
            <a:r>
              <a:rPr lang="en-US"/>
              <a:t>Google, Netflix, and Reddit all use Python. </a:t>
            </a:r>
          </a:p>
          <a:p>
            <a:pPr>
              <a:lnSpc>
                <a:spcPct val="110000"/>
              </a:lnSpc>
            </a:pPr>
            <a:r>
              <a:rPr lang="en-US" sz="1400"/>
              <a:t>Web Scraping Application:</a:t>
            </a:r>
          </a:p>
          <a:p>
            <a:pPr lvl="1">
              <a:lnSpc>
                <a:spcPct val="110000"/>
              </a:lnSpc>
            </a:pPr>
            <a:r>
              <a:rPr lang="en-US"/>
              <a:t>Extract information from websites in an easier and faster way. </a:t>
            </a:r>
          </a:p>
        </p:txBody>
      </p:sp>
      <p:pic>
        <p:nvPicPr>
          <p:cNvPr id="2050" name="Picture 2" descr="8 World-Class Software Companies That Use Python – Real Python">
            <a:extLst>
              <a:ext uri="{FF2B5EF4-FFF2-40B4-BE49-F238E27FC236}">
                <a16:creationId xmlns:a16="http://schemas.microsoft.com/office/drawing/2014/main" id="{DBECF857-F2A5-F4E4-F74A-8E11D034F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0899" y="1881419"/>
            <a:ext cx="5575302" cy="31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4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4944-34A4-CD40-16DF-8E5BD422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99FF-F383-AF3D-111D-8D5CE0A0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https://www.geeksforgeeks.org/python-features/</a:t>
            </a:r>
          </a:p>
          <a:p>
            <a:r>
              <a:rPr lang="en-US" dirty="0">
                <a:hlinkClick r:id="rId2"/>
              </a:rPr>
              <a:t>https://www.python.org/about/apps/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https://www.geeksforgeeks.org/top-10-python-applications-in-real-world/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6119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0F3F3"/>
      </a:lt2>
      <a:accent1>
        <a:srgbClr val="C34D68"/>
      </a:accent1>
      <a:accent2>
        <a:srgbClr val="B13B88"/>
      </a:accent2>
      <a:accent3>
        <a:srgbClr val="BB4DC3"/>
      </a:accent3>
      <a:accent4>
        <a:srgbClr val="783BB1"/>
      </a:accent4>
      <a:accent5>
        <a:srgbClr val="594DC3"/>
      </a:accent5>
      <a:accent6>
        <a:srgbClr val="3B60B1"/>
      </a:accent6>
      <a:hlink>
        <a:srgbClr val="7557C7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221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Franklin Gothic Heavy</vt:lpstr>
      <vt:lpstr>AfterhoursVTI</vt:lpstr>
      <vt:lpstr>The Python Language</vt:lpstr>
      <vt:lpstr>History</vt:lpstr>
      <vt:lpstr>Features</vt:lpstr>
      <vt:lpstr>Application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Python Language</dc:title>
  <dc:creator>Michael A. Zelaya</dc:creator>
  <cp:lastModifiedBy>Michael A. Zelaya</cp:lastModifiedBy>
  <cp:revision>1</cp:revision>
  <dcterms:created xsi:type="dcterms:W3CDTF">2023-04-23T16:57:28Z</dcterms:created>
  <dcterms:modified xsi:type="dcterms:W3CDTF">2023-04-23T20:17:14Z</dcterms:modified>
</cp:coreProperties>
</file>