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71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>
      <p:cViewPr varScale="1">
        <p:scale>
          <a:sx n="149" d="100"/>
          <a:sy n="149" d="100"/>
        </p:scale>
        <p:origin x="-53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57175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49555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495550"/>
            <a:ext cx="1447800" cy="14478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1047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qui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composent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 web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Variables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81150"/>
            <a:ext cx="3352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962150"/>
            <a:ext cx="1219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457200" y="2190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100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1000" y="1352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1581150"/>
            <a:ext cx="35814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486400" y="1352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nomPersonnage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10200" y="2114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miguel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3181350"/>
            <a:ext cx="3481917" cy="177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171950"/>
            <a:ext cx="1295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2743200" y="2952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liste_joueurs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09800" y="3943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joueur_1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76400" y="4248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manu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8600" y="4171950"/>
            <a:ext cx="1295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3886200" y="3943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joueur_2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352800" y="4248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erik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Expressions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1150"/>
            <a:ext cx="33718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0515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2514600" y="6667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Concernant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les variables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248150"/>
            <a:ext cx="45815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114550"/>
            <a:ext cx="3947206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-1524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Déclarer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variable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228600" y="2647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Assigner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3790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Assigner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24400" y="1657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Mettre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des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trucs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dedans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1962150"/>
            <a:ext cx="3810000" cy="1905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>
            <a:off x="1219200" y="2571750"/>
            <a:ext cx="2057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6553200" y="2647950"/>
            <a:ext cx="2286000" cy="914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3352800" y="1733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nsolas" pitchFamily="49" charset="0"/>
              </a:rPr>
              <a:t>prendre_heal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2571750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2724150"/>
            <a:ext cx="7433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0" y="2724150"/>
            <a:ext cx="201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5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0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200" y="2419351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200400" y="295275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renvoyer</a:t>
            </a: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pointDeVie</a:t>
            </a: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 + 25;</a:t>
            </a:r>
            <a:endParaRPr lang="en-US" sz="1600" b="1" dirty="0">
              <a:solidFill>
                <a:schemeClr val="accent6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04787" y="1809749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38187" y="1962149"/>
            <a:ext cx="7433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7052387" y="1962149"/>
            <a:ext cx="201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75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128587" y="1657350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newPointDeVie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24323"/>
            <a:ext cx="1039536" cy="61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Flèche vers le bas 38"/>
          <p:cNvSpPr/>
          <p:nvPr/>
        </p:nvSpPr>
        <p:spPr>
          <a:xfrm rot="19982307">
            <a:off x="3781119" y="3612162"/>
            <a:ext cx="457200" cy="990600"/>
          </a:xfrm>
          <a:prstGeom prst="downArrow">
            <a:avLst/>
          </a:prstGeom>
          <a:noFill/>
          <a:ln>
            <a:prstDash val="sysDot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3962400" y="4248150"/>
            <a:ext cx="198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facultatif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324350"/>
            <a:ext cx="819150" cy="81915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278840"/>
            <a:ext cx="864659" cy="864659"/>
          </a:xfrm>
          <a:prstGeom prst="rect">
            <a:avLst/>
          </a:prstGeom>
          <a:noFill/>
        </p:spPr>
      </p:pic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1276350"/>
            <a:ext cx="2433637" cy="2433637"/>
          </a:xfrm>
          <a:prstGeom prst="rect">
            <a:avLst/>
          </a:prstGeom>
          <a:noFill/>
        </p:spPr>
      </p:pic>
      <p:cxnSp>
        <p:nvCxnSpPr>
          <p:cNvPr id="13" name="Connecteur en arc 12"/>
          <p:cNvCxnSpPr/>
          <p:nvPr/>
        </p:nvCxnSpPr>
        <p:spPr>
          <a:xfrm rot="16200000" flipH="1">
            <a:off x="5219700" y="2000250"/>
            <a:ext cx="2286000" cy="2209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en arc 20"/>
          <p:cNvCxnSpPr/>
          <p:nvPr/>
        </p:nvCxnSpPr>
        <p:spPr>
          <a:xfrm rot="5400000">
            <a:off x="1371600" y="1962150"/>
            <a:ext cx="2286000" cy="2286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rot="16200000" flipH="1">
            <a:off x="5105400" y="3486150"/>
            <a:ext cx="9144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en arc 26"/>
          <p:cNvCxnSpPr/>
          <p:nvPr/>
        </p:nvCxnSpPr>
        <p:spPr>
          <a:xfrm rot="5400000">
            <a:off x="2705100" y="3448050"/>
            <a:ext cx="9144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4114006" y="394335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438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serveur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(web)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neolectron\Documents\Stream\Emissions\Formation web\#1 - structure du web\mp4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00550"/>
            <a:ext cx="742950" cy="742950"/>
          </a:xfrm>
          <a:prstGeom prst="rect">
            <a:avLst/>
          </a:prstGeom>
          <a:noFill/>
        </p:spPr>
      </p:pic>
      <p:pic>
        <p:nvPicPr>
          <p:cNvPr id="1030" name="Picture 6" descr="D:\neolectron\Documents\Stream\Emissions\Formation web\#1 - structure du web\j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359274"/>
            <a:ext cx="784226" cy="784226"/>
          </a:xfrm>
          <a:prstGeom prst="rect">
            <a:avLst/>
          </a:prstGeom>
          <a:noFill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095750"/>
            <a:ext cx="742950" cy="742950"/>
          </a:xfrm>
          <a:prstGeom prst="rect">
            <a:avLst/>
          </a:prstGeom>
          <a:noFill/>
        </p:spPr>
      </p:pic>
      <p:pic>
        <p:nvPicPr>
          <p:cNvPr id="1026" name="Picture 2" descr="D:\neolectron\Documents\Stream\Emissions\Formation web\#1 - structure du web\ht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00550"/>
            <a:ext cx="742950" cy="742950"/>
          </a:xfrm>
          <a:prstGeom prst="rect">
            <a:avLst/>
          </a:prstGeom>
          <a:noFill/>
        </p:spPr>
      </p:pic>
      <p:pic>
        <p:nvPicPr>
          <p:cNvPr id="1027" name="Picture 3" descr="D:\neolectron\Documents\Stream\Emissions\Formation web\#1 - structure du web\gif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095750"/>
            <a:ext cx="742950" cy="742950"/>
          </a:xfrm>
          <a:prstGeom prst="rect">
            <a:avLst/>
          </a:prstGeom>
          <a:noFill/>
        </p:spPr>
      </p:pic>
      <p:pic>
        <p:nvPicPr>
          <p:cNvPr id="2051" name="Picture 3" descr="D:\neolectron\Documents\Stream\Emissions\Formation web\#1 - structure du web\serv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248150"/>
            <a:ext cx="685800" cy="685800"/>
          </a:xfrm>
          <a:prstGeom prst="rect">
            <a:avLst/>
          </a:prstGeom>
          <a:noFill/>
        </p:spPr>
      </p:pic>
      <p:pic>
        <p:nvPicPr>
          <p:cNvPr id="3075" name="Picture 3" descr="D:\neolectron\Documents\Stream\Emissions\Formation web\#1 - structure du web\chrome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1885950"/>
            <a:ext cx="1203325" cy="1203325"/>
          </a:xfrm>
          <a:prstGeom prst="rect">
            <a:avLst/>
          </a:prstGeom>
          <a:noFill/>
        </p:spPr>
      </p:pic>
      <p:pic>
        <p:nvPicPr>
          <p:cNvPr id="3077" name="Picture 5" descr="D:\neolectron\Documents\Stream\Emissions\Formation web\#1 - structure du web\firefox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2724150"/>
            <a:ext cx="533400" cy="533400"/>
          </a:xfrm>
          <a:prstGeom prst="rect">
            <a:avLst/>
          </a:prstGeom>
          <a:noFill/>
        </p:spPr>
      </p:pic>
      <p:pic>
        <p:nvPicPr>
          <p:cNvPr id="3080" name="Picture 8" descr="D:\neolectron\Documents\Stream\Emissions\Formation web\#1 - structure du web\computer-icon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14800" y="1428750"/>
            <a:ext cx="4499429" cy="2362200"/>
          </a:xfrm>
          <a:prstGeom prst="rect">
            <a:avLst/>
          </a:prstGeom>
          <a:noFill/>
        </p:spPr>
      </p:pic>
      <p:cxnSp>
        <p:nvCxnSpPr>
          <p:cNvPr id="32" name="Connecteur en arc 31"/>
          <p:cNvCxnSpPr/>
          <p:nvPr/>
        </p:nvCxnSpPr>
        <p:spPr>
          <a:xfrm rot="5400000" flipH="1" flipV="1">
            <a:off x="438150" y="2971800"/>
            <a:ext cx="12573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>
            <a:off x="3505200" y="2495550"/>
            <a:ext cx="12954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438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navigateur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Integrer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javascript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28750"/>
            <a:ext cx="6000236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Via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externe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57350"/>
            <a:ext cx="67281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Via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externe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104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Sans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bloquer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 html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57350"/>
            <a:ext cx="6667500" cy="26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l’interieur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90750"/>
            <a:ext cx="550753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syntaxe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09750"/>
            <a:ext cx="6705600" cy="22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1066800" y="1352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commentaires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66850"/>
            <a:ext cx="7105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84</Words>
  <Application>Microsoft Office PowerPoint</Application>
  <PresentationFormat>Affichage à l'écran (16:9)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57</cp:revision>
  <dcterms:created xsi:type="dcterms:W3CDTF">2020-04-15T10:14:47Z</dcterms:created>
  <dcterms:modified xsi:type="dcterms:W3CDTF">2020-04-29T19:01:27Z</dcterms:modified>
</cp:coreProperties>
</file>