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573" autoAdjust="0"/>
  </p:normalViewPr>
  <p:slideViewPr>
    <p:cSldViewPr>
      <p:cViewPr varScale="1">
        <p:scale>
          <a:sx n="146" d="100"/>
          <a:sy n="146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49555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495550"/>
            <a:ext cx="1447800" cy="14478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1047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qui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web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09550"/>
            <a:ext cx="914400" cy="48845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133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Composition d’une reponse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343400" y="1530858"/>
            <a:ext cx="46482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3400" y="1200150"/>
            <a:ext cx="4648200" cy="2438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0" y="3257550"/>
            <a:ext cx="3196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URL: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https://minecraftstal.com/stal.ogg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200" dirty="0" smtClean="0"/>
              <a:t>Request </a:t>
            </a:r>
            <a:r>
              <a:rPr lang="en-US" sz="1200" dirty="0" smtClean="0"/>
              <a:t>Method: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GET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/>
              <a:t>Remote Address: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104.27.149.197</a:t>
            </a:r>
            <a:r>
              <a:rPr lang="en-US" sz="1200" dirty="0" smtClean="0">
                <a:solidFill>
                  <a:srgbClr val="002060"/>
                </a:solidFill>
              </a:rPr>
              <a:t>: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443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52400" y="211455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152400" y="2114550"/>
            <a:ext cx="1676400" cy="3227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304800" y="219075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Headers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228600" y="2571750"/>
            <a:ext cx="2453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Body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4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66750"/>
            <a:ext cx="1066800" cy="1066800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>
            <a:off x="1905000" y="2266950"/>
            <a:ext cx="2286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/>
          <p:nvPr/>
        </p:nvCxnSpPr>
        <p:spPr>
          <a:xfrm rot="10800000">
            <a:off x="1905000" y="2952750"/>
            <a:ext cx="22860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057400" y="203835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286000" y="280035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43956"/>
            <a:ext cx="722993" cy="722993"/>
          </a:xfrm>
          <a:prstGeom prst="rect">
            <a:avLst/>
          </a:prstGeom>
          <a:noFill/>
        </p:spPr>
      </p:pic>
      <p:pic>
        <p:nvPicPr>
          <p:cNvPr id="31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14550"/>
            <a:ext cx="320482" cy="32048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1276350"/>
            <a:ext cx="3257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4" descr="Binary file - Wikiped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3714750"/>
            <a:ext cx="1238065" cy="1066800"/>
          </a:xfrm>
          <a:prstGeom prst="rect">
            <a:avLst/>
          </a:prstGeom>
          <a:noFill/>
        </p:spPr>
      </p:pic>
      <p:pic>
        <p:nvPicPr>
          <p:cNvPr id="3076" name="Picture 4" descr="Binary file - Wikiped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3714750"/>
            <a:ext cx="1238065" cy="10668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5181600" y="2190750"/>
            <a:ext cx="114300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209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Utilité du http ?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57200" y="2038350"/>
            <a:ext cx="79955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Demander</a:t>
            </a:r>
            <a:r>
              <a:rPr lang="en-US" sz="6600" b="1" dirty="0" smtClean="0">
                <a:solidFill>
                  <a:schemeClr val="accent2"/>
                </a:solidFill>
              </a:rPr>
              <a:t> ou </a:t>
            </a:r>
            <a:r>
              <a:rPr lang="en-US" sz="6600" b="1" dirty="0" smtClean="0">
                <a:solidFill>
                  <a:srgbClr val="002060"/>
                </a:solidFill>
              </a:rPr>
              <a:t>Envoyer</a:t>
            </a:r>
            <a:r>
              <a:rPr lang="en-US" sz="6600" b="1" dirty="0" smtClean="0">
                <a:solidFill>
                  <a:schemeClr val="accent2"/>
                </a:solidFill>
              </a:rPr>
              <a:t/>
            </a:r>
            <a:br>
              <a:rPr lang="en-US" sz="6600" b="1" dirty="0" smtClean="0">
                <a:solidFill>
                  <a:schemeClr val="accent2"/>
                </a:solidFill>
              </a:rPr>
            </a:br>
            <a:r>
              <a:rPr lang="en-US" sz="6600" b="1" dirty="0" smtClean="0">
                <a:solidFill>
                  <a:schemeClr val="accent2"/>
                </a:solidFill>
              </a:rPr>
              <a:t>un FICHIER !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278840"/>
            <a:ext cx="864659" cy="864659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1276350"/>
            <a:ext cx="2433637" cy="2433637"/>
          </a:xfrm>
          <a:prstGeom prst="rect">
            <a:avLst/>
          </a:prstGeom>
          <a:noFill/>
        </p:spPr>
      </p:pic>
      <p:cxnSp>
        <p:nvCxnSpPr>
          <p:cNvPr id="13" name="Connecteur en arc 12"/>
          <p:cNvCxnSpPr/>
          <p:nvPr/>
        </p:nvCxnSpPr>
        <p:spPr>
          <a:xfrm rot="16200000" flipH="1">
            <a:off x="5219700" y="2000250"/>
            <a:ext cx="2286000" cy="2209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 rot="5400000">
            <a:off x="1371600" y="1962150"/>
            <a:ext cx="2286000" cy="2286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rot="16200000" flipH="1">
            <a:off x="5105400" y="3486150"/>
            <a:ext cx="9144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 rot="5400000">
            <a:off x="2705100" y="3448050"/>
            <a:ext cx="9144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4114006" y="394335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serveur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(web)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00550"/>
            <a:ext cx="742950" cy="7429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359274"/>
            <a:ext cx="784226" cy="784226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095750"/>
            <a:ext cx="742950" cy="742950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00550"/>
            <a:ext cx="742950" cy="7429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095750"/>
            <a:ext cx="742950" cy="742950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248150"/>
            <a:ext cx="685800" cy="685800"/>
          </a:xfrm>
          <a:prstGeom prst="rect">
            <a:avLst/>
          </a:prstGeom>
          <a:noFill/>
        </p:spPr>
      </p:pic>
      <p:pic>
        <p:nvPicPr>
          <p:cNvPr id="3075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1885950"/>
            <a:ext cx="1203325" cy="1203325"/>
          </a:xfrm>
          <a:prstGeom prst="rect">
            <a:avLst/>
          </a:prstGeom>
          <a:noFill/>
        </p:spPr>
      </p:pic>
      <p:pic>
        <p:nvPicPr>
          <p:cNvPr id="3077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2724150"/>
            <a:ext cx="533400" cy="533400"/>
          </a:xfrm>
          <a:prstGeom prst="rect">
            <a:avLst/>
          </a:prstGeom>
          <a:noFill/>
        </p:spPr>
      </p:pic>
      <p:pic>
        <p:nvPicPr>
          <p:cNvPr id="3080" name="Picture 8" descr="D:\neolectron\Documents\Stream\Emissions\Formation web\#1 - structure du web\computer-icon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4800" y="1428750"/>
            <a:ext cx="4499429" cy="2362200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 rot="5400000" flipH="1" flipV="1">
            <a:off x="438150" y="2971800"/>
            <a:ext cx="12573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>
            <a:off x="3505200" y="2495550"/>
            <a:ext cx="12954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navigateur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neolectron\Documents\Stream\Emissions\Formation web\#1 - structure du web\html-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09950"/>
            <a:ext cx="2209800" cy="1581879"/>
          </a:xfrm>
          <a:prstGeom prst="rect">
            <a:avLst/>
          </a:prstGeom>
          <a:noFill/>
        </p:spPr>
      </p:pic>
      <p:pic>
        <p:nvPicPr>
          <p:cNvPr id="4099" name="Picture 3" descr="D:\neolectron\Documents\Stream\Emissions\Formation web\#1 - structure du web\css-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409950"/>
            <a:ext cx="2438400" cy="1600200"/>
          </a:xfrm>
          <a:prstGeom prst="rect">
            <a:avLst/>
          </a:prstGeom>
          <a:noFill/>
        </p:spPr>
      </p:pic>
      <p:pic>
        <p:nvPicPr>
          <p:cNvPr id="4101" name="Picture 5" descr="D:\neolectron\Documents\Stream\Emissions\Formation web\#1 - structure du web\js-typ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09950"/>
            <a:ext cx="2586037" cy="1600200"/>
          </a:xfrm>
          <a:prstGeom prst="rect">
            <a:avLst/>
          </a:prstGeom>
          <a:noFill/>
        </p:spPr>
      </p:pic>
      <p:pic>
        <p:nvPicPr>
          <p:cNvPr id="4102" name="Picture 6" descr="D:\neolectron\Documents\Stream\Emissions\Formation web\#1 - structure du web\house-black-and-whi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1123950"/>
            <a:ext cx="1724025" cy="1724025"/>
          </a:xfrm>
          <a:prstGeom prst="rect">
            <a:avLst/>
          </a:prstGeom>
          <a:noFill/>
        </p:spPr>
      </p:pic>
      <p:pic>
        <p:nvPicPr>
          <p:cNvPr id="4103" name="Picture 7" descr="D:\neolectron\Documents\Stream\Emissions\Formation web\#1 - structure du web\hous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1047750"/>
            <a:ext cx="1752600" cy="175260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2495550"/>
            <a:ext cx="1219200" cy="1219200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495550"/>
            <a:ext cx="1219200" cy="1219200"/>
          </a:xfrm>
          <a:prstGeom prst="rect">
            <a:avLst/>
          </a:prstGeom>
          <a:noFill/>
        </p:spPr>
      </p:pic>
      <p:pic>
        <p:nvPicPr>
          <p:cNvPr id="4104" name="Picture 8" descr="D:\neolectron\Documents\Stream\Emissions\Formation web\#1 - structure du web\house-ope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1047750"/>
            <a:ext cx="1752600" cy="175260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2419350"/>
            <a:ext cx="1286934" cy="128693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différents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types de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09136"/>
            <a:ext cx="1577015" cy="1577015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199" y="2446219"/>
            <a:ext cx="963731" cy="963731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397969"/>
            <a:ext cx="1017273" cy="1017273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799" y="2141419"/>
            <a:ext cx="963731" cy="963731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799" y="2446219"/>
            <a:ext cx="963731" cy="963731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399" y="2141419"/>
            <a:ext cx="963731" cy="963731"/>
          </a:xfrm>
          <a:prstGeom prst="rect">
            <a:avLst/>
          </a:prstGeom>
          <a:noFill/>
        </p:spPr>
      </p:pic>
      <p:pic>
        <p:nvPicPr>
          <p:cNvPr id="3075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010538"/>
            <a:ext cx="1383538" cy="1383538"/>
          </a:xfrm>
          <a:prstGeom prst="rect">
            <a:avLst/>
          </a:prstGeom>
          <a:noFill/>
        </p:spPr>
      </p:pic>
      <p:pic>
        <p:nvPicPr>
          <p:cNvPr id="3077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1999" y="2949067"/>
            <a:ext cx="613283" cy="613283"/>
          </a:xfrm>
          <a:prstGeom prst="rect">
            <a:avLst/>
          </a:prstGeom>
          <a:noFill/>
        </p:spPr>
      </p:pic>
      <p:cxnSp>
        <p:nvCxnSpPr>
          <p:cNvPr id="35" name="Connecteur en arc 34"/>
          <p:cNvCxnSpPr/>
          <p:nvPr/>
        </p:nvCxnSpPr>
        <p:spPr>
          <a:xfrm>
            <a:off x="2362200" y="2190750"/>
            <a:ext cx="38100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 flipV="1">
            <a:off x="2362200" y="2952750"/>
            <a:ext cx="3810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9" y="2114550"/>
            <a:ext cx="2190297" cy="1170013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protocole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utilisé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pour dialoguer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209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Utilité du http ?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57200" y="2038350"/>
            <a:ext cx="79955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Demander</a:t>
            </a:r>
            <a:r>
              <a:rPr lang="en-US" sz="6600" b="1" dirty="0" smtClean="0">
                <a:solidFill>
                  <a:schemeClr val="accent2"/>
                </a:solidFill>
              </a:rPr>
              <a:t> ou </a:t>
            </a:r>
            <a:r>
              <a:rPr lang="en-US" sz="6600" b="1" dirty="0" smtClean="0">
                <a:solidFill>
                  <a:srgbClr val="002060"/>
                </a:solidFill>
              </a:rPr>
              <a:t>Envoyer</a:t>
            </a:r>
            <a:r>
              <a:rPr lang="en-US" sz="6600" b="1" dirty="0" smtClean="0">
                <a:solidFill>
                  <a:schemeClr val="accent2"/>
                </a:solidFill>
              </a:rPr>
              <a:t/>
            </a:r>
            <a:br>
              <a:rPr lang="en-US" sz="6600" b="1" dirty="0" smtClean="0">
                <a:solidFill>
                  <a:schemeClr val="accent2"/>
                </a:solidFill>
              </a:rPr>
            </a:br>
            <a:r>
              <a:rPr lang="en-US" sz="6600" b="1" dirty="0" smtClean="0">
                <a:solidFill>
                  <a:schemeClr val="accent2"/>
                </a:solidFill>
              </a:rPr>
              <a:t>un FICHIER !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666750"/>
            <a:ext cx="914400" cy="48845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133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Composition d’une requete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447800" y="1200150"/>
            <a:ext cx="62484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1447800" y="1200150"/>
            <a:ext cx="62484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152400" y="1581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Headers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3333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Body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666750"/>
            <a:ext cx="914400" cy="48845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133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Composition d’une requete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8600" y="1607058"/>
            <a:ext cx="46482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28600" y="1276350"/>
            <a:ext cx="4648200" cy="2438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2550"/>
            <a:ext cx="3726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2209800" y="3790950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...</a:t>
            </a:r>
            <a:endParaRPr lang="en-US" sz="5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00600" y="1428750"/>
            <a:ext cx="2656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URL: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https://minecraftstal.com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200" dirty="0" smtClean="0"/>
              <a:t>Request </a:t>
            </a:r>
            <a:r>
              <a:rPr lang="en-US" sz="1200" dirty="0" smtClean="0"/>
              <a:t>Method: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GET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/>
              <a:t>Remote Address: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104.27.149.197</a:t>
            </a:r>
            <a:r>
              <a:rPr lang="en-US" sz="1200" dirty="0" smtClean="0">
                <a:solidFill>
                  <a:srgbClr val="002060"/>
                </a:solidFill>
              </a:rPr>
              <a:t>: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443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315200" y="295275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7315200" y="2952750"/>
            <a:ext cx="1676400" cy="3227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7467600" y="302895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Headers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34200" y="3409950"/>
            <a:ext cx="2453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Body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4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647950"/>
            <a:ext cx="662614" cy="662614"/>
          </a:xfrm>
          <a:prstGeom prst="rect">
            <a:avLst/>
          </a:prstGeom>
          <a:noFill/>
        </p:spPr>
      </p:pic>
      <p:pic>
        <p:nvPicPr>
          <p:cNvPr id="28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333750"/>
            <a:ext cx="404931" cy="404931"/>
          </a:xfrm>
          <a:prstGeom prst="rect">
            <a:avLst/>
          </a:prstGeom>
          <a:noFill/>
        </p:spPr>
      </p:pic>
      <p:pic>
        <p:nvPicPr>
          <p:cNvPr id="30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90550"/>
            <a:ext cx="1066800" cy="1066800"/>
          </a:xfrm>
          <a:prstGeom prst="rect">
            <a:avLst/>
          </a:prstGeom>
          <a:noFill/>
        </p:spPr>
      </p:pic>
      <p:pic>
        <p:nvPicPr>
          <p:cNvPr id="31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352742"/>
            <a:ext cx="472882" cy="472882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>
            <a:off x="4953000" y="2647950"/>
            <a:ext cx="1905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/>
          <p:nvPr/>
        </p:nvCxnSpPr>
        <p:spPr>
          <a:xfrm rot="10800000">
            <a:off x="5181600" y="3409950"/>
            <a:ext cx="19050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29200" y="257175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172200" y="340995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666750"/>
            <a:ext cx="914400" cy="48845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133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Composition d’une requete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8600" y="1607058"/>
            <a:ext cx="46482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28600" y="1276350"/>
            <a:ext cx="4648200" cy="2438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2209800" y="3790950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...</a:t>
            </a:r>
            <a:endParaRPr lang="en-US" sz="5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00600" y="1428750"/>
            <a:ext cx="3196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URL: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https://minecraftstal.com/stal.ogg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200" dirty="0" smtClean="0"/>
              <a:t>Request </a:t>
            </a:r>
            <a:r>
              <a:rPr lang="en-US" sz="1200" dirty="0" smtClean="0"/>
              <a:t>Method: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GET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/>
              <a:t>Remote Address: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104.27.149.197</a:t>
            </a:r>
            <a:r>
              <a:rPr lang="en-US" sz="1200" dirty="0" smtClean="0">
                <a:solidFill>
                  <a:srgbClr val="002060"/>
                </a:solidFill>
              </a:rPr>
              <a:t>: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443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315200" y="295275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7315200" y="2952750"/>
            <a:ext cx="1676400" cy="3227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7467600" y="302895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Headers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34200" y="3409950"/>
            <a:ext cx="2453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HTTP Body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4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647950"/>
            <a:ext cx="662614" cy="662614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>
            <a:off x="4953000" y="2647950"/>
            <a:ext cx="1905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/>
          <p:nvPr/>
        </p:nvCxnSpPr>
        <p:spPr>
          <a:xfrm rot="10800000">
            <a:off x="5181600" y="3409950"/>
            <a:ext cx="19050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29200" y="257175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172200" y="340995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5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257550"/>
            <a:ext cx="533400" cy="5334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657350"/>
            <a:ext cx="457186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66750"/>
            <a:ext cx="1066800" cy="1066800"/>
          </a:xfrm>
          <a:prstGeom prst="rect">
            <a:avLst/>
          </a:prstGeom>
          <a:noFill/>
        </p:spPr>
      </p:pic>
      <p:pic>
        <p:nvPicPr>
          <p:cNvPr id="31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428942"/>
            <a:ext cx="472882" cy="4728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91</Words>
  <Application>Microsoft Office PowerPoint</Application>
  <PresentationFormat>Affichage à l'écran (16:9)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51</cp:revision>
  <dcterms:created xsi:type="dcterms:W3CDTF">2020-04-15T10:14:47Z</dcterms:created>
  <dcterms:modified xsi:type="dcterms:W3CDTF">2020-05-09T18:21:20Z</dcterms:modified>
</cp:coreProperties>
</file>