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2" r:id="rId4"/>
    <p:sldId id="271" r:id="rId5"/>
    <p:sldId id="273" r:id="rId6"/>
    <p:sldId id="274" r:id="rId7"/>
    <p:sldId id="275" r:id="rId8"/>
    <p:sldId id="276" r:id="rId9"/>
    <p:sldId id="27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B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59" autoAdjust="0"/>
  </p:normalViewPr>
  <p:slideViewPr>
    <p:cSldViewPr>
      <p:cViewPr varScale="1">
        <p:scale>
          <a:sx n="146" d="100"/>
          <a:sy n="146" d="100"/>
        </p:scale>
        <p:origin x="-62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F31-5A60-42A3-B2D4-C2A17D35ED2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AF31-5A60-42A3-B2D4-C2A17D35ED29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E228-9B85-49DA-9F11-A7CA9ED8D1C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Integrer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du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javascript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28750"/>
            <a:ext cx="6000236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0" y="5905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Via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fichier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externe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104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Sans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bloquer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le html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57350"/>
            <a:ext cx="6667500" cy="261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Des instructions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29000" y="8953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Variables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81150"/>
            <a:ext cx="3352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1962150"/>
            <a:ext cx="1219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457200" y="21907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100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1000" y="1352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pointDeVie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1581150"/>
            <a:ext cx="35814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486400" y="1352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nomPersonnage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410200" y="2114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“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miguel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”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0" y="3181350"/>
            <a:ext cx="3481917" cy="177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171950"/>
            <a:ext cx="1295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2743200" y="29527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liste_joueurs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09800" y="3943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joueur_1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676400" y="42481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“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manu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”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38600" y="4171950"/>
            <a:ext cx="12954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3886200" y="3943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joueur_2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352800" y="42481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“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erik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”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Expressions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81150"/>
            <a:ext cx="33718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105150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2514600" y="66675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Concernant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les variables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248150"/>
            <a:ext cx="45815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2114550"/>
            <a:ext cx="3947206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-152400" y="12001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Déclarer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variable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-228600" y="26479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Assigner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valeur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0" y="37909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Assigner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valeur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724400" y="16573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Mettre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des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trucs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dedans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Des instructions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29000" y="8953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fonctions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200" y="1962150"/>
            <a:ext cx="3810000" cy="1905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>
            <a:off x="1219200" y="2571750"/>
            <a:ext cx="2057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 droite 21"/>
          <p:cNvSpPr/>
          <p:nvPr/>
        </p:nvSpPr>
        <p:spPr>
          <a:xfrm>
            <a:off x="6553200" y="2647950"/>
            <a:ext cx="2286000" cy="914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3352800" y="17335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onsolas" pitchFamily="49" charset="0"/>
              </a:rPr>
              <a:t>prendre_heal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" y="2571750"/>
            <a:ext cx="18288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5800" y="2724150"/>
            <a:ext cx="743338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0" y="2724150"/>
            <a:ext cx="201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50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6200" y="2419351"/>
            <a:ext cx="2015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pointDeVie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200400" y="295275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renvoyer</a:t>
            </a:r>
            <a:r>
              <a:rPr lang="en-US" sz="1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pointDeVie</a:t>
            </a:r>
            <a:r>
              <a:rPr lang="en-US" sz="1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itchFamily="49" charset="0"/>
              </a:rPr>
              <a:t> + 25;</a:t>
            </a:r>
            <a:endParaRPr lang="en-US" sz="1600" b="1" dirty="0">
              <a:solidFill>
                <a:schemeClr val="accent6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04787" y="1809749"/>
            <a:ext cx="18288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38187" y="1962149"/>
            <a:ext cx="743338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7052387" y="1962149"/>
            <a:ext cx="201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75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128587" y="1657350"/>
            <a:ext cx="2015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newPointDeVie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098" name="AutoShape 2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i.github-camo.com/41d08a365676908c5115a37a49929d4abf9e787a/68747470733a2f2f6769746875622e636f6d2f6a6572656d7972616d696e2f7465726d696e616c2d706c75732f7261772f6d61737465722f7265736f75726365732f7465726d696e616c5f7469746c652e706e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524323"/>
            <a:ext cx="1039536" cy="61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Flèche vers le bas 38"/>
          <p:cNvSpPr/>
          <p:nvPr/>
        </p:nvSpPr>
        <p:spPr>
          <a:xfrm rot="19982307">
            <a:off x="3781119" y="3612162"/>
            <a:ext cx="457200" cy="990600"/>
          </a:xfrm>
          <a:prstGeom prst="downArrow">
            <a:avLst/>
          </a:prstGeom>
          <a:noFill/>
          <a:ln>
            <a:prstDash val="sysDot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3962400" y="4248150"/>
            <a:ext cx="1981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facultatif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Des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variables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dans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du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texte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86200" y="66675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Tu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peux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dire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concatener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aussi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098" name="AutoShape 2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i.github-camo.com/41d08a365676908c5115a37a49929d4abf9e787a/68747470733a2f2f6769746875622e636f6d2f6a6572656d7972616d696e2f7465726d696e616c2d706c75732f7261772f6d61737465722f7265736f75726365732f7465726d696e616c5f7469746c652e706e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81150"/>
            <a:ext cx="3453599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581150"/>
            <a:ext cx="517367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Tester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variable 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86200" y="66675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C’est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un if quoi…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098" name="AutoShape 2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i.github-camo.com/41d08a365676908c5115a37a49929d4abf9e787a/68747470733a2f2f6769746875622e636f6d2f6a6572656d7972616d696e2f7465726d696e616c2d706c75732f7261772f6d61737465722f7265736f75726365732f7465726d696e616c5f7469746c652e706e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81150"/>
            <a:ext cx="500989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4953000" y="895350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Desfois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avec un else, pas tout le temps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33600" y="4248150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T’as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3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manières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différentes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de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mettre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du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texte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? 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038600" y="4400550"/>
            <a:ext cx="48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Oui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…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Tester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variable 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886200" y="66675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Et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repeter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action en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conséquence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098" name="AutoShape 2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i.github-camo.com/41d08a365676908c5115a37a49929d4abf9e787a/68747470733a2f2f6769746875622e636f6d2f6a6572656d7972616d696e2f7465726d696e616c2d706c75732f7261772f6d61737465722f7265736f75726365732f7465726d696e616c5f7469746c652e706e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28750"/>
            <a:ext cx="543121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ZoneTexte 14"/>
          <p:cNvSpPr txBox="1"/>
          <p:nvPr/>
        </p:nvSpPr>
        <p:spPr>
          <a:xfrm>
            <a:off x="5791200" y="2419350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Tant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que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pointDeVie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est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DIFFERENT de 100 : </a:t>
            </a:r>
            <a:b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j’evalue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(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ou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execute) le block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52400" y="4400550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Et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si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je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redonne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pas un hp et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que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ça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arrive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jamais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a 100 ?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733800" y="4629150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Ça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hard freeze et mange ma RAM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6800" y="2095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Recuperer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une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valeur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4098" name="AutoShape 2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terminal-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https://i.github-camo.com/41d08a365676908c5115a37a49929d4abf9e787a/68747470733a2f2f6769746875622e636f6d2f6a6572656d7972616d696e2f7465726d696e616c2d706c75732f7261772f6d61737465722f7265736f75726365732f7465726d696e616c5f7469746c652e706e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 rot="594083">
            <a:off x="11823" y="2671236"/>
            <a:ext cx="73017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C00000"/>
                </a:solidFill>
                <a:latin typeface="Bauhaus 93" pitchFamily="82" charset="0"/>
              </a:rPr>
              <a:t>UNIQUEMENT POUR S’ENTRAINER</a:t>
            </a:r>
            <a:endParaRPr lang="en-US" sz="6600" dirty="0">
              <a:solidFill>
                <a:srgbClr val="C00000"/>
              </a:solidFill>
              <a:latin typeface="Bauhaus 93" pitchFamily="8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86200" y="66675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La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fonction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 prompt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238250"/>
            <a:ext cx="4681538" cy="142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ZoneTexte 18"/>
          <p:cNvSpPr txBox="1"/>
          <p:nvPr/>
        </p:nvSpPr>
        <p:spPr>
          <a:xfrm>
            <a:off x="5029200" y="895350"/>
            <a:ext cx="48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e</a:t>
            </a:r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</a:rPr>
              <a:t>t alert</a:t>
            </a:r>
            <a:endParaRPr lang="en-US" sz="1000" dirty="0">
              <a:solidFill>
                <a:schemeClr val="accent4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147</Words>
  <Application>Microsoft Office PowerPoint</Application>
  <PresentationFormat>Affichage à l'écran (16:9)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Manu</dc:creator>
  <cp:lastModifiedBy>Manu</cp:lastModifiedBy>
  <cp:revision>88</cp:revision>
  <dcterms:created xsi:type="dcterms:W3CDTF">2020-04-15T10:14:47Z</dcterms:created>
  <dcterms:modified xsi:type="dcterms:W3CDTF">2020-05-02T15:35:04Z</dcterms:modified>
</cp:coreProperties>
</file>