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9da4e975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9da4e975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a2ca4b7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a2ca4b7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a2ca4b7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a2ca4b7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9da4e975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9da4e975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9da4e975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9da4e975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9ebe62e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9ebe62e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9da4e97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9da4e97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9da4e975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9da4e975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9da4e975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9da4e975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9da4e97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9da4e97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9da4e975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9da4e975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9da4e97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9da4e97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9da4e975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9da4e975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da4e975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9da4e975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uminlee2.medium.com/manachers-algorithm-longest-palindromic-substring-cc97fa615f8b" TargetMode="External"/><Relationship Id="rId4" Type="http://schemas.openxmlformats.org/officeDocument/2006/relationships/hyperlink" Target="https://cp-algorithms.com/string/manacher.html" TargetMode="External"/><Relationship Id="rId5" Type="http://schemas.openxmlformats.org/officeDocument/2006/relationships/hyperlink" Target="https://www.hackerearth.com/practice/algorithms/string-algorithm/manachars-algorithm/tutori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Manacher’s Algorithm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Conroy Lee, Ivan Zheng, and Zihan Mei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= 0				r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cur_index = 0				l = 0</a:t>
            </a:r>
            <a:endParaRPr/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center = 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600" y="2045588"/>
            <a:ext cx="2796405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00" y="3238950"/>
            <a:ext cx="81819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Halfway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0637"/>
            <a:ext cx="9143999" cy="308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451" y="1882473"/>
            <a:ext cx="4609101" cy="31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Even Length Palindromes?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array by putting a dummy </a:t>
            </a:r>
            <a:r>
              <a:rPr lang="en"/>
              <a:t>character</a:t>
            </a:r>
            <a:r>
              <a:rPr lang="en"/>
              <a:t> (#) in-between all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zs</a:t>
            </a:r>
            <a:r>
              <a:rPr lang="en">
                <a:highlight>
                  <a:srgbClr val="FFFF00"/>
                </a:highlight>
              </a:rPr>
              <a:t>kukkuk</a:t>
            </a:r>
            <a:r>
              <a:rPr lang="en"/>
              <a:t>op = #</a:t>
            </a:r>
            <a:r>
              <a:rPr lang="en"/>
              <a:t>z#s</a:t>
            </a:r>
            <a:r>
              <a:rPr lang="en">
                <a:highlight>
                  <a:srgbClr val="FFFF00"/>
                </a:highlight>
              </a:rPr>
              <a:t>#k#u#k#k#u#k#</a:t>
            </a:r>
            <a:r>
              <a:rPr lang="en"/>
              <a:t>o#p#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r>
              <a:rPr lang="en"/>
              <a:t> D</a:t>
            </a:r>
            <a:r>
              <a:rPr lang="en"/>
              <a:t>iscussion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complexity: O(n) -&gt; right pointer always moves right, never </a:t>
            </a:r>
            <a:r>
              <a:rPr lang="en"/>
              <a:t>decreases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Space complexity: O(n)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88" y="3453363"/>
            <a:ext cx="22383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446" y="3196225"/>
            <a:ext cx="5523926" cy="14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https://yuminlee2.medium.com/manachers-algorithm-longest-palindromic-substring-cc97fa615f8b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https://cp-algorithms.com/string/manacher.html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https://www.hackerearth.com/practice/algorithms/string-algorithm/manachars-algorithm/tutorial/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Palindromic Substring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an input string, our goal is find the longest palindromic substring within that string.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3301513"/>
            <a:ext cx="67151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Palindromic Substring: Brute Force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Iterate through each character. Try to expand the palindrome if char at left pointer matches char at right pointer.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" y="3537400"/>
            <a:ext cx="4462430" cy="13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400" y="3579262"/>
            <a:ext cx="3720999" cy="13587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969788" y="3143200"/>
            <a:ext cx="2742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Odd-length palindromes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625888" y="3185050"/>
            <a:ext cx="2742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-length palindromes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Time Complexity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O(n^2) since we are iterating through each character, and for each character, we could potentially expand to ends of string.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713" y="3005226"/>
            <a:ext cx="5880476" cy="19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Manacher’s Algorithm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Invented by Glenn Manacher in 1975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Computes longest palindrome in linear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Exploits the idea that there are palindromes within palindromes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Manacher’s Algorithm: Key Idea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know that the palindrome radius at index 2 is 1 and the palindrome radius at index 4 is 3. With that info, we can determine the radius at index 6.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88" y="2679279"/>
            <a:ext cx="5724675" cy="24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424" y="3391900"/>
            <a:ext cx="3458575" cy="98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Palindrome at current center fits within the bounds. Current center radius = </a:t>
            </a:r>
            <a:r>
              <a:rPr lang="en"/>
              <a:t>mirrored center index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12" y="2709826"/>
            <a:ext cx="4652975" cy="2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Palindrome at current center touches the bounds. Current center radius &gt;= mirrored center index</a:t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600" y="2812674"/>
            <a:ext cx="4818800" cy="224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at current center goes past the bounds. Current center reduced to fit within bounds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400" y="2730225"/>
            <a:ext cx="4347199" cy="18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118400" y="3211550"/>
            <a:ext cx="2778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109400" y="3157700"/>
            <a:ext cx="295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