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2f8947f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a2f8947f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2f8947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a2f8947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a2f8947f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a2f8947f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2f8947f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a2f8947f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a2f8947f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a2f8947f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a2f8947f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a2f8947f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a2f8947f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a2f8947f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a2f8947f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a2f8947f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Manacher’s Algorithm</a:t>
            </a:r>
            <a:endParaRPr/>
          </a:p>
        </p:txBody>
      </p:sp>
      <p:sp>
        <p:nvSpPr>
          <p:cNvPr id="113" name="Google Shape;113;p2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Conroy Lee, Ivan Zheng, and Zihan Mei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Palindromic Substring: Brute Force</a:t>
            </a:r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5" y="3537400"/>
            <a:ext cx="4462430" cy="13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400" y="3579262"/>
            <a:ext cx="3720999" cy="135871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969788" y="3143200"/>
            <a:ext cx="2742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Odd-length palindromes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5625888" y="3185050"/>
            <a:ext cx="27420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Even-length palindromes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38" y="1853813"/>
            <a:ext cx="67151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Manacher’s Algorithm: Key Idea</a:t>
            </a:r>
            <a:endParaRPr/>
          </a:p>
        </p:txBody>
      </p: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know that the palindrome radius at index 2 is 1 and the palindrome radius at index 4 is 3. With that info, we can determine the radius at index 6.</a:t>
            </a:r>
            <a:endParaRPr/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88" y="2679279"/>
            <a:ext cx="5724675" cy="241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5424" y="3391900"/>
            <a:ext cx="3458575" cy="986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1</a:t>
            </a:r>
            <a:endParaRPr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Palindrome at current center fits within the bounds. Current center radius = mirrored center index</a:t>
            </a:r>
            <a:endParaRPr/>
          </a:p>
        </p:txBody>
      </p:sp>
      <p:pic>
        <p:nvPicPr>
          <p:cNvPr id="138" name="Google Shape;1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5512" y="2709826"/>
            <a:ext cx="4652975" cy="22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Palindrome at current center touches the bounds. Current center radius &gt;= mirrored center index, then expand</a:t>
            </a:r>
            <a:endParaRPr/>
          </a:p>
        </p:txBody>
      </p:sp>
      <p:sp>
        <p:nvSpPr>
          <p:cNvPr id="144" name="Google Shape;144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2</a:t>
            </a:r>
            <a:endParaRPr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25" y="2794750"/>
            <a:ext cx="4326494" cy="20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94715"/>
            <a:ext cx="4326500" cy="202001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8075475" y="3319100"/>
            <a:ext cx="197100" cy="33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8026125" y="3263900"/>
            <a:ext cx="295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3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 at current center goes past the bounds. Current center reduced to fit within bounds, then expand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9350" y="2730225"/>
            <a:ext cx="4347199" cy="1899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 txBox="1"/>
          <p:nvPr/>
        </p:nvSpPr>
        <p:spPr>
          <a:xfrm>
            <a:off x="5109450" y="3184675"/>
            <a:ext cx="250800" cy="39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highlight>
                <a:srgbClr val="000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>
            <a:off x="5109450" y="3157675"/>
            <a:ext cx="2958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0"/>
          <p:cNvSpPr txBox="1"/>
          <p:nvPr/>
        </p:nvSpPr>
        <p:spPr>
          <a:xfrm>
            <a:off x="593200" y="2987525"/>
            <a:ext cx="2868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975" y="3371250"/>
            <a:ext cx="7820025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71900" y="1919075"/>
            <a:ext cx="8222100" cy="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center = 0				r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cur_index = 0				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000" y="2728713"/>
            <a:ext cx="2796405" cy="4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1475075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1475075" y="38436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1475075" y="4102800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2210275" y="4102800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1"/>
          <p:cNvSpPr txBox="1"/>
          <p:nvPr/>
        </p:nvSpPr>
        <p:spPr>
          <a:xfrm>
            <a:off x="2210275" y="38436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2210275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4373100" y="4102800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2945475" y="38436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945475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556200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4276475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6342675" y="4102800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373100" y="38436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4902125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5602213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6302300" y="4478775"/>
            <a:ext cx="39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2121" y="206808"/>
            <a:ext cx="3734826" cy="252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Length Palindromes + </a:t>
            </a:r>
            <a:r>
              <a:rPr lang="en"/>
              <a:t>Complexity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array by putting a dummy character (#) in-between all characters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zs</a:t>
            </a:r>
            <a:r>
              <a:rPr lang="en">
                <a:highlight>
                  <a:srgbClr val="FFFF00"/>
                </a:highlight>
              </a:rPr>
              <a:t>kukkuk</a:t>
            </a:r>
            <a:r>
              <a:rPr lang="en"/>
              <a:t>op = #z#s</a:t>
            </a:r>
            <a:r>
              <a:rPr lang="en">
                <a:highlight>
                  <a:srgbClr val="FFFF00"/>
                </a:highlight>
              </a:rPr>
              <a:t>#k#u#k#k#u#k#</a:t>
            </a:r>
            <a:r>
              <a:rPr lang="en"/>
              <a:t>o#p#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Time complexity: O(n) -&gt; right pointer always moves right, never decreases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Space complexity: O(n)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63" y="3777425"/>
            <a:ext cx="223837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