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7" r:id="rId5"/>
    <p:sldId id="268" r:id="rId6"/>
    <p:sldId id="257" r:id="rId7"/>
    <p:sldId id="258" r:id="rId8"/>
    <p:sldId id="260" r:id="rId9"/>
    <p:sldId id="259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>
        <p:scale>
          <a:sx n="110" d="100"/>
          <a:sy n="110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7F179-AC14-AE4C-97C2-79B224CFA22C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7EE44-F6A6-BC4D-BC3C-68139897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7EE44-F6A6-BC4D-BC3C-6813989705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6E49-96A4-9946-B41D-9675FDA5E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6F409-1643-704D-9A07-D17D75FD9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A48F-C130-1940-BA3D-7798A35E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923-8524-8741-8D59-FF09689DA379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30335-19F1-EC4F-A01B-D48DCA41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C486D-6799-5645-9204-66BD17F6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816D-CE07-6F45-9937-C5C1DF83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54F3-5C22-754B-A1B9-433CEB23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E6389-2B7D-604C-8057-F0739974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136B-3814-2740-9E65-72C917B2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923-8524-8741-8D59-FF09689DA379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2F94-7ED1-3F48-93DF-CD5ADC0E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1A17-0324-294E-BC1A-51D0762C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816D-CE07-6F45-9937-C5C1DF83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2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53C1D-780F-8743-9E30-2C1EDA8FA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C8B22-7D6F-7549-9715-8ECC0D1B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C38F0-DDF2-8548-AF26-B7DDBB71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923-8524-8741-8D59-FF09689DA379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B99B-8377-3F43-902D-D9EC10B9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74F5-D509-CB4F-8EEC-F22D0666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816D-CE07-6F45-9937-C5C1DF83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1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2DE3-5A8B-FC45-B93F-EC811F52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806D-F809-F947-8296-87F27ED3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DA51-D4B2-7143-AEBA-64C79239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923-8524-8741-8D59-FF09689DA379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68FE-4D66-FE4A-A9BF-E7E4D14C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DDA3-24D1-444C-A742-99FC2BE9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816D-CE07-6F45-9937-C5C1DF83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2707-3D8B-934C-8A2B-12B0A990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73EB-12F8-BF48-8BE0-EBCCBBC29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EA9A-168A-2B4A-A462-360A5D2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923-8524-8741-8D59-FF09689DA379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CFD13-E720-744D-8F0B-3AFF24DD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4425-ECFD-894A-B1BF-2BA6A2F2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816D-CE07-6F45-9937-C5C1DF83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9440-CF72-634D-A2C7-7BA1E6C2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614B-B890-294B-8B46-796F9DD5F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8BE35-300A-0043-852E-05738C5FC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F4EFC-619C-5946-84AD-E65F11DA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923-8524-8741-8D59-FF09689DA379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FC5FC-8E31-FA40-B5EE-C739B255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339D1-9FD9-D647-930C-88CAA4ED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816D-CE07-6F45-9937-C5C1DF83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5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2FA7-AAF3-DD41-AA79-8A50D8B4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575E-51AD-5648-BF70-FAA4C92D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FC6C5-BEEF-0D41-AA40-74524499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F5F1C-AC1E-8F4B-89B3-4152203BB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3297C-EBDA-C44A-B205-0AD363BDD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C6CA1-6D82-9B4A-A11C-3A342371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923-8524-8741-8D59-FF09689DA379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18B04-D9CA-6F4D-BDAB-5DADB00C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88831-B869-3E42-B5E9-441B1464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816D-CE07-6F45-9937-C5C1DF83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1C67-969A-6746-AB4F-538BA2B9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943AF-3665-D74A-9C36-A6198A6F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923-8524-8741-8D59-FF09689DA379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A735-F5DE-1849-9E02-692A7937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B6CF0-4A8C-BC40-9837-1AEFB19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816D-CE07-6F45-9937-C5C1DF83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FBD3F-0B24-C04F-86E3-80E77A69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923-8524-8741-8D59-FF09689DA379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BE16A-E184-5A4E-9BE2-DFA62E3D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AA7FE-03A4-7049-A808-32AA2DF3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816D-CE07-6F45-9937-C5C1DF83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4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1B39-6024-3745-8900-971CE6AF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3BC8-5C4C-B84F-A05F-809E3155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5CB0C-5CB0-DE4C-A59B-DCC0F4BC1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F4E0F-2BBA-FC47-BA15-C134A565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923-8524-8741-8D59-FF09689DA379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F5DD2-9C38-C14D-9B61-CF9AE2E6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08322-DCD1-0641-877A-AADEF53B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816D-CE07-6F45-9937-C5C1DF83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1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DECE-B839-1C46-B7BB-9405ACD7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5194-2948-8948-BC28-55464585A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1770B-DC25-6640-8678-2B1C4CBBB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86DF9-4023-184E-8772-62C65C6D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3923-8524-8741-8D59-FF09689DA379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136F0-32B2-8E40-B4D7-6FDF68F3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79B3C-B4B2-A840-A9F4-1AC21E55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816D-CE07-6F45-9937-C5C1DF83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97797-1428-C84D-954F-6868611C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62397-1E09-9341-82D0-53C0FC18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7FB8-138F-AC4A-9B6E-E76206592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3923-8524-8741-8D59-FF09689DA379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FB7A-EFF6-B34C-B3DB-E386A3BC3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4D63-1C65-014D-B456-CEB1B14EF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816D-CE07-6F45-9937-C5C1DF83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9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C40B-603A-2746-BF42-17BE942DD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D950C-FE30-E14C-9BB5-490782A33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2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33A3F-917D-F848-80BB-58BA0282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561676"/>
            <a:ext cx="2879083" cy="17346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49D9C-C03E-574A-B696-FAD47EA3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2561799"/>
            <a:ext cx="2880360" cy="17354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CF59F-FD4E-EC4C-B7E4-34A665712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41" y="2561291"/>
            <a:ext cx="2880360" cy="17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3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33A3F-917D-F848-80BB-58BA0282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337184"/>
            <a:ext cx="2879083" cy="17346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49D9C-C03E-574A-B696-FAD47EA3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3337307"/>
            <a:ext cx="2880360" cy="17354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CF59F-FD4E-EC4C-B7E4-34A665712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41" y="3336799"/>
            <a:ext cx="2880360" cy="1735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864AD-10FB-C54C-854A-5025F74DE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91" y="1114989"/>
            <a:ext cx="2957010" cy="1848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1215A-42EA-4845-9D72-DE727A918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479" y="1115050"/>
            <a:ext cx="2957010" cy="1848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4EE723-03D5-2443-BB87-4FB7F5EB2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4027" y="1114989"/>
            <a:ext cx="2957010" cy="18481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A24289-306B-0F4C-AD1B-22C7EE6C4BF0}"/>
              </a:ext>
            </a:extLst>
          </p:cNvPr>
          <p:cNvSpPr txBox="1"/>
          <p:nvPr/>
        </p:nvSpPr>
        <p:spPr>
          <a:xfrm>
            <a:off x="1863524" y="5567423"/>
            <a:ext cx="622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edad</a:t>
            </a:r>
            <a:r>
              <a:rPr lang="en-US" dirty="0"/>
              <a:t> se </a:t>
            </a:r>
            <a:r>
              <a:rPr lang="en-US" dirty="0" err="1"/>
              <a:t>distribuye</a:t>
            </a:r>
            <a:r>
              <a:rPr lang="en-US" dirty="0"/>
              <a:t> </a:t>
            </a:r>
            <a:r>
              <a:rPr lang="en-US" dirty="0" err="1"/>
              <a:t>uniformemente</a:t>
            </a:r>
            <a:r>
              <a:rPr lang="en-US" dirty="0"/>
              <a:t> entre los 3 clusters</a:t>
            </a:r>
          </a:p>
          <a:p>
            <a:r>
              <a:rPr lang="en-US" dirty="0"/>
              <a:t>El </a:t>
            </a:r>
            <a:r>
              <a:rPr lang="en-US" dirty="0" err="1"/>
              <a:t>destino</a:t>
            </a:r>
            <a:r>
              <a:rPr lang="en-US" dirty="0"/>
              <a:t>, </a:t>
            </a:r>
            <a:r>
              <a:rPr lang="en-US" dirty="0" err="1"/>
              <a:t>agrupa</a:t>
            </a:r>
            <a:r>
              <a:rPr lang="en-US" dirty="0"/>
              <a:t> a los </a:t>
            </a:r>
            <a:r>
              <a:rPr lang="en-US" dirty="0" err="1"/>
              <a:t>destinos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frecuentes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cluster 3</a:t>
            </a:r>
          </a:p>
        </p:txBody>
      </p:sp>
    </p:spTree>
    <p:extLst>
      <p:ext uri="{BB962C8B-B14F-4D97-AF65-F5344CB8AC3E}">
        <p14:creationId xmlns:p14="http://schemas.microsoft.com/office/powerpoint/2010/main" val="341957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86EF-A042-FA45-96F5-97442157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r>
              <a:rPr lang="en-US" dirty="0"/>
              <a:t> </a:t>
            </a:r>
            <a:r>
              <a:rPr lang="en-US" dirty="0" err="1"/>
              <a:t>Supervisado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EF83-0F6C-1344-B7B0-F4B9EB57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 un cluster </a:t>
            </a:r>
            <a:r>
              <a:rPr lang="en-US" dirty="0" err="1"/>
              <a:t>sirve</a:t>
            </a:r>
            <a:r>
              <a:rPr lang="en-US" dirty="0"/>
              <a:t> o no,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allá</a:t>
            </a:r>
            <a:r>
              <a:rPr lang="en-US" dirty="0"/>
              <a:t> del </a:t>
            </a:r>
            <a:r>
              <a:rPr lang="en-US" dirty="0" err="1"/>
              <a:t>coeficiente</a:t>
            </a:r>
            <a:r>
              <a:rPr lang="en-US" dirty="0"/>
              <a:t>, es un </a:t>
            </a:r>
            <a:r>
              <a:rPr lang="en-US" dirty="0" err="1"/>
              <a:t>proceso</a:t>
            </a:r>
            <a:r>
              <a:rPr lang="en-US" dirty="0"/>
              <a:t> de decision que require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conocimiento</a:t>
            </a:r>
            <a:r>
              <a:rPr lang="en-US" dirty="0"/>
              <a:t> de </a:t>
            </a:r>
            <a:r>
              <a:rPr lang="en-US" dirty="0" err="1"/>
              <a:t>negocio</a:t>
            </a:r>
            <a:endParaRPr lang="en-US" dirty="0"/>
          </a:p>
          <a:p>
            <a:r>
              <a:rPr lang="en-US" dirty="0" err="1"/>
              <a:t>Conviene</a:t>
            </a:r>
            <a:r>
              <a:rPr lang="en-US" dirty="0"/>
              <a:t> </a:t>
            </a:r>
            <a:r>
              <a:rPr lang="en-US" dirty="0" err="1"/>
              <a:t>comenzar</a:t>
            </a:r>
            <a:r>
              <a:rPr lang="en-US" dirty="0"/>
              <a:t> con </a:t>
            </a:r>
            <a:r>
              <a:rPr lang="en-US" dirty="0" err="1"/>
              <a:t>pocas</a:t>
            </a:r>
            <a:r>
              <a:rPr lang="en-US" dirty="0"/>
              <a:t> features, las mas </a:t>
            </a:r>
            <a:r>
              <a:rPr lang="en-US" dirty="0" err="1"/>
              <a:t>relevantes</a:t>
            </a:r>
            <a:r>
              <a:rPr lang="en-US" dirty="0"/>
              <a:t>, e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agregando</a:t>
            </a:r>
            <a:r>
              <a:rPr lang="en-US" dirty="0"/>
              <a:t> de a </a:t>
            </a:r>
            <a:r>
              <a:rPr lang="en-US" dirty="0" err="1"/>
              <a:t>poco</a:t>
            </a:r>
            <a:r>
              <a:rPr lang="en-US" dirty="0"/>
              <a:t>. </a:t>
            </a:r>
          </a:p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features </a:t>
            </a:r>
            <a:r>
              <a:rPr lang="en-US" dirty="0" err="1"/>
              <a:t>suele</a:t>
            </a:r>
            <a:r>
              <a:rPr lang="en-US" dirty="0"/>
              <a:t> </a:t>
            </a:r>
            <a:r>
              <a:rPr lang="en-US" dirty="0" err="1"/>
              <a:t>empeorar</a:t>
            </a:r>
            <a:r>
              <a:rPr lang="en-US" dirty="0"/>
              <a:t> las </a:t>
            </a:r>
            <a:r>
              <a:rPr lang="en-US" dirty="0" err="1"/>
              <a:t>cosas</a:t>
            </a:r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r>
              <a:rPr lang="en-US" dirty="0" err="1"/>
              <a:t>Recomendaciones</a:t>
            </a:r>
            <a:r>
              <a:rPr lang="en-US" dirty="0"/>
              <a:t>… </a:t>
            </a:r>
            <a:r>
              <a:rPr lang="en-US" dirty="0" err="1"/>
              <a:t>comentar</a:t>
            </a:r>
            <a:r>
              <a:rPr lang="en-US" dirty="0"/>
              <a:t> </a:t>
            </a:r>
            <a:r>
              <a:rPr lang="en-US" dirty="0" err="1"/>
              <a:t>collab</a:t>
            </a:r>
            <a:r>
              <a:rPr lang="en-US" dirty="0"/>
              <a:t> filtering</a:t>
            </a:r>
            <a:r>
              <a:rPr lang="en-US"/>
              <a:t>, nuevo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C34C-3823-5B47-A478-33C09FD2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D323-0EC1-4B4C-9E15-45FE4D24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Descripción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r>
              <a:rPr lang="en-US" dirty="0"/>
              <a:t>Link a la </a:t>
            </a:r>
            <a:r>
              <a:rPr lang="en-US" dirty="0" err="1"/>
              <a:t>competencia</a:t>
            </a:r>
            <a:endParaRPr lang="en-US" dirty="0"/>
          </a:p>
          <a:p>
            <a:r>
              <a:rPr lang="en-US" dirty="0"/>
              <a:t>Datasets </a:t>
            </a:r>
            <a:r>
              <a:rPr lang="en-US" dirty="0" err="1"/>
              <a:t>utilizados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1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0DF2-C55D-DF44-B19B-F2A0281D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1122363"/>
            <a:ext cx="32004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Validación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2CEBEF02-D2DB-DF44-897D-BA5604063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5464" y="406793"/>
            <a:ext cx="2272972" cy="13694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29A06E43-38F3-DB49-8475-8590DFB7D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5360" y="2687444"/>
            <a:ext cx="2189462" cy="141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64C15F49-3A70-E549-92E9-EA86BEF7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9080" y="547507"/>
            <a:ext cx="3996972" cy="228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9D497389-71E7-6E43-A36C-2ABAF6930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2670" y="4995138"/>
            <a:ext cx="2142152" cy="1424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0662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902062F-7F47-41E5-8574-2D1492D58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0661" y="3429000"/>
            <a:ext cx="46634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4568202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6" name="Picture 16">
            <a:extLst>
              <a:ext uri="{FF2B5EF4-FFF2-40B4-BE49-F238E27FC236}">
                <a16:creationId xmlns:a16="http://schemas.microsoft.com/office/drawing/2014/main" id="{7646C903-E539-A246-B01A-600E31D23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9080" y="4157397"/>
            <a:ext cx="3996972" cy="18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DA9C51-BA79-394F-BBA8-A26B1367D282}"/>
              </a:ext>
            </a:extLst>
          </p:cNvPr>
          <p:cNvSpPr txBox="1"/>
          <p:nvPr/>
        </p:nvSpPr>
        <p:spPr>
          <a:xfrm>
            <a:off x="5764192" y="1799458"/>
            <a:ext cx="699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53000"/>
                  </a:schemeClr>
                </a:solidFill>
              </a:rPr>
              <a:t>gender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653336-B4DD-A34E-BA03-311E1AE3EC59}"/>
              </a:ext>
            </a:extLst>
          </p:cNvPr>
          <p:cNvSpPr txBox="1"/>
          <p:nvPr/>
        </p:nvSpPr>
        <p:spPr>
          <a:xfrm>
            <a:off x="5395731" y="4162620"/>
            <a:ext cx="1685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alpha val="53000"/>
                  </a:schemeClr>
                </a:solidFill>
              </a:rPr>
              <a:t>Country_destination</a:t>
            </a:r>
            <a:endParaRPr lang="en-US" sz="1400" dirty="0">
              <a:solidFill>
                <a:schemeClr val="tx1">
                  <a:alpha val="53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EDD508-3960-9D48-95E6-8D7A24A19869}"/>
              </a:ext>
            </a:extLst>
          </p:cNvPr>
          <p:cNvSpPr txBox="1"/>
          <p:nvPr/>
        </p:nvSpPr>
        <p:spPr>
          <a:xfrm>
            <a:off x="5812420" y="6431265"/>
            <a:ext cx="44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53000"/>
                  </a:schemeClr>
                </a:solidFill>
              </a:rPr>
              <a:t>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925744-F7EF-3640-A254-E2FED5467E75}"/>
              </a:ext>
            </a:extLst>
          </p:cNvPr>
          <p:cNvSpPr txBox="1"/>
          <p:nvPr/>
        </p:nvSpPr>
        <p:spPr>
          <a:xfrm>
            <a:off x="9504744" y="2935708"/>
            <a:ext cx="846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53000"/>
                  </a:schemeClr>
                </a:solidFill>
              </a:rPr>
              <a:t>language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47C4C9-A8B7-814E-970C-448582A47FBA}"/>
              </a:ext>
            </a:extLst>
          </p:cNvPr>
          <p:cNvSpPr txBox="1"/>
          <p:nvPr/>
        </p:nvSpPr>
        <p:spPr>
          <a:xfrm>
            <a:off x="9147853" y="6085952"/>
            <a:ext cx="1840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alpha val="53000"/>
                  </a:schemeClr>
                </a:solidFill>
              </a:rPr>
              <a:t>Date_account_created</a:t>
            </a:r>
            <a:endParaRPr lang="en-US" sz="1400" dirty="0">
              <a:solidFill>
                <a:schemeClr val="tx1">
                  <a:alpha val="53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4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7A38-388C-1644-A5BA-B8499218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Supervisado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A6A7-BA08-3E4F-ABD5-70393609A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Multiclase</a:t>
            </a:r>
            <a:r>
              <a:rPr lang="en-US" dirty="0"/>
              <a:t> – </a:t>
            </a:r>
            <a:r>
              <a:rPr lang="en-US" dirty="0" err="1"/>
              <a:t>altamente</a:t>
            </a:r>
            <a:r>
              <a:rPr lang="en-US" dirty="0"/>
              <a:t> </a:t>
            </a:r>
            <a:r>
              <a:rPr lang="en-US" dirty="0" err="1"/>
              <a:t>desbalanceado</a:t>
            </a:r>
            <a:endParaRPr lang="en-US" dirty="0"/>
          </a:p>
          <a:p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RandomForest</a:t>
            </a:r>
            <a:r>
              <a:rPr lang="en-US" dirty="0"/>
              <a:t>, SGD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obtuvimos</a:t>
            </a:r>
            <a:r>
              <a:rPr lang="en-US" dirty="0"/>
              <a:t> </a:t>
            </a:r>
            <a:r>
              <a:rPr lang="en-US" dirty="0" err="1"/>
              <a:t>buenos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  <a:p>
            <a:pPr lvl="1"/>
            <a:r>
              <a:rPr lang="en-US" dirty="0" err="1"/>
              <a:t>Utilizamos</a:t>
            </a:r>
            <a:r>
              <a:rPr lang="en-US" dirty="0"/>
              <a:t> </a:t>
            </a:r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tecnicas</a:t>
            </a:r>
            <a:r>
              <a:rPr lang="en-US" dirty="0"/>
              <a:t> de re-</a:t>
            </a:r>
            <a:r>
              <a:rPr lang="en-US" dirty="0" err="1"/>
              <a:t>balanceo</a:t>
            </a:r>
            <a:endParaRPr lang="en-US" dirty="0"/>
          </a:p>
          <a:p>
            <a:pPr lvl="1"/>
            <a:r>
              <a:rPr lang="en-US" dirty="0" err="1"/>
              <a:t>Undersampling</a:t>
            </a:r>
            <a:r>
              <a:rPr lang="en-US" dirty="0"/>
              <a:t>, oversampling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particular </a:t>
            </a:r>
            <a:r>
              <a:rPr lang="en-US" dirty="0" err="1"/>
              <a:t>BalancedRandomForest</a:t>
            </a:r>
            <a:endParaRPr lang="en-US" dirty="0"/>
          </a:p>
          <a:p>
            <a:pPr lvl="2"/>
            <a:r>
              <a:rPr lang="en-US" dirty="0"/>
              <a:t>Con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leve</a:t>
            </a:r>
            <a:r>
              <a:rPr lang="en-US" dirty="0"/>
              <a:t> </a:t>
            </a:r>
            <a:r>
              <a:rPr lang="en-US" dirty="0" err="1"/>
              <a:t>mejora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predicción</a:t>
            </a:r>
            <a:r>
              <a:rPr lang="en-US" dirty="0"/>
              <a:t> de las </a:t>
            </a:r>
            <a:r>
              <a:rPr lang="en-US" dirty="0" err="1"/>
              <a:t>clases</a:t>
            </a:r>
            <a:r>
              <a:rPr lang="en-US" dirty="0"/>
              <a:t> con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miembros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2D7C2D42-B5FA-814A-987E-738A98DE0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8204" y="1825624"/>
            <a:ext cx="3836091" cy="248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9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8736F2-F824-0E4E-8EE8-9A3240CB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7026"/>
            <a:ext cx="4080714" cy="2810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5FAF6A-87D8-A541-A906-F6247127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8" y="3679163"/>
            <a:ext cx="4080714" cy="2810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49BCC7-2C20-024F-A095-406664BB1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431" y="3648726"/>
            <a:ext cx="4080715" cy="2790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24DE4-DF4A-0C41-BC15-1B19095F1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131" y="842707"/>
            <a:ext cx="4080715" cy="279015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3C2936-347A-4749-80F2-3A6DF3CAF005}"/>
              </a:ext>
            </a:extLst>
          </p:cNvPr>
          <p:cNvCxnSpPr/>
          <p:nvPr/>
        </p:nvCxnSpPr>
        <p:spPr>
          <a:xfrm flipV="1">
            <a:off x="682908" y="3583265"/>
            <a:ext cx="10556111" cy="6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6142B3-1BFE-AA41-A37E-335637C38C78}"/>
              </a:ext>
            </a:extLst>
          </p:cNvPr>
          <p:cNvSpPr txBox="1"/>
          <p:nvPr/>
        </p:nvSpPr>
        <p:spPr>
          <a:xfrm>
            <a:off x="5116010" y="136581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 </a:t>
            </a:r>
            <a:r>
              <a:rPr lang="en-US" dirty="0" err="1"/>
              <a:t>Balancear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83F4D-D014-904E-9F60-6203BFF79D0B}"/>
              </a:ext>
            </a:extLst>
          </p:cNvPr>
          <p:cNvSpPr txBox="1"/>
          <p:nvPr/>
        </p:nvSpPr>
        <p:spPr>
          <a:xfrm>
            <a:off x="4805422" y="4134091"/>
            <a:ext cx="240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BalancedRandomForest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90186-673C-4548-8ACA-F324B974F6BB}"/>
              </a:ext>
            </a:extLst>
          </p:cNvPr>
          <p:cNvSpPr txBox="1"/>
          <p:nvPr/>
        </p:nvSpPr>
        <p:spPr>
          <a:xfrm rot="5400000">
            <a:off x="10073684" y="3296870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usuarios</a:t>
            </a:r>
            <a:r>
              <a:rPr lang="en-US" dirty="0"/>
              <a:t> que </a:t>
            </a:r>
            <a:r>
              <a:rPr lang="en-US" dirty="0" err="1"/>
              <a:t>reservaron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07B20-6991-B34E-8260-965BA7C51FE0}"/>
              </a:ext>
            </a:extLst>
          </p:cNvPr>
          <p:cNvSpPr txBox="1"/>
          <p:nvPr/>
        </p:nvSpPr>
        <p:spPr>
          <a:xfrm rot="16200000">
            <a:off x="-563627" y="3414545"/>
            <a:ext cx="18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usuarios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1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B4E-2B58-BA43-84EA-49C6242B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Supervisado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30D8-F9B4-7640-B4CB-6DBFF4E4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subset del original</a:t>
            </a:r>
          </a:p>
          <a:p>
            <a:pPr lvl="1"/>
            <a:r>
              <a:rPr lang="en-US" dirty="0"/>
              <a:t>Age, gender, </a:t>
            </a:r>
            <a:r>
              <a:rPr lang="en-US" dirty="0" err="1"/>
              <a:t>first_device_type</a:t>
            </a:r>
            <a:r>
              <a:rPr lang="en-US" dirty="0"/>
              <a:t>, language, </a:t>
            </a:r>
            <a:r>
              <a:rPr lang="en-US" dirty="0" err="1"/>
              <a:t>country_destination</a:t>
            </a:r>
            <a:endParaRPr lang="en-US" dirty="0"/>
          </a:p>
          <a:p>
            <a:pPr lvl="1"/>
            <a:r>
              <a:rPr lang="en-US" dirty="0" err="1"/>
              <a:t>Estandarizado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StandardScale</a:t>
            </a:r>
            <a:endParaRPr lang="en-US" dirty="0"/>
          </a:p>
          <a:p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dirty="0" err="1"/>
              <a:t>usados</a:t>
            </a:r>
            <a:endParaRPr lang="en-US" dirty="0"/>
          </a:p>
          <a:p>
            <a:pPr lvl="1"/>
            <a:r>
              <a:rPr lang="en-US" dirty="0" err="1"/>
              <a:t>Kmeans</a:t>
            </a:r>
            <a:endParaRPr lang="en-US" dirty="0"/>
          </a:p>
          <a:p>
            <a:pPr lvl="1"/>
            <a:r>
              <a:rPr lang="en-US" dirty="0" err="1"/>
              <a:t>MeanShift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obtienen</a:t>
            </a:r>
            <a:r>
              <a:rPr lang="en-US" dirty="0"/>
              <a:t>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con el primero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0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C9C55E-A6ED-DB48-BD3E-C0AAF7841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10045"/>
            <a:ext cx="5468558" cy="342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557D8E2-E5C7-9F46-A7DE-F38AD3FC6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97853"/>
            <a:ext cx="5738082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AF80EA-BCE6-D245-B1E0-2D37BFB58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" y="3363277"/>
            <a:ext cx="5468558" cy="342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4F6DAFBA-C570-C247-9FD9-B53CF97BC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90" y="3652669"/>
            <a:ext cx="4799086" cy="30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5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C36D83D1-2993-A54B-9E72-360EB939B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915414"/>
            <a:ext cx="2560320" cy="30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D4C9F2-9300-1341-9F44-92BB72C10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631" y="2625827"/>
            <a:ext cx="2560320" cy="160019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D56C5CC-E9FC-144B-B33A-BEC35FED2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726" y="2625827"/>
            <a:ext cx="2560320" cy="16001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991BAD8-5A76-F845-BF5C-8E66DD58F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662" y="2625827"/>
            <a:ext cx="2560320" cy="1600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17CA12-428D-2A4A-9F30-CB3F963B1C61}"/>
              </a:ext>
            </a:extLst>
          </p:cNvPr>
          <p:cNvSpPr txBox="1"/>
          <p:nvPr/>
        </p:nvSpPr>
        <p:spPr>
          <a:xfrm>
            <a:off x="714375" y="51435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EDCF7-DA32-F046-989C-5850E92551C0}"/>
              </a:ext>
            </a:extLst>
          </p:cNvPr>
          <p:cNvSpPr txBox="1"/>
          <p:nvPr/>
        </p:nvSpPr>
        <p:spPr>
          <a:xfrm>
            <a:off x="6396051" y="52387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3</a:t>
            </a:r>
          </a:p>
        </p:txBody>
      </p:sp>
    </p:spTree>
    <p:extLst>
      <p:ext uri="{BB962C8B-B14F-4D97-AF65-F5344CB8AC3E}">
        <p14:creationId xmlns:p14="http://schemas.microsoft.com/office/powerpoint/2010/main" val="241962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E3A6ED00-B123-724C-9781-4D82A5999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70270"/>
            <a:ext cx="3278292" cy="21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93468678-A624-5248-9824-CF3C7A3E0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2169" y="444710"/>
            <a:ext cx="3278292" cy="285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BB994-4488-444D-8111-757BA405F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242" y="2277532"/>
            <a:ext cx="3114900" cy="262466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66B307-B71A-8049-B924-D92AD94B2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3816668"/>
            <a:ext cx="3278292" cy="21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C09033BC-906B-4B4E-83F6-2637EFB7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0614" y="3589863"/>
            <a:ext cx="3036066" cy="264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FB0299E1-3696-4541-A3A1-0CE1D67F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700" y="-3482975"/>
            <a:ext cx="3835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D0ED7D7-9CFC-0540-B950-849A031BD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5" y="-3482975"/>
            <a:ext cx="3835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196</Words>
  <Application>Microsoft Macintosh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Introducción</vt:lpstr>
      <vt:lpstr>Análisis y Validación</vt:lpstr>
      <vt:lpstr>Aprendizaje Supervisado</vt:lpstr>
      <vt:lpstr>PowerPoint Presentation</vt:lpstr>
      <vt:lpstr>No Supervisado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Conclusiones Supervisado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Mariano Zibecchi</dc:creator>
  <cp:lastModifiedBy>Mariano Zibecchi</cp:lastModifiedBy>
  <cp:revision>13</cp:revision>
  <dcterms:created xsi:type="dcterms:W3CDTF">2019-10-27T12:46:43Z</dcterms:created>
  <dcterms:modified xsi:type="dcterms:W3CDTF">2019-10-28T11:28:54Z</dcterms:modified>
</cp:coreProperties>
</file>