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61" autoAdjust="0"/>
  </p:normalViewPr>
  <p:slideViewPr>
    <p:cSldViewPr>
      <p:cViewPr varScale="1">
        <p:scale>
          <a:sx n="77" d="100"/>
          <a:sy n="77" d="100"/>
        </p:scale>
        <p:origin x="-74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66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6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9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4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1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9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3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F913-BCD7-45A5-A393-D405997F552C}" type="datetimeFigureOut">
              <a:rPr lang="en-CA" smtClean="0"/>
              <a:t>01/12/2014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EF3E-04F4-4DD9-9635-03A18CC9D9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8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Research Question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6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Research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were some of the variables associated with a student being enrolled in an advanced placement program. </a:t>
            </a:r>
          </a:p>
          <a:p>
            <a:r>
              <a:rPr lang="en-CA" dirty="0" smtClean="0"/>
              <a:t>In particular what role do socio-economic status and enrollment in a gifted class have on the odds of a student being in an advanced placement program.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9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Hypothesis 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Students enrolled in an advanced program were from higher socio economic class and typically had been enrolled as well in a gifted class. </a:t>
            </a:r>
          </a:p>
        </p:txBody>
      </p:sp>
    </p:spTree>
    <p:extLst>
      <p:ext uri="{BB962C8B-B14F-4D97-AF65-F5344CB8AC3E}">
        <p14:creationId xmlns:p14="http://schemas.microsoft.com/office/powerpoint/2010/main" val="1731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CA" dirty="0" smtClean="0"/>
              <a:t>Selected variables and Analysis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dependent variable F1S34E is a binary variable with values of  1 = yes, 0 = no indicating whether a student was in an Advanced Placement class. </a:t>
            </a:r>
          </a:p>
          <a:p>
            <a:r>
              <a:rPr lang="en-CA" dirty="0" smtClean="0"/>
              <a:t>2 independent variables: </a:t>
            </a:r>
          </a:p>
          <a:p>
            <a:pPr lvl="1"/>
            <a:r>
              <a:rPr lang="en-CA" dirty="0" smtClean="0"/>
              <a:t>BYS68A which indicated if a student had been enrolled in a class for gifted or talented students (1 = yes, 2  = no), and 2) </a:t>
            </a:r>
          </a:p>
          <a:p>
            <a:pPr lvl="1"/>
            <a:r>
              <a:rPr lang="en-CA" dirty="0" smtClean="0"/>
              <a:t>socioeconomic status which was a composite developed by NELS made up of parents’ level of education, occupation, and household income from the survey which ranged from -2.97 to 2.56.</a:t>
            </a:r>
          </a:p>
        </p:txBody>
      </p:sp>
    </p:spTree>
    <p:extLst>
      <p:ext uri="{BB962C8B-B14F-4D97-AF65-F5344CB8AC3E}">
        <p14:creationId xmlns:p14="http://schemas.microsoft.com/office/powerpoint/2010/main" val="10306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Communication of the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Frequency tables and cross tabulations indicated possibility of a relationship.</a:t>
            </a:r>
          </a:p>
          <a:p>
            <a:r>
              <a:rPr lang="en-CA" dirty="0" smtClean="0"/>
              <a:t>Because dependent variable was a binary Logistics regression used.</a:t>
            </a:r>
          </a:p>
          <a:p>
            <a:r>
              <a:rPr lang="en-CA" dirty="0" smtClean="0"/>
              <a:t>Results provides the odds of something being present.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018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Suggestions (if applicable)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More detailed review of the </a:t>
            </a:r>
            <a:r>
              <a:rPr lang="en-CA" dirty="0" err="1" smtClean="0"/>
              <a:t>byses</a:t>
            </a:r>
            <a:r>
              <a:rPr lang="en-CA" dirty="0" smtClean="0"/>
              <a:t> (socio economic) field by grouping would have provided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409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Conclusions 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Logistics regression analysis is a very powerful tool when working with binary dependent variables but interpretation can be more challenging.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91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256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Research Question 2</vt:lpstr>
      <vt:lpstr>Research Question</vt:lpstr>
      <vt:lpstr>Hypothesis </vt:lpstr>
      <vt:lpstr>Selected variables and Analysis approach</vt:lpstr>
      <vt:lpstr>Communication of the results</vt:lpstr>
      <vt:lpstr>Suggestions (if applicable)</vt:lpstr>
      <vt:lpstr>Conclusions 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Hoo</dc:creator>
  <cp:lastModifiedBy>Kristine Hoo</cp:lastModifiedBy>
  <cp:revision>5</cp:revision>
  <dcterms:created xsi:type="dcterms:W3CDTF">2014-12-01T21:36:27Z</dcterms:created>
  <dcterms:modified xsi:type="dcterms:W3CDTF">2014-12-01T21:50:13Z</dcterms:modified>
</cp:coreProperties>
</file>