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BEEE9A"/>
    <a:srgbClr val="97C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6" d="100"/>
          <a:sy n="66" d="100"/>
        </p:scale>
        <p:origin x="6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CB7A37-F38C-4E3F-9911-523A5FF27E5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6520642-43D3-4975-9A76-95D1A16A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B478-EBCF-49BF-8EA4-A99FBF482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302007"/>
            <a:ext cx="7315200" cy="157810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ahnschrift Light SemiCondensed" panose="020B0502040204020203" pitchFamily="34" charset="0"/>
              </a:rPr>
              <a:t>Informe </a:t>
            </a:r>
            <a:r>
              <a:rPr lang="en-US" sz="4400" dirty="0" err="1">
                <a:latin typeface="Bahnschrift Light SemiCondensed" panose="020B0502040204020203" pitchFamily="34" charset="0"/>
              </a:rPr>
              <a:t>Obras</a:t>
            </a:r>
            <a:r>
              <a:rPr lang="en-US" sz="4400" dirty="0">
                <a:latin typeface="Bahnschrift Light SemiCondensed" panose="020B0502040204020203" pitchFamily="34" charset="0"/>
              </a:rPr>
              <a:t> </a:t>
            </a:r>
            <a:r>
              <a:rPr lang="en-US" sz="4400" dirty="0" err="1">
                <a:latin typeface="Bahnschrift Light SemiCondensed" panose="020B0502040204020203" pitchFamily="34" charset="0"/>
              </a:rPr>
              <a:t>Públicas</a:t>
            </a:r>
            <a:r>
              <a:rPr lang="en-US" sz="4400" dirty="0">
                <a:latin typeface="Bahnschrift Light SemiCondensed" panose="020B0502040204020203" pitchFamily="34" charset="0"/>
              </a:rPr>
              <a:t> Ciudad de Buenos 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1ADD-CF27-46DC-978D-2DFF30C40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5" y="4597582"/>
            <a:ext cx="2508123" cy="1165044"/>
          </a:xfrm>
        </p:spPr>
        <p:txBody>
          <a:bodyPr>
            <a:normAutofit fontScale="92500"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Alumno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Facundo Leonel Porcel de Peralta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Profesor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Luciano Gómez Olivera</a:t>
            </a:r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Comisión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42285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DEA9D-CB38-4583-9F54-7FAFE1A1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98" y="1298448"/>
            <a:ext cx="1438275" cy="14382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7EDF24-77DD-4D29-981E-79D4822E4091}"/>
              </a:ext>
            </a:extLst>
          </p:cNvPr>
          <p:cNvSpPr txBox="1">
            <a:spLocks/>
          </p:cNvSpPr>
          <p:nvPr/>
        </p:nvSpPr>
        <p:spPr>
          <a:xfrm>
            <a:off x="841248" y="3715219"/>
            <a:ext cx="7315200" cy="704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E4E4E4"/>
                </a:solidFill>
                <a:latin typeface="Bahnschrift Light SemiCondensed" panose="020B0502040204020203" pitchFamily="34" charset="0"/>
              </a:rPr>
              <a:t>Universidad de Buenos Aires</a:t>
            </a:r>
          </a:p>
        </p:txBody>
      </p:sp>
    </p:spTree>
    <p:extLst>
      <p:ext uri="{BB962C8B-B14F-4D97-AF65-F5344CB8AC3E}">
        <p14:creationId xmlns:p14="http://schemas.microsoft.com/office/powerpoint/2010/main" val="198573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8B1C9F1-46C5-4225-BBF7-85228E42849C}"/>
              </a:ext>
            </a:extLst>
          </p:cNvPr>
          <p:cNvSpPr/>
          <p:nvPr/>
        </p:nvSpPr>
        <p:spPr>
          <a:xfrm>
            <a:off x="5080000" y="-180975"/>
            <a:ext cx="6124636" cy="993775"/>
          </a:xfrm>
          <a:prstGeom prst="snip2Diag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A0C4DB0-845B-46EB-BF1D-F2F53D4B7797}"/>
              </a:ext>
            </a:extLst>
          </p:cNvPr>
          <p:cNvSpPr/>
          <p:nvPr/>
        </p:nvSpPr>
        <p:spPr>
          <a:xfrm>
            <a:off x="11033074" y="-926555"/>
            <a:ext cx="2162175" cy="2087803"/>
          </a:xfrm>
          <a:prstGeom prst="snip2Diag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DEA9D-CB38-4583-9F54-7FAFE1A1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36" y="107821"/>
            <a:ext cx="900000" cy="9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DFEEF6-F0B6-4FC3-B458-042E7C1C8DEE}"/>
              </a:ext>
            </a:extLst>
          </p:cNvPr>
          <p:cNvSpPr/>
          <p:nvPr/>
        </p:nvSpPr>
        <p:spPr>
          <a:xfrm>
            <a:off x="-184099" y="765000"/>
            <a:ext cx="523875" cy="53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3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257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Bahnschrift Light SemiCondensed</vt:lpstr>
      <vt:lpstr>Corbel</vt:lpstr>
      <vt:lpstr>Wingdings 2</vt:lpstr>
      <vt:lpstr>Frame</vt:lpstr>
      <vt:lpstr>Informe Obras Públicas Ciudad de Buenos Aires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Facundo Porcel</dc:creator>
  <cp:lastModifiedBy>Facundo Porcel</cp:lastModifiedBy>
  <cp:revision>7</cp:revision>
  <dcterms:created xsi:type="dcterms:W3CDTF">2023-07-16T19:42:54Z</dcterms:created>
  <dcterms:modified xsi:type="dcterms:W3CDTF">2023-07-23T22:44:45Z</dcterms:modified>
</cp:coreProperties>
</file>