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A1D37-AA74-10A9-FCD9-C5DEBC47E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CAC646-B3C7-E484-84AD-10CFD5C1C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38A2D-675A-D1AF-28EC-36A2FBE4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5B7-7A2E-4B25-AD6D-470A0A47EBA3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80947-25C2-9CA4-A12E-82B332B8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DE36E7-9794-F43C-2B3A-093899DC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CEA-EDD2-4CAB-81A6-146A0BECA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77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A0BAB-0895-5BCF-25DA-CE71D677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CDF792-14E0-69E6-C50A-91FC2B89D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1F684E-D67D-52F6-55FE-7485B478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5B7-7A2E-4B25-AD6D-470A0A47EBA3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066556-31C7-9C48-C3C3-B9717845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CEA1F2-2E47-F4E5-3365-77978BCD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CEA-EDD2-4CAB-81A6-146A0BECA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07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B7D8C5-11EE-07EA-EF8A-305D23FF7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C7EB29-4897-40AD-365B-928401297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E6109D-D9FC-1C91-4798-FD12DBF6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5B7-7A2E-4B25-AD6D-470A0A47EBA3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CFA65A-70D1-62FD-6BE8-52339671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7D5190-FB59-91E7-6F65-29894192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CEA-EDD2-4CAB-81A6-146A0BECA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23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B2F1B-2DFE-A333-F71B-5CC2D0FA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B40A9D-A17C-E942-0102-8C238605F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90FCE5-4005-53B0-C1A2-8F4C3BB2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5B7-7A2E-4B25-AD6D-470A0A47EBA3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238BA2-69ED-878D-A31F-BA6DB195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31602F-7564-DD06-768C-66A1571E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CEA-EDD2-4CAB-81A6-146A0BECA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09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940B7-5CBB-08D1-1BC2-879E411F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290769-5BCA-1E19-56AF-D05232B98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CEC10E-DFEF-844C-C58F-82B2AD7E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5B7-7A2E-4B25-AD6D-470A0A47EBA3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A3977A-5653-6F52-0D4C-937DE8D5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C8F199-57C0-2D23-4100-5CE31957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CEA-EDD2-4CAB-81A6-146A0BECA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00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92B59-F985-1207-7198-03F616B3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3A1521-221A-A83C-8B3B-2598DFC78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54DCA3-22D5-BED1-5D06-C5168B8B0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6CA19B-28E5-BA82-99FF-B76540D8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5B7-7A2E-4B25-AD6D-470A0A47EBA3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9702A2-60C5-8DC8-A4B0-0F4705CE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F64168-DEE3-9D08-DD77-8C68BF29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CEA-EDD2-4CAB-81A6-146A0BECA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77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FA401-8080-1C0C-9970-D47ED0B7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D47ECD-3578-9105-220C-B1F30785E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843B12-B278-84DD-1DB1-56FB15253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EA33AC-521C-538E-1D9D-D3EE44172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FF6CB9-8C1A-3740-03E4-5FC10D376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4D29B8-0ADB-DE8C-C04B-FBFD2C16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5B7-7A2E-4B25-AD6D-470A0A47EBA3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95C85B9-1CB1-9FA2-8833-198EE92D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5EFD2A-6DF6-8476-9F8E-B4530E93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CEA-EDD2-4CAB-81A6-146A0BECA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50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4E923-D84A-9624-3D81-99F133F6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B8C8BA-E547-DA82-69C2-8912F213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5B7-7A2E-4B25-AD6D-470A0A47EBA3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475321-3AD0-0DF1-8204-D41A0D94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F97F3C-6355-7CDA-1553-F8232D53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CEA-EDD2-4CAB-81A6-146A0BECA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36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F3506A-2B95-8860-FFC8-F64CB6F2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5B7-7A2E-4B25-AD6D-470A0A47EBA3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E81AD2F-B2FD-AF7D-8B5F-41EC11C0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12F566-64FE-9D44-DA4A-B5EB2EF6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CEA-EDD2-4CAB-81A6-146A0BECA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4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E168D-D616-5A7F-5A6F-BEC6FB67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216713-D57E-1742-8F3D-0246E4FA3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A7A330-2169-929F-63D1-C7A753A39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5B3210-ADBA-76F9-B582-9B72D2D6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5B7-7A2E-4B25-AD6D-470A0A47EBA3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698986-FA2C-4E85-1F8F-9657780A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210F6C-BCFE-B9D9-466F-70EC8E37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CEA-EDD2-4CAB-81A6-146A0BECA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42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376B4-7C0F-F559-5BDE-66BFE873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CDB32D-D4DC-CC6E-C869-DC49A8B3B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BA1CE8-973E-2683-4A7F-5730C193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DD9125-245F-BE08-F4CF-A8B4F985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5B7-7A2E-4B25-AD6D-470A0A47EBA3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CB4C98-C9BF-200F-6F36-AD0195D2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53CFD6-CA06-0B85-C156-5A116962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CEA-EDD2-4CAB-81A6-146A0BECA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62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09ACE-AEA0-3551-D747-25AFB18E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7FC50A-DEBA-B2DC-665C-E4A249DF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2F012B-A081-BDEF-B35C-EAB1A9269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75B7-7A2E-4B25-AD6D-470A0A47EBA3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14AB97-2F09-414A-F4C6-2EC807207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A55664-C3D4-BEE6-0D9E-4DA25057A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D0CEA-EDD2-4CAB-81A6-146A0BECA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72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17184-ACC5-E137-BF5D-64E902E39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2054"/>
            <a:ext cx="9144000" cy="891632"/>
          </a:xfrm>
        </p:spPr>
        <p:txBody>
          <a:bodyPr>
            <a:normAutofit fontScale="90000"/>
          </a:bodyPr>
          <a:lstStyle/>
          <a:p>
            <a:r>
              <a:rPr lang="ru-RU" dirty="0"/>
              <a:t>Плохо с английским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B36311-D124-3FC3-19B9-ACF3D5F77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6593"/>
            <a:ext cx="9144000" cy="2911207"/>
          </a:xfrm>
        </p:spPr>
        <p:txBody>
          <a:bodyPr/>
          <a:lstStyle/>
          <a:p>
            <a:r>
              <a:rPr lang="ru-RU" dirty="0"/>
              <a:t>Описание таска:</a:t>
            </a:r>
            <a:br>
              <a:rPr lang="ru-RU" dirty="0"/>
            </a:br>
            <a:r>
              <a:rPr lang="ru-RU" dirty="0"/>
              <a:t>Я делал задание в </a:t>
            </a:r>
            <a:r>
              <a:rPr lang="en-US" dirty="0" err="1"/>
              <a:t>cyberchef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base64 </a:t>
            </a:r>
            <a:r>
              <a:rPr lang="ru-RU" dirty="0"/>
              <a:t>и у меня плохо с английским, реши если сможешь...+</a:t>
            </a:r>
            <a:r>
              <a:rPr lang="en-US" dirty="0"/>
              <a:t>AK4-+AL0-+AHs-+</a:t>
            </a:r>
            <a:r>
              <a:rPr lang="en-US" dirty="0" err="1"/>
              <a:t>AMw</a:t>
            </a:r>
            <a:r>
              <a:rPr lang="en-US" dirty="0"/>
              <a:t>-+AN8-52+AJM-K+AMs-+ABo-5M+ABA-,h+AMs-+</a:t>
            </a:r>
            <a:r>
              <a:rPr lang="en-US" dirty="0" err="1"/>
              <a:t>ABo</a:t>
            </a:r>
            <a:r>
              <a:rPr lang="en-US" dirty="0"/>
              <a:t>-</a:t>
            </a:r>
            <a:endParaRPr lang="ru-RU" dirty="0"/>
          </a:p>
          <a:p>
            <a:r>
              <a:rPr lang="ru-RU" dirty="0" err="1"/>
              <a:t>Хинты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перед base64 есть 1 кодировка – 0</a:t>
            </a:r>
            <a:br>
              <a:rPr lang="ru-RU" dirty="0"/>
            </a:br>
            <a:r>
              <a:rPr lang="ru-RU" dirty="0" err="1"/>
              <a:t>BinHex</a:t>
            </a:r>
            <a:r>
              <a:rPr lang="ru-RU" dirty="0"/>
              <a:t>! 65000 - 100</a:t>
            </a:r>
          </a:p>
        </p:txBody>
      </p:sp>
    </p:spTree>
    <p:extLst>
      <p:ext uri="{BB962C8B-B14F-4D97-AF65-F5344CB8AC3E}">
        <p14:creationId xmlns:p14="http://schemas.microsoft.com/office/powerpoint/2010/main" val="321181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A982F9-7B65-7BF8-9800-27062740A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08"/>
          <a:stretch/>
        </p:blipFill>
        <p:spPr>
          <a:xfrm>
            <a:off x="0" y="0"/>
            <a:ext cx="12192000" cy="5930096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B36311-D124-3FC3-19B9-ACF3D5F77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830" y="2965048"/>
            <a:ext cx="5212466" cy="141252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strike="sngStrike" dirty="0"/>
              <a:t>Опытный глаз заметит первую кодировку </a:t>
            </a:r>
            <a:r>
              <a:rPr lang="en-US" strike="sngStrike" dirty="0"/>
              <a:t>utf-7</a:t>
            </a:r>
            <a:r>
              <a:rPr lang="en-US" dirty="0"/>
              <a:t> </a:t>
            </a:r>
            <a:r>
              <a:rPr lang="ru-RU" dirty="0"/>
              <a:t>все делается проще идем на </a:t>
            </a:r>
            <a:r>
              <a:rPr lang="en-US" dirty="0" err="1"/>
              <a:t>cyberchef</a:t>
            </a:r>
            <a:r>
              <a:rPr lang="en-US" dirty="0"/>
              <a:t> </a:t>
            </a:r>
            <a:r>
              <a:rPr lang="ru-RU" dirty="0"/>
              <a:t>как и порекомендовано в задании и вставляем </a:t>
            </a:r>
            <a:r>
              <a:rPr lang="ru-RU" dirty="0" err="1"/>
              <a:t>кукожу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Попутно выбирая </a:t>
            </a:r>
            <a:r>
              <a:rPr lang="en-US" dirty="0"/>
              <a:t>magic – </a:t>
            </a:r>
            <a:r>
              <a:rPr lang="ru-RU" dirty="0"/>
              <a:t>база!(как видим есть не так много </a:t>
            </a:r>
            <a:r>
              <a:rPr lang="ru-RU" dirty="0" err="1"/>
              <a:t>адевкватных</a:t>
            </a:r>
            <a:r>
              <a:rPr lang="ru-RU" dirty="0"/>
              <a:t> вариантов, но </a:t>
            </a:r>
            <a:r>
              <a:rPr lang="en-US" dirty="0"/>
              <a:t>utf-7 </a:t>
            </a:r>
            <a:r>
              <a:rPr lang="ru-RU" dirty="0"/>
              <a:t>все таки есть)))</a:t>
            </a:r>
            <a:endParaRPr lang="ru-RU" strike="sngStrike" dirty="0"/>
          </a:p>
        </p:txBody>
      </p:sp>
    </p:spTree>
    <p:extLst>
      <p:ext uri="{BB962C8B-B14F-4D97-AF65-F5344CB8AC3E}">
        <p14:creationId xmlns:p14="http://schemas.microsoft.com/office/powerpoint/2010/main" val="344698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B054A1-050D-E06F-74B5-E0C19F0A9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B36311-D124-3FC3-19B9-ACF3D5F77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830" y="2965048"/>
            <a:ext cx="5212466" cy="141252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Попробуем же его))</a:t>
            </a:r>
            <a:r>
              <a:rPr lang="en-US" dirty="0"/>
              <a:t>(</a:t>
            </a:r>
            <a:r>
              <a:rPr lang="ru-RU" dirty="0"/>
              <a:t>только нам нужен не </a:t>
            </a:r>
            <a:r>
              <a:rPr lang="en-US" dirty="0"/>
              <a:t>encode </a:t>
            </a:r>
            <a:r>
              <a:rPr lang="ru-RU" dirty="0"/>
              <a:t>а </a:t>
            </a:r>
            <a:r>
              <a:rPr lang="en-US" dirty="0"/>
              <a:t>decode</a:t>
            </a:r>
            <a:r>
              <a:rPr lang="ru-RU" dirty="0"/>
              <a:t> иначе вообще ничего не меняется(что таки и говорит что </a:t>
            </a:r>
            <a:r>
              <a:rPr lang="ru-RU" dirty="0" err="1"/>
              <a:t>кодировочка</a:t>
            </a:r>
            <a:r>
              <a:rPr lang="ru-RU" dirty="0"/>
              <a:t> та самая))</a:t>
            </a:r>
          </a:p>
        </p:txBody>
      </p:sp>
    </p:spTree>
    <p:extLst>
      <p:ext uri="{BB962C8B-B14F-4D97-AF65-F5344CB8AC3E}">
        <p14:creationId xmlns:p14="http://schemas.microsoft.com/office/powerpoint/2010/main" val="343282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3357A3-FF11-DB53-6247-1A98FD88C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32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B36311-D124-3FC3-19B9-ACF3D5F77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44261"/>
            <a:ext cx="5814350" cy="210893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/>
              <a:t>Теперь остаётся только хардкор – надо понять что у человека все совсем запущенно и он перепутал </a:t>
            </a:r>
            <a:r>
              <a:rPr lang="en-US" dirty="0"/>
              <a:t>from </a:t>
            </a:r>
            <a:r>
              <a:rPr lang="ru-RU" dirty="0"/>
              <a:t>и </a:t>
            </a:r>
            <a:r>
              <a:rPr lang="en-US" dirty="0"/>
              <a:t>to </a:t>
            </a:r>
            <a:r>
              <a:rPr lang="ru-RU" dirty="0"/>
              <a:t>благо алфавитов </a:t>
            </a:r>
            <a:r>
              <a:rPr lang="en-US" dirty="0"/>
              <a:t>base64 </a:t>
            </a:r>
            <a:r>
              <a:rPr lang="ru-RU" dirty="0"/>
              <a:t>в шефе число крайне </a:t>
            </a:r>
            <a:r>
              <a:rPr lang="ru-RU" dirty="0" err="1"/>
              <a:t>огранниченное</a:t>
            </a:r>
            <a:r>
              <a:rPr lang="ru-RU" dirty="0"/>
              <a:t>)))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вауля</a:t>
            </a:r>
            <a:r>
              <a:rPr lang="ru-RU" dirty="0"/>
              <a:t> на </a:t>
            </a:r>
            <a:r>
              <a:rPr lang="en-US" dirty="0" err="1"/>
              <a:t>BinHex</a:t>
            </a:r>
            <a:r>
              <a:rPr lang="en-US" dirty="0"/>
              <a:t> </a:t>
            </a:r>
            <a:r>
              <a:rPr lang="ru-RU" dirty="0"/>
              <a:t>получаем флаг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p.s.</a:t>
            </a:r>
            <a:r>
              <a:rPr lang="ru-RU" dirty="0"/>
              <a:t> На самом деле даже выбирая первый алфавит уже можно понять что функция нам неплохо подходит)</a:t>
            </a:r>
          </a:p>
        </p:txBody>
      </p:sp>
    </p:spTree>
    <p:extLst>
      <p:ext uri="{BB962C8B-B14F-4D97-AF65-F5344CB8AC3E}">
        <p14:creationId xmlns:p14="http://schemas.microsoft.com/office/powerpoint/2010/main" val="20155966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189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Плохо с английским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Плохо с английским</dc:title>
  <dc:creator>Конарский Михаил Александрович</dc:creator>
  <cp:lastModifiedBy>Конарский Михаил Александрович</cp:lastModifiedBy>
  <cp:revision>1</cp:revision>
  <dcterms:created xsi:type="dcterms:W3CDTF">2023-10-28T23:09:14Z</dcterms:created>
  <dcterms:modified xsi:type="dcterms:W3CDTF">2023-10-28T23:43:09Z</dcterms:modified>
</cp:coreProperties>
</file>