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60374-843E-DCDF-1E1F-A44EB6804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75B6BF-84F1-CBC6-EE40-DBE9380CF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52842-5FC8-04A3-CFEF-5557221B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9382E-524E-7BB9-1FAB-18CFB211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2B1DD0-8FEA-5905-3F26-D58223F1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38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82E52-EB30-3154-D7A8-5D43B837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069464-AAA7-AEF5-9EAE-068F1F47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7C009-1F63-E727-50DB-5BD22C82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7BA89-8C51-4DBF-0B89-C0EFCF18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D3F17-A2AD-40F2-3EE6-26A54904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9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93AF10-610A-84BE-0912-FF1315999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2F7F1-1444-4A89-EBC0-940E2EA0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70A1D-E005-F720-DFD8-68740639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66C11-8318-7008-40D8-70EBA750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36281-D881-48B3-0D72-2D7AA0D2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32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619CE-6734-F43B-99F2-579A6F9B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877E5-EEA5-FCAE-8BA8-833DA9B7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EFE2D-AE77-4DA2-9A14-58E0394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67E3B4-1F6A-BB79-186E-19AB44CF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6B1F7-DB2C-958B-B377-35DDCC87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D534B-1BAB-EAB3-B003-47FA079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5FB163-7B0E-8F3B-4A0C-5E4387F0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BD8BC-5355-EAAA-01D9-2995DBC9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D267B-4CA0-75FC-3D98-F79BA734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BD601-42E1-B6BF-2976-4A26B09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82B92-C49F-D74C-4557-CE3D6C32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CE698-4DF0-9C56-942F-58CDC2F6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827801-6384-2F92-CB4E-F15B14B13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F29B0A-22D5-64E5-F679-6E5C4AEA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17DEFE-0AB9-7FD0-7F2C-A8372955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C7CDA4-5F06-70D5-EE04-C14D8675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6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E341F-CA78-ED86-ACC1-0CDE9FA7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1BE777-0216-212D-817C-ED5E80B8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A4A039-3328-76F2-4B3D-AF4C8378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76511A-64BB-CB6B-FA2B-BBB20BB12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DBC3B2-18C8-3ACF-D7BB-F974054CE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212D61-C914-8E32-ACC8-8ED1A505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F8970D-D4E4-D04F-2B07-73D13874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AB1D8C-C2D9-2810-8C6C-8C4FFF84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2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A0A60-7C98-7585-CDD6-4BC47FE1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ED1E8E-69B7-5FD7-0243-240978E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817BA-1041-87D8-C540-2F3088D5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2A22D8-4834-0D24-A34A-A2E4FD58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5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B88481-F4B0-9376-6D41-9947D286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676E5F-3AD8-07BB-2734-8D2B70B8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F55E54-67D7-9439-CFEF-3B1FB592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B807C-03B9-08C8-7C5A-8BF68B7B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13A9D-0ACB-88A6-3C34-BC33D981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C84F3-120A-C19D-C667-CBABFE6D5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A2D5CB-F5A1-69EA-16AB-B3E4BB71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5A9B7D-C58E-8C6B-76C7-5C300D98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BD44F9-C105-B60B-13BB-5018CA5B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AABB-7593-D89C-95B9-665BCBD4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1292C5-4E3F-3F48-6B93-DAB02BE21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7CB8F1-57DE-36CF-AEBA-AE6A01C5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8BDE49-748E-3442-B739-A1BFEB84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1C4519-C45C-C0FB-580F-23429973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F4869A-D8F6-9F84-923C-A433A0CA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4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03E8-4C43-8E4D-40BB-D1B1FA6B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84560E-31F8-0AC2-0FD6-31F6FA06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25791-29E7-6A78-6AA4-9C31879D7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3805-B4BA-40A9-AA70-B5F0733E21D9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5E02D-92C8-A14C-822D-E1EC7276C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D41E4-D52E-DED2-4612-A7C143942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B6C5-E5CE-4C93-AC39-FD4B23E8C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6086B-0310-3BED-5DDE-0DE64815D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Разговорчики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Описание таска:</a:t>
            </a:r>
            <a:br>
              <a:rPr lang="ru-RU" dirty="0"/>
            </a:br>
            <a:r>
              <a:rPr lang="ru-RU" dirty="0"/>
              <a:t>Недавно мы перехватили архив с исходниками </a:t>
            </a:r>
            <a:r>
              <a:rPr lang="ru-RU" dirty="0" err="1"/>
              <a:t>малваря</a:t>
            </a:r>
            <a:r>
              <a:rPr lang="ru-RU" dirty="0"/>
              <a:t>, эти ребята замешаны в атаке, узнай есть ли у них ключ</a:t>
            </a:r>
          </a:p>
        </p:txBody>
      </p:sp>
    </p:spTree>
    <p:extLst>
      <p:ext uri="{BB962C8B-B14F-4D97-AF65-F5344CB8AC3E}">
        <p14:creationId xmlns:p14="http://schemas.microsoft.com/office/powerpoint/2010/main" val="197048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2" y="18628"/>
            <a:ext cx="11678856" cy="64813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0x23a </a:t>
            </a:r>
            <a:r>
              <a:rPr lang="ru-RU" dirty="0"/>
              <a:t>это </a:t>
            </a:r>
            <a:r>
              <a:rPr lang="en-US" dirty="0"/>
              <a:t>570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давайте увеличим этот размер до 800 для этого переведём 800 в </a:t>
            </a:r>
            <a:r>
              <a:rPr lang="en-US" dirty="0"/>
              <a:t>hex </a:t>
            </a:r>
            <a:r>
              <a:rPr lang="ru-RU" dirty="0"/>
              <a:t>в калькуляторе – </a:t>
            </a:r>
            <a:r>
              <a:rPr lang="en-US" dirty="0"/>
              <a:t>0x</a:t>
            </a:r>
            <a:r>
              <a:rPr lang="ru-RU" dirty="0"/>
              <a:t>320 и пересчитаем </a:t>
            </a:r>
            <a:r>
              <a:rPr lang="en-US" dirty="0"/>
              <a:t>crc-32 </a:t>
            </a:r>
            <a:r>
              <a:rPr lang="ru-RU" dirty="0"/>
              <a:t>но можно и просто сделать картинку той же высоты и просто вставить </a:t>
            </a:r>
            <a:r>
              <a:rPr lang="en-US" dirty="0" err="1"/>
              <a:t>crc</a:t>
            </a:r>
            <a:r>
              <a:rPr lang="en-US" dirty="0"/>
              <a:t> </a:t>
            </a:r>
            <a:r>
              <a:rPr lang="ru-RU" dirty="0"/>
              <a:t>оттуда))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044290-2E83-11A1-FEDF-76A2E760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35" y="744762"/>
            <a:ext cx="7407797" cy="3733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B1B570-A22E-B7D9-C9E7-BC39858C6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207"/>
          <a:stretch/>
        </p:blipFill>
        <p:spPr>
          <a:xfrm>
            <a:off x="347239" y="4517858"/>
            <a:ext cx="9693435" cy="20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2" y="18628"/>
            <a:ext cx="11678856" cy="648132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И вот наш ключ для </a:t>
            </a:r>
            <a:r>
              <a:rPr lang="ru-RU" dirty="0" err="1"/>
              <a:t>ксора</a:t>
            </a:r>
            <a:r>
              <a:rPr lang="ru-RU" dirty="0"/>
              <a:t>)) Мой_бур_со3дан_4т0бы_прон33ить_небеса</a:t>
            </a:r>
          </a:p>
        </p:txBody>
      </p:sp>
      <p:pic>
        <p:nvPicPr>
          <p:cNvPr id="8" name="Рисунок 7" descr="Изображение выглядит как аниме, мультфильм, небо, Вымышленный персонаж&#10;&#10;Автоматически созданное описание">
            <a:extLst>
              <a:ext uri="{FF2B5EF4-FFF2-40B4-BE49-F238E27FC236}">
                <a16:creationId xmlns:a16="http://schemas.microsoft.com/office/drawing/2014/main" id="{FE1F2035-7212-ED73-4D03-C6E1E2337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8" y="633070"/>
            <a:ext cx="10136047" cy="67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2" y="18628"/>
            <a:ext cx="11678856" cy="648132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Но если его так и ввести в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ru-RU" dirty="0"/>
              <a:t>то не получится никакого флага, стоит перечитать сообщения там есть намёк на раскладку))))</a:t>
            </a:r>
            <a:r>
              <a:rPr lang="en-US" dirty="0"/>
              <a:t> </a:t>
            </a:r>
            <a:r>
              <a:rPr lang="ru-RU" dirty="0" err="1"/>
              <a:t>тобеж</a:t>
            </a:r>
            <a:r>
              <a:rPr lang="ru-RU" dirty="0"/>
              <a:t> ключ это </a:t>
            </a:r>
            <a:r>
              <a:rPr lang="en-US" dirty="0"/>
              <a:t>Vjq_,eh_cj3lfy_4n0,s_ghjy33bnm_yt,tcf </a:t>
            </a:r>
            <a:r>
              <a:rPr lang="ru-RU" dirty="0"/>
              <a:t>Ура!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46664A-BAC3-399B-3ED4-C69CB562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65" y="1405058"/>
            <a:ext cx="5553920" cy="4467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E16796-55FA-58FE-FF7D-21010F25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77" y="1357433"/>
            <a:ext cx="595855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99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Описание таска? Да кому оно вообще нужно))) открываем </a:t>
            </a:r>
            <a:r>
              <a:rPr lang="en-US" dirty="0" err="1"/>
              <a:t>wireshark</a:t>
            </a:r>
            <a:r>
              <a:rPr lang="en-US" dirty="0"/>
              <a:t> </a:t>
            </a:r>
            <a:r>
              <a:rPr lang="ru-RU" dirty="0"/>
              <a:t>и смотрим дамп трафика! И видим </a:t>
            </a:r>
            <a:r>
              <a:rPr lang="ru-RU" dirty="0" err="1"/>
              <a:t>следущее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0354B-304E-7557-C60E-CDDCADB6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1304563"/>
            <a:ext cx="9144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2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99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В двух словах – сплошной </a:t>
            </a:r>
            <a:r>
              <a:rPr lang="en-US" dirty="0" err="1"/>
              <a:t>tcp</a:t>
            </a:r>
            <a:r>
              <a:rPr lang="en-US" dirty="0"/>
              <a:t>)) </a:t>
            </a:r>
            <a:r>
              <a:rPr lang="ru-RU" dirty="0"/>
              <a:t>Поэтому сразу открываем поток (</a:t>
            </a:r>
            <a:r>
              <a:rPr lang="ru-RU" dirty="0" err="1"/>
              <a:t>пкм</a:t>
            </a:r>
            <a:r>
              <a:rPr lang="ru-RU" dirty="0"/>
              <a:t> по пакету+ выбрать в выпадающем меню </a:t>
            </a:r>
            <a:r>
              <a:rPr lang="ru-RU" dirty="0" err="1"/>
              <a:t>следвать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03131E-9716-A9EF-B8AF-B8DFC0C0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91" y="1135876"/>
            <a:ext cx="9931078" cy="55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99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В двух словах – сплошной </a:t>
            </a:r>
            <a:r>
              <a:rPr lang="en-US" dirty="0" err="1"/>
              <a:t>tcp</a:t>
            </a:r>
            <a:r>
              <a:rPr lang="en-US" dirty="0"/>
              <a:t>)) </a:t>
            </a:r>
            <a:r>
              <a:rPr lang="ru-RU" dirty="0"/>
              <a:t>Поэтому сразу открываем поток (</a:t>
            </a:r>
            <a:r>
              <a:rPr lang="ru-RU" dirty="0" err="1"/>
              <a:t>пкм</a:t>
            </a:r>
            <a:r>
              <a:rPr lang="ru-RU" dirty="0"/>
              <a:t> по пакету+ выбрать в выпадающем меню </a:t>
            </a:r>
            <a:r>
              <a:rPr lang="ru-RU" dirty="0" err="1"/>
              <a:t>следвать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925FF8-2306-EEB2-A17F-24B0E30F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17" y="1030147"/>
            <a:ext cx="10562572" cy="56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8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723C98-8D3D-B1DB-59B4-8132EBF0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" y="1479590"/>
            <a:ext cx="5839428" cy="51912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B4CFB9-4341-98BA-DB5D-2334B3C8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5416"/>
            <a:ext cx="5839428" cy="5295418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2" y="18628"/>
            <a:ext cx="11678856" cy="1655762"/>
          </a:xfrm>
        </p:spPr>
        <p:txBody>
          <a:bodyPr/>
          <a:lstStyle/>
          <a:p>
            <a:pPr algn="l"/>
            <a:r>
              <a:rPr lang="ru-RU" dirty="0"/>
              <a:t>И нам открывается взор на данные… Ну как открывается, ничего не понятно((( но исследовательский дух не должен покидать </a:t>
            </a:r>
            <a:r>
              <a:rPr lang="ru-RU" dirty="0" err="1"/>
              <a:t>безопасника</a:t>
            </a:r>
            <a:r>
              <a:rPr lang="ru-RU" dirty="0"/>
              <a:t> и надо ознакомиться с интерфейсом внимательнее. В кодировке </a:t>
            </a:r>
            <a:r>
              <a:rPr lang="en-US" dirty="0"/>
              <a:t>utf-8</a:t>
            </a:r>
            <a:r>
              <a:rPr lang="ru-RU" dirty="0"/>
              <a:t> точки становятся буквами, а по цифре потока можно перемещаться между диалогами</a:t>
            </a:r>
          </a:p>
        </p:txBody>
      </p:sp>
    </p:spTree>
    <p:extLst>
      <p:ext uri="{BB962C8B-B14F-4D97-AF65-F5344CB8AC3E}">
        <p14:creationId xmlns:p14="http://schemas.microsoft.com/office/powerpoint/2010/main" val="121784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2" y="18628"/>
            <a:ext cx="11678856" cy="648132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Содержание диалога таково:</a:t>
            </a:r>
          </a:p>
          <a:p>
            <a:pPr algn="l"/>
            <a:r>
              <a:rPr lang="en-US" dirty="0"/>
              <a:t>“</a:t>
            </a:r>
            <a:r>
              <a:rPr lang="ru-RU" dirty="0"/>
              <a:t>Привет друг!</a:t>
            </a:r>
          </a:p>
          <a:p>
            <a:pPr algn="l"/>
            <a:r>
              <a:rPr lang="ru-RU" dirty="0"/>
              <a:t>Привет</a:t>
            </a:r>
          </a:p>
          <a:p>
            <a:pPr algn="l"/>
            <a:r>
              <a:rPr lang="ru-RU" dirty="0"/>
              <a:t>Я тут одно классное аниме посмотрел </a:t>
            </a:r>
            <a:r>
              <a:rPr lang="ru-RU" dirty="0" err="1"/>
              <a:t>Гуррен-Лаганн</a:t>
            </a:r>
            <a:r>
              <a:rPr lang="ru-RU" dirty="0"/>
              <a:t> называется...</a:t>
            </a:r>
            <a:br>
              <a:rPr lang="ru-RU" dirty="0"/>
            </a:br>
            <a:r>
              <a:rPr lang="en-US" dirty="0"/>
              <a:t>&lt;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ru-RU" dirty="0"/>
              <a:t>файл</a:t>
            </a:r>
            <a:r>
              <a:rPr lang="en-US" dirty="0"/>
              <a:t>&gt;</a:t>
            </a:r>
            <a:br>
              <a:rPr lang="en-US" dirty="0"/>
            </a:br>
            <a:r>
              <a:rPr lang="ru-RU" dirty="0" err="1"/>
              <a:t>Авхафыхвафх</a:t>
            </a:r>
            <a:r>
              <a:rPr lang="ru-RU" dirty="0"/>
              <a:t> чур я </a:t>
            </a:r>
            <a:r>
              <a:rPr lang="ru-RU" dirty="0" err="1"/>
              <a:t>Камино</a:t>
            </a:r>
            <a:endParaRPr lang="ru-RU" dirty="0"/>
          </a:p>
          <a:p>
            <a:pPr algn="l"/>
            <a:r>
              <a:rPr lang="ru-RU" dirty="0"/>
              <a:t>Не знаю лично мне больше Симон нравится...</a:t>
            </a:r>
          </a:p>
          <a:p>
            <a:pPr algn="l"/>
            <a:r>
              <a:rPr lang="ru-RU" dirty="0"/>
              <a:t>Слушай, у тебя есть ключ от того архива, ну помнишь...</a:t>
            </a:r>
          </a:p>
          <a:p>
            <a:pPr algn="l"/>
            <a:r>
              <a:rPr lang="ru-RU" dirty="0"/>
              <a:t>Да есть, сейчас </a:t>
            </a:r>
            <a:r>
              <a:rPr lang="ru-RU" dirty="0" err="1"/>
              <a:t>поксорю</a:t>
            </a:r>
            <a:r>
              <a:rPr lang="ru-RU" dirty="0"/>
              <a:t> и скину ключ у Симона только раскладку не перепутай))))</a:t>
            </a:r>
          </a:p>
          <a:p>
            <a:pPr algn="l"/>
            <a:r>
              <a:rPr lang="ru-RU" dirty="0"/>
              <a:t>Не перепутаю))))</a:t>
            </a:r>
          </a:p>
          <a:p>
            <a:pPr algn="l"/>
            <a:r>
              <a:rPr lang="ru-RU" dirty="0"/>
              <a:t>5d 65 6e 7f 68 65 70 5f 89 75 2d 24 62 5b 48 73 68 a4 3d 7e 5c 76 34 72 00 54 </a:t>
            </a:r>
            <a:r>
              <a:rPr lang="ru-RU" dirty="0" err="1"/>
              <a:t>ba</a:t>
            </a:r>
            <a:r>
              <a:rPr lang="ru-RU" dirty="0"/>
              <a:t> 40 60 76 6c 35 3c 56 3a </a:t>
            </a:r>
            <a:r>
              <a:rPr lang="ru-RU" dirty="0" err="1"/>
              <a:t>fd</a:t>
            </a:r>
            <a:r>
              <a:rPr lang="ru-RU" dirty="0"/>
              <a:t> 73</a:t>
            </a:r>
            <a:r>
              <a:rPr lang="en-US" dirty="0"/>
              <a:t>”</a:t>
            </a:r>
            <a:endParaRPr lang="ru-RU" dirty="0"/>
          </a:p>
          <a:p>
            <a:pPr algn="l"/>
            <a:r>
              <a:rPr lang="ru-RU" dirty="0"/>
              <a:t>Последние значение неоднозначно намекает на флаг а сам текст на использование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ru-RU" dirty="0"/>
              <a:t>и поиск ключа для </a:t>
            </a:r>
            <a:r>
              <a:rPr lang="ru-RU" dirty="0" err="1"/>
              <a:t>ксора</a:t>
            </a:r>
            <a:r>
              <a:rPr lang="ru-RU" dirty="0"/>
              <a:t> у некого Симона, для начала давайте скачаем картинку))</a:t>
            </a:r>
          </a:p>
        </p:txBody>
      </p:sp>
    </p:spTree>
    <p:extLst>
      <p:ext uri="{BB962C8B-B14F-4D97-AF65-F5344CB8AC3E}">
        <p14:creationId xmlns:p14="http://schemas.microsoft.com/office/powerpoint/2010/main" val="408313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2" y="18628"/>
            <a:ext cx="11678856" cy="648132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Для этого выберем поток с картинкой и откроем его в необработанном </a:t>
            </a:r>
            <a:r>
              <a:rPr lang="ru-RU" dirty="0" err="1"/>
              <a:t>перставлении</a:t>
            </a:r>
            <a:r>
              <a:rPr lang="ru-RU" dirty="0"/>
              <a:t> и нажмём кнопку сохранить как)) (если данные будут отображены как </a:t>
            </a:r>
            <a:r>
              <a:rPr lang="en-US" dirty="0"/>
              <a:t>ascii </a:t>
            </a:r>
            <a:r>
              <a:rPr lang="ru-RU" dirty="0"/>
              <a:t>или </a:t>
            </a:r>
            <a:r>
              <a:rPr lang="en-US" dirty="0"/>
              <a:t>utf-8</a:t>
            </a:r>
            <a:r>
              <a:rPr lang="ru-RU" dirty="0"/>
              <a:t> скачан будет не файл а данные файла в выбранной кодировке)))))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5216DF-6B9E-E8D4-BB79-D85752A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82" y="1238491"/>
            <a:ext cx="7285386" cy="53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2" y="18628"/>
            <a:ext cx="11678856" cy="648132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Теперь посмотрим на картиночку))</a:t>
            </a:r>
            <a:r>
              <a:rPr lang="en-US" dirty="0"/>
              <a:t> </a:t>
            </a:r>
            <a:r>
              <a:rPr lang="ru-RU" dirty="0"/>
              <a:t>Вот он </a:t>
            </a:r>
            <a:r>
              <a:rPr lang="ru-RU" dirty="0" err="1"/>
              <a:t>симон</a:t>
            </a:r>
            <a:r>
              <a:rPr lang="ru-RU" dirty="0"/>
              <a:t>))) но где же ключ??? Теперь начинается стеганография, </a:t>
            </a:r>
            <a:r>
              <a:rPr lang="ru-RU" dirty="0" err="1"/>
              <a:t>вцелом</a:t>
            </a:r>
            <a:r>
              <a:rPr lang="ru-RU" dirty="0"/>
              <a:t> если погуглить Симона из </a:t>
            </a:r>
            <a:r>
              <a:rPr lang="ru-RU" dirty="0" err="1"/>
              <a:t>Гуррен</a:t>
            </a:r>
            <a:r>
              <a:rPr lang="ru-RU" dirty="0"/>
              <a:t> </a:t>
            </a:r>
            <a:r>
              <a:rPr lang="ru-RU" dirty="0" err="1"/>
              <a:t>Лаганн</a:t>
            </a:r>
            <a:r>
              <a:rPr lang="ru-RU" dirty="0"/>
              <a:t> то будет </a:t>
            </a:r>
            <a:r>
              <a:rPr lang="ru-RU" dirty="0" err="1"/>
              <a:t>видон</a:t>
            </a:r>
            <a:r>
              <a:rPr lang="ru-RU" dirty="0"/>
              <a:t> что картинка знатно обрезана. Что и надо исправить в </a:t>
            </a:r>
            <a:r>
              <a:rPr lang="en-US" dirty="0"/>
              <a:t>hex </a:t>
            </a:r>
            <a:r>
              <a:rPr lang="ru-RU" dirty="0"/>
              <a:t>редакторе))</a:t>
            </a:r>
          </a:p>
        </p:txBody>
      </p:sp>
      <p:pic>
        <p:nvPicPr>
          <p:cNvPr id="5" name="Рисунок 4" descr="Изображение выглядит как аниме, мультфильм, небо, Вымышленный персонаж&#10;&#10;Автоматически созданное описание">
            <a:extLst>
              <a:ext uri="{FF2B5EF4-FFF2-40B4-BE49-F238E27FC236}">
                <a16:creationId xmlns:a16="http://schemas.microsoft.com/office/drawing/2014/main" id="{459AC317-2E39-8B52-A5A5-A590B3240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53"/>
          <a:stretch/>
        </p:blipFill>
        <p:spPr>
          <a:xfrm>
            <a:off x="381714" y="1068509"/>
            <a:ext cx="11428571" cy="54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9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89313-D649-E248-A03F-BBED816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2" y="18628"/>
            <a:ext cx="11678856" cy="648132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Выбираем ваш любимый </a:t>
            </a:r>
            <a:r>
              <a:rPr lang="en-US" dirty="0"/>
              <a:t>hex-</a:t>
            </a:r>
            <a:r>
              <a:rPr lang="ru-RU" dirty="0"/>
              <a:t>редактор (в моём случае это </a:t>
            </a:r>
            <a:r>
              <a:rPr lang="en-US" dirty="0"/>
              <a:t>hex-plugin </a:t>
            </a:r>
            <a:r>
              <a:rPr lang="ru-RU" dirty="0"/>
              <a:t>на </a:t>
            </a:r>
            <a:r>
              <a:rPr lang="en-US" dirty="0"/>
              <a:t>notepad++)</a:t>
            </a:r>
            <a:r>
              <a:rPr lang="ru-RU" dirty="0"/>
              <a:t> и правим высоту не забыв пересчитать </a:t>
            </a:r>
            <a:r>
              <a:rPr lang="en-US" dirty="0"/>
              <a:t>crc-32 </a:t>
            </a:r>
            <a:r>
              <a:rPr lang="ru-RU" dirty="0"/>
              <a:t>информацию про формат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ru-RU" dirty="0"/>
              <a:t>можно легко найти на </a:t>
            </a:r>
            <a:r>
              <a:rPr lang="en-US" dirty="0" err="1"/>
              <a:t>habr</a:t>
            </a:r>
            <a:r>
              <a:rPr lang="en-US" dirty="0"/>
              <a:t> </a:t>
            </a:r>
            <a:r>
              <a:rPr lang="ru-RU" dirty="0"/>
              <a:t>в частности </a:t>
            </a:r>
            <a:r>
              <a:rPr lang="en-US" dirty="0"/>
              <a:t>https://habr.com/ru/articles/130472/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6CA9E8-0ADC-3530-17E8-01C39EB8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1" y="1034894"/>
            <a:ext cx="8706212" cy="55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74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488</Words>
  <Application>Microsoft Office PowerPoint</Application>
  <PresentationFormat>Широкоэкранный</PresentationFormat>
  <Paragraphs>22</Paragraphs>
  <Slides>12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Разговорчики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Разговорчики</dc:title>
  <dc:creator>Конарский Михаил Александрович</dc:creator>
  <cp:lastModifiedBy>Конарский Михаил Александрович</cp:lastModifiedBy>
  <cp:revision>1</cp:revision>
  <dcterms:created xsi:type="dcterms:W3CDTF">2023-10-28T23:43:20Z</dcterms:created>
  <dcterms:modified xsi:type="dcterms:W3CDTF">2023-10-29T00:32:20Z</dcterms:modified>
</cp:coreProperties>
</file>