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2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3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6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7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5E56-E12C-4794-8C5D-23ABAB95E4EF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F6B8-807F-4B8D-8D4F-4FDC854BB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последние мгновения </a:t>
            </a:r>
            <a:r>
              <a:rPr lang="ru-RU" dirty="0" smtClean="0"/>
              <a:t>жизн</a:t>
            </a:r>
            <a:r>
              <a:rPr lang="ru-RU" dirty="0"/>
              <a:t>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хинтах</a:t>
            </a:r>
            <a:r>
              <a:rPr lang="ru-RU" dirty="0" smtClean="0"/>
              <a:t> было, сказано, что такс с </a:t>
            </a:r>
            <a:r>
              <a:rPr lang="ru-RU" dirty="0" err="1" smtClean="0"/>
              <a:t>оптографией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1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Проверяем, картинку на наличие </a:t>
            </a:r>
            <a:r>
              <a:rPr lang="ru-RU" sz="4000" dirty="0" err="1" smtClean="0"/>
              <a:t>архива,с</a:t>
            </a:r>
            <a:r>
              <a:rPr lang="ru-RU" sz="4000" dirty="0" smtClean="0"/>
              <a:t> помощью утилиты </a:t>
            </a:r>
            <a:r>
              <a:rPr lang="en-US" sz="4000" dirty="0" err="1" smtClean="0"/>
              <a:t>Binwalk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ru-RU" sz="4000" dirty="0" smtClean="0"/>
              <a:t>Также можно догадаться, что с картинкой что-то не так по ее весу. 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3182144"/>
            <a:ext cx="7724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Получаем доступ к файлу изменив разрешение с </a:t>
            </a:r>
            <a:r>
              <a:rPr lang="en-US" dirty="0" smtClean="0"/>
              <a:t>jpeg </a:t>
            </a:r>
            <a:r>
              <a:rPr lang="ru-RU" dirty="0" smtClean="0"/>
              <a:t>на </a:t>
            </a:r>
            <a:r>
              <a:rPr lang="en-US" dirty="0" err="1" smtClean="0"/>
              <a:t>rar</a:t>
            </a:r>
            <a:r>
              <a:rPr lang="ru-RU" dirty="0" smtClean="0"/>
              <a:t>. В архиве дамп процесса памяти.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67275" cy="42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хинтах</a:t>
            </a:r>
            <a:r>
              <a:rPr lang="ru-RU" dirty="0" smtClean="0"/>
              <a:t> было сказано, что это </a:t>
            </a:r>
            <a:r>
              <a:rPr lang="ru-RU" dirty="0" err="1" smtClean="0"/>
              <a:t>оптография</a:t>
            </a:r>
            <a:r>
              <a:rPr lang="ru-RU" dirty="0" smtClean="0"/>
              <a:t> поэтому меняем разрешение на </a:t>
            </a:r>
            <a:r>
              <a:rPr lang="en-US" dirty="0" smtClean="0"/>
              <a:t>.data </a:t>
            </a:r>
            <a:r>
              <a:rPr lang="ru-RU" dirty="0" smtClean="0"/>
              <a:t>и закидываем в </a:t>
            </a:r>
            <a:r>
              <a:rPr lang="en-US" dirty="0" smtClean="0"/>
              <a:t>gimp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33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Выставляем в настройках </a:t>
            </a:r>
            <a:r>
              <a:rPr lang="en-US" dirty="0" smtClean="0"/>
              <a:t>gimp</a:t>
            </a:r>
            <a:br>
              <a:rPr lang="en-US" dirty="0" smtClean="0"/>
            </a:br>
            <a:r>
              <a:rPr lang="ru-RU" dirty="0" smtClean="0"/>
              <a:t>разрешение, его можно узнать оно указано на картинке с котом:1920</a:t>
            </a:r>
            <a:r>
              <a:rPr lang="en-US" dirty="0" smtClean="0"/>
              <a:t>x</a:t>
            </a:r>
            <a:r>
              <a:rPr lang="ru-RU" dirty="0" smtClean="0"/>
              <a:t>945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121" y="1690688"/>
            <a:ext cx="5023758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835901" cy="44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меняем смещение и находим флаг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2971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1935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 найден: </a:t>
            </a:r>
          </a:p>
          <a:p>
            <a:r>
              <a:rPr lang="en-US" dirty="0" err="1" smtClean="0"/>
              <a:t>SimpleCTF</a:t>
            </a:r>
            <a:r>
              <a:rPr lang="en-US" dirty="0" smtClean="0"/>
              <a:t>{F0r3n$ic_is_c00</a:t>
            </a:r>
            <a:r>
              <a:rPr lang="en-US" dirty="0"/>
              <a:t>!_or_wh@t?}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443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последние мгновения жизни</vt:lpstr>
      <vt:lpstr>Проверяем, картинку на наличие архива,с помощью утилиты Binwalk. Также можно догадаться, что с картинкой что-то не так по ее весу. </vt:lpstr>
      <vt:lpstr>Получаем доступ к файлу изменив разрешение с jpeg на rar. В архиве дамп процесса памяти.</vt:lpstr>
      <vt:lpstr>В хинтах было сказано, что это оптография поэтому меняем разрешение на .data и закидываем в gimp</vt:lpstr>
      <vt:lpstr>Выставляем в настройках gimp разрешение, его можно узнать оно указано на картинке с котом:1920x945</vt:lpstr>
      <vt:lpstr>меняем смещение и находим флаг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Оптография</dc:title>
  <dc:creator>Учетная запись Майкрософт</dc:creator>
  <cp:lastModifiedBy>Учетная запись Майкрософт</cp:lastModifiedBy>
  <cp:revision>4</cp:revision>
  <dcterms:created xsi:type="dcterms:W3CDTF">2023-10-29T06:40:44Z</dcterms:created>
  <dcterms:modified xsi:type="dcterms:W3CDTF">2023-10-29T08:31:02Z</dcterms:modified>
</cp:coreProperties>
</file>