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2"/>
  </p:notesMasterIdLst>
  <p:sldIdLst>
    <p:sldId id="431" r:id="rId2"/>
    <p:sldId id="401" r:id="rId3"/>
    <p:sldId id="257" r:id="rId4"/>
    <p:sldId id="356" r:id="rId5"/>
    <p:sldId id="432" r:id="rId6"/>
    <p:sldId id="429" r:id="rId7"/>
    <p:sldId id="360" r:id="rId8"/>
    <p:sldId id="430" r:id="rId9"/>
    <p:sldId id="387" r:id="rId10"/>
    <p:sldId id="388" r:id="rId11"/>
    <p:sldId id="417" r:id="rId12"/>
    <p:sldId id="389" r:id="rId13"/>
    <p:sldId id="418" r:id="rId14"/>
    <p:sldId id="419" r:id="rId15"/>
    <p:sldId id="422" r:id="rId16"/>
    <p:sldId id="423" r:id="rId17"/>
    <p:sldId id="425" r:id="rId18"/>
    <p:sldId id="427" r:id="rId19"/>
    <p:sldId id="378" r:id="rId20"/>
    <p:sldId id="379" r:id="rId21"/>
  </p:sldIdLst>
  <p:sldSz cx="16256000" cy="9144000"/>
  <p:notesSz cx="16256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 varScale="1">
        <p:scale>
          <a:sx n="51" d="100"/>
          <a:sy n="51" d="100"/>
        </p:scale>
        <p:origin x="-75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7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745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15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52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40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31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00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1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423" y="3206046"/>
            <a:ext cx="10355915" cy="2195069"/>
          </a:xfrm>
        </p:spPr>
        <p:txBody>
          <a:bodyPr anchor="b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423" y="5401111"/>
            <a:ext cx="10355915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812800"/>
            <a:ext cx="11462224" cy="4538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1519" y="4842933"/>
            <a:ext cx="9632699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5960533"/>
            <a:ext cx="11462224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87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2575984"/>
            <a:ext cx="11462224" cy="3460613"/>
          </a:xfrm>
        </p:spPr>
        <p:txBody>
          <a:bodyPr anchor="b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9" y="812800"/>
            <a:ext cx="10792179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493" y="105383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57348" y="3848742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079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12800"/>
            <a:ext cx="11450937" cy="4030133"/>
          </a:xfrm>
        </p:spPr>
        <p:txBody>
          <a:bodyPr anchor="ctr">
            <a:normAutofit/>
          </a:bodyPr>
          <a:lstStyle>
            <a:lvl1pPr algn="l">
              <a:defRPr sz="58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3110" y="5350933"/>
            <a:ext cx="11462225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3565" y="812799"/>
            <a:ext cx="1739657" cy="700193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114" y="812800"/>
            <a:ext cx="9413533" cy="70019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3601157"/>
            <a:ext cx="11462224" cy="2435441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3" y="6036597"/>
            <a:ext cx="11462224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3" y="2880785"/>
            <a:ext cx="5578713" cy="5174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627" y="2880786"/>
            <a:ext cx="5578712" cy="5174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94" y="2881311"/>
            <a:ext cx="558083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994" y="3649661"/>
            <a:ext cx="5580831" cy="44054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4511" y="2881311"/>
            <a:ext cx="558082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4513" y="3649661"/>
            <a:ext cx="5580823" cy="44054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998139"/>
            <a:ext cx="5139371" cy="1704621"/>
          </a:xfrm>
        </p:spPr>
        <p:txBody>
          <a:bodyPr anchor="b">
            <a:normAutofit/>
          </a:bodyPr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282" y="686566"/>
            <a:ext cx="6018055" cy="736858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2" y="3702759"/>
            <a:ext cx="5139371" cy="3445932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402" indent="0">
              <a:buNone/>
              <a:defRPr sz="1867"/>
            </a:lvl2pPr>
            <a:lvl3pPr marL="1218804" indent="0">
              <a:buNone/>
              <a:defRPr sz="1600"/>
            </a:lvl3pPr>
            <a:lvl4pPr marL="1828206" indent="0">
              <a:buNone/>
              <a:defRPr sz="1333"/>
            </a:lvl4pPr>
            <a:lvl5pPr marL="2437607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3" y="6400800"/>
            <a:ext cx="1146222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112" y="812800"/>
            <a:ext cx="11462224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3" y="7156451"/>
            <a:ext cx="11462223" cy="8986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1289"/>
            <a:ext cx="16256000" cy="9155289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112" y="812800"/>
            <a:ext cx="11462224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112" y="2880786"/>
            <a:ext cx="11462224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6845" y="8055150"/>
            <a:ext cx="12159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112" y="8055150"/>
            <a:ext cx="839681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218" y="8055150"/>
            <a:ext cx="91111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esseractsp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-beta/11222535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A5DD169-3856-484B-BC4D-F9B3801E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09800"/>
            <a:ext cx="8610600" cy="3429000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032000" y="6248400"/>
            <a:ext cx="8610600" cy="22082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197" indent="-457197" defTabSz="609594">
              <a:spcBef>
                <a:spcPts val="1333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endParaRPr lang="en-US" sz="2667" dirty="0">
              <a:latin typeface="+mj-lt"/>
              <a:ea typeface="+mj-ea"/>
              <a:cs typeface="+mj-cs"/>
            </a:endParaRPr>
          </a:p>
          <a:p>
            <a:pPr marL="457197" indent="-457197" defTabSz="609594">
              <a:spcBef>
                <a:spcPts val="1333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hlinkClick r:id="rId3"/>
              </a:rPr>
              <a:t>https://www.facebook.com/tesseractspl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457197" indent="-457197" defTabSz="609594">
              <a:spcBef>
                <a:spcPts val="1333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https://www.linkedin.com/company-beta/11222535/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a typeface="+mj-ea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78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33400"/>
            <a:ext cx="1254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Services Need To Know To Become AWS </a:t>
            </a: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Solutions </a:t>
            </a: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Architect 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895600"/>
            <a:ext cx="10972800" cy="57150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8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547600" cy="101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CDN Services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048000"/>
            <a:ext cx="10668000" cy="5410200"/>
          </a:xfrm>
        </p:spPr>
      </p:pic>
      <p:sp>
        <p:nvSpPr>
          <p:cNvPr id="5" name="TextBox 4"/>
          <p:cNvSpPr txBox="1"/>
          <p:nvPr/>
        </p:nvSpPr>
        <p:spPr>
          <a:xfrm>
            <a:off x="660401" y="1703457"/>
            <a:ext cx="1173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itchFamily="18" charset="0"/>
              </a:rPr>
              <a:t>Network And Content Delivery services are the services which allows you to deliver content to your end users with low latency and high transfer speed.</a:t>
            </a:r>
            <a:endParaRPr lang="en-US" sz="2400" dirty="0">
              <a:latin typeface="Book Antiqua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0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71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28242"/>
            <a:ext cx="1254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Compute Services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3276600"/>
            <a:ext cx="11074400" cy="480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600" y="1794301"/>
            <a:ext cx="116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itchFamily="18" charset="0"/>
              </a:rPr>
              <a:t>AWS Compute services provides the scalable compute capacity which will help you to grow your business </a:t>
            </a:r>
            <a:endParaRPr lang="en-US" sz="2400" dirty="0">
              <a:latin typeface="Book Antiqua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2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1800"/>
            <a:ext cx="12623800" cy="101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Storage Services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505200"/>
            <a:ext cx="112014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779624" y="1477347"/>
            <a:ext cx="1158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AWS offers a complete range of cloud storage services to support both application and archival compliance requirements. </a:t>
            </a:r>
            <a:r>
              <a:rPr lang="en-US" sz="2400" dirty="0" smtClean="0">
                <a:latin typeface="Book Antiqua" pitchFamily="18" charset="0"/>
              </a:rPr>
              <a:t>Select </a:t>
            </a:r>
            <a:r>
              <a:rPr lang="en-US" sz="2400" dirty="0">
                <a:latin typeface="Book Antiqua" pitchFamily="18" charset="0"/>
              </a:rPr>
              <a:t>from object, file, and block storage services as well as cloud data migration options to start designing the foundation of your cloud IT environment.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11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3208"/>
            <a:ext cx="12623800" cy="101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Database Services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352800"/>
            <a:ext cx="10972800" cy="4953000"/>
          </a:xfrm>
        </p:spPr>
      </p:pic>
      <p:sp>
        <p:nvSpPr>
          <p:cNvPr id="5" name="TextBox 4"/>
          <p:cNvSpPr txBox="1"/>
          <p:nvPr/>
        </p:nvSpPr>
        <p:spPr>
          <a:xfrm>
            <a:off x="636555" y="16002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Amazon Web Services provides fully </a:t>
            </a:r>
            <a:r>
              <a:rPr lang="en-US" sz="2400" dirty="0" smtClean="0">
                <a:latin typeface="Book Antiqua" pitchFamily="18" charset="0"/>
              </a:rPr>
              <a:t>managed relational </a:t>
            </a:r>
            <a:r>
              <a:rPr lang="en-US" sz="2400" dirty="0">
                <a:latin typeface="Book Antiqua" pitchFamily="18" charset="0"/>
              </a:rPr>
              <a:t>and </a:t>
            </a:r>
            <a:r>
              <a:rPr lang="en-US" sz="2400" dirty="0" err="1">
                <a:latin typeface="Book Antiqua" pitchFamily="18" charset="0"/>
              </a:rPr>
              <a:t>NoSQL</a:t>
            </a:r>
            <a:r>
              <a:rPr lang="en-US" sz="2400" dirty="0">
                <a:latin typeface="Book Antiqua" pitchFamily="18" charset="0"/>
              </a:rPr>
              <a:t> database services, as well as fully managed in-memory caching as a service and a fully managed petabyte-scale data-warehouse service.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67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" y="533400"/>
            <a:ext cx="12547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Security &amp; Identity Services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505200"/>
            <a:ext cx="11353800" cy="5168900"/>
          </a:xfrm>
        </p:spPr>
      </p:pic>
      <p:sp>
        <p:nvSpPr>
          <p:cNvPr id="5" name="TextBox 4"/>
          <p:cNvSpPr txBox="1"/>
          <p:nvPr/>
        </p:nvSpPr>
        <p:spPr>
          <a:xfrm>
            <a:off x="736600" y="18288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AWS Identity and Access Management (IAM) is a web service that helps you securely control access </a:t>
            </a:r>
            <a:r>
              <a:rPr lang="en-US" sz="2400" dirty="0" smtClean="0">
                <a:latin typeface="Book Antiqua" pitchFamily="18" charset="0"/>
              </a:rPr>
              <a:t>to AWS </a:t>
            </a:r>
            <a:r>
              <a:rPr lang="en-US" sz="2400" dirty="0">
                <a:latin typeface="Book Antiqua" pitchFamily="18" charset="0"/>
              </a:rPr>
              <a:t>resources for your users. You use IAM to control who can use your AWS resources (</a:t>
            </a:r>
            <a:r>
              <a:rPr lang="en-US" sz="2400" i="1" dirty="0" smtClean="0">
                <a:latin typeface="Book Antiqua" pitchFamily="18" charset="0"/>
              </a:rPr>
              <a:t>authentication</a:t>
            </a:r>
            <a:r>
              <a:rPr lang="en-US" sz="2400" dirty="0" smtClean="0">
                <a:latin typeface="Book Antiqua" pitchFamily="18" charset="0"/>
              </a:rPr>
              <a:t>) and </a:t>
            </a:r>
            <a:r>
              <a:rPr lang="en-US" sz="2400" dirty="0">
                <a:latin typeface="Book Antiqua" pitchFamily="18" charset="0"/>
              </a:rPr>
              <a:t>how they can use resources (</a:t>
            </a:r>
            <a:r>
              <a:rPr lang="en-US" sz="2400" i="1" dirty="0">
                <a:latin typeface="Book Antiqua" pitchFamily="18" charset="0"/>
              </a:rPr>
              <a:t>authorization</a:t>
            </a:r>
            <a:r>
              <a:rPr lang="en-US" sz="2400" dirty="0">
                <a:latin typeface="Book Antiqua" pitchFamily="18" charset="0"/>
              </a:rPr>
              <a:t>).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75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474" y="533400"/>
            <a:ext cx="12547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Management Tool Service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3810000"/>
            <a:ext cx="11049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1400" y="1828800"/>
            <a:ext cx="1158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AWS Managed Services provides ongoing management of your AWS infrastructure so you can focus on your </a:t>
            </a:r>
            <a:r>
              <a:rPr lang="en-US" sz="2400" dirty="0" smtClean="0">
                <a:latin typeface="Book Antiqua" pitchFamily="18" charset="0"/>
              </a:rPr>
              <a:t>applications. By </a:t>
            </a:r>
            <a:r>
              <a:rPr lang="en-US" sz="2400" dirty="0">
                <a:latin typeface="Book Antiqua" pitchFamily="18" charset="0"/>
              </a:rPr>
              <a:t>implementing best practices to maintain your infrastructure, AWS Managed Services helps to reduce your operational overhead and risk.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88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651"/>
            <a:ext cx="126238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Developer tool Services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9" y="3276600"/>
            <a:ext cx="11506201" cy="503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801" y="1981200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itchFamily="18" charset="0"/>
              </a:rPr>
              <a:t>The AWS </a:t>
            </a:r>
            <a:r>
              <a:rPr lang="en-US" sz="2400" dirty="0">
                <a:latin typeface="Book Antiqua" pitchFamily="18" charset="0"/>
              </a:rPr>
              <a:t>Developer Tools is a set of services designed to enable developers and IT operations professionals practicing </a:t>
            </a:r>
            <a:r>
              <a:rPr lang="en-US" sz="2400" dirty="0" smtClean="0">
                <a:latin typeface="Book Antiqua" pitchFamily="18" charset="0"/>
              </a:rPr>
              <a:t>DevOps </a:t>
            </a:r>
            <a:r>
              <a:rPr lang="en-US" sz="2400" dirty="0">
                <a:latin typeface="Book Antiqua" pitchFamily="18" charset="0"/>
              </a:rPr>
              <a:t>to rapidly and safely deliver software.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07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6" y="533400"/>
            <a:ext cx="126238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Messaging Services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083698"/>
            <a:ext cx="10744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9000" y="1981200"/>
            <a:ext cx="1165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Messaging services allow software programs to communicate among distributed systems, </a:t>
            </a:r>
            <a:r>
              <a:rPr lang="en-US" sz="2400" dirty="0" smtClean="0">
                <a:latin typeface="Book Antiqua" pitchFamily="18" charset="0"/>
              </a:rPr>
              <a:t>to </a:t>
            </a:r>
            <a:r>
              <a:rPr lang="en-US" sz="2400" dirty="0">
                <a:latin typeface="Book Antiqua" pitchFamily="18" charset="0"/>
              </a:rPr>
              <a:t>isolate resources and interdependencies, and to connect environments with different languages, compilers and operating systems.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844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00200"/>
            <a:ext cx="8480555" cy="62665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9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7198" y="1550227"/>
            <a:ext cx="9829799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 algn="ctr">
              <a:lnSpc>
                <a:spcPts val="10200"/>
              </a:lnSpc>
            </a:pPr>
            <a:r>
              <a:rPr lang="en-US" sz="9300" b="1" dirty="0" smtClean="0">
                <a:solidFill>
                  <a:srgbClr val="DA7608"/>
                </a:solidFill>
                <a:cs typeface="Arial"/>
              </a:rPr>
              <a:t>Introduction to AWS Services</a:t>
            </a:r>
            <a:endParaRPr lang="en-US" sz="9300" dirty="0">
              <a:solidFill>
                <a:srgbClr val="DA7608"/>
              </a:solidFill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97" y="4592216"/>
            <a:ext cx="5562599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2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0" y="2590800"/>
            <a:ext cx="10112829" cy="44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1046941"/>
            <a:ext cx="5549900" cy="1295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70"/>
              </a:lnSpc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  <a:cs typeface="Arial"/>
              </a:rPr>
              <a:t>AGENDA</a:t>
            </a:r>
            <a:endParaRPr sz="5400" dirty="0">
              <a:solidFill>
                <a:srgbClr val="DA7608"/>
              </a:solidFill>
              <a:latin typeface="Book Antiqua" pitchFamily="18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399706"/>
            <a:ext cx="8128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Introduction to AWS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Different AWS </a:t>
            </a:r>
            <a:r>
              <a:rPr lang="en-US" sz="2400" dirty="0" smtClean="0">
                <a:latin typeface="Book Antiqua" pitchFamily="18" charset="0"/>
              </a:rPr>
              <a:t>services</a:t>
            </a:r>
            <a:endParaRPr lang="en-US" sz="2400" dirty="0">
              <a:latin typeface="Book Antiqu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AWS Global Infrastructure</a:t>
            </a:r>
            <a:endParaRPr lang="en-US" sz="2400" dirty="0">
              <a:latin typeface="Book Antiqu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AWS regions and availability zones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AWS Edge Locations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Services Need To Know To Become Solution Architect </a:t>
            </a:r>
            <a:endParaRPr lang="en-US" sz="2400" dirty="0" smtClean="0">
              <a:latin typeface="Book Antiqu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AWS Services</a:t>
            </a:r>
            <a:endParaRPr lang="en-US" sz="2400" dirty="0">
              <a:latin typeface="Book Antiqua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endParaRPr lang="en-US" sz="2000" dirty="0" smtClean="0">
              <a:latin typeface="Book Antiqua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5641"/>
            <a:ext cx="1262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Introduction to AWS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3800" y="1524000"/>
            <a:ext cx="11430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Amazon Web service(AWS) is a secure cloud services platform, offering computer power, database storage, content delivery and other functionality to help business scale and grow.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It provides broad sets of infrastructure services such as computing power, storage options, networking and database, delivered as a utility: on-demand, available in seconds with pay as you go pricing </a:t>
            </a:r>
            <a:endParaRPr lang="en-US" sz="2400" dirty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Book Antiqua" pitchFamily="18" charset="0"/>
              </a:rPr>
              <a:t> </a:t>
            </a:r>
            <a:endParaRPr lang="en-US" sz="2000" dirty="0"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5181600"/>
            <a:ext cx="10896600" cy="33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869"/>
            <a:ext cx="126238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Book Antiqua" pitchFamily="18" charset="0"/>
              </a:rPr>
              <a:t>Why AWS???</a:t>
            </a:r>
            <a:endParaRPr lang="en-US" sz="5400" b="1" dirty="0"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09800"/>
            <a:ext cx="112775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71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" y="434546"/>
            <a:ext cx="12623800" cy="101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Different AWS Services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286000"/>
            <a:ext cx="11201400" cy="6019800"/>
          </a:xfr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5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955" y="450328"/>
            <a:ext cx="12458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chemeClr val="accent1"/>
                </a:solidFill>
                <a:latin typeface="Book Antiqua" pitchFamily="18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  <a:ea typeface="+mj-ea"/>
                <a:cs typeface="Calibri" panose="020F0502020204030204" pitchFamily="34" charset="0"/>
              </a:rPr>
              <a:t>AWS Global Infrastructure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286000"/>
            <a:ext cx="10972799" cy="61722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1254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Region and Availability Zone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514600"/>
            <a:ext cx="10668000" cy="5315744"/>
          </a:xfr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04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0735" y="444990"/>
            <a:ext cx="1270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DA7608"/>
                </a:solidFill>
                <a:latin typeface="Book Antiqua" pitchFamily="18" charset="0"/>
              </a:rPr>
              <a:t>AWS Edge Locations</a:t>
            </a:r>
            <a:endParaRPr lang="en-US" sz="5400" b="1" dirty="0">
              <a:solidFill>
                <a:srgbClr val="DA7608"/>
              </a:solidFill>
              <a:latin typeface="Book Antiqu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45" y="2362199"/>
            <a:ext cx="11113018" cy="6004249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" y="1556"/>
            <a:ext cx="1564433" cy="73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9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2395</TotalTime>
  <Words>402</Words>
  <Application>Microsoft Office PowerPoint</Application>
  <PresentationFormat>Custom</PresentationFormat>
  <Paragraphs>38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PowerPoint Presentation</vt:lpstr>
      <vt:lpstr>PowerPoint Presentation</vt:lpstr>
      <vt:lpstr>PowerPoint Presentation</vt:lpstr>
      <vt:lpstr>PowerPoint Presentation</vt:lpstr>
      <vt:lpstr>Why AWS???</vt:lpstr>
      <vt:lpstr>Different AWS Services</vt:lpstr>
      <vt:lpstr>PowerPoint Presentation</vt:lpstr>
      <vt:lpstr>AWS Region and Availability Zone</vt:lpstr>
      <vt:lpstr>PowerPoint Presentation</vt:lpstr>
      <vt:lpstr>PowerPoint Presentation</vt:lpstr>
      <vt:lpstr>AWS CDN Services</vt:lpstr>
      <vt:lpstr>PowerPoint Presentation</vt:lpstr>
      <vt:lpstr>AWS Storage Services</vt:lpstr>
      <vt:lpstr>AWS Database Services</vt:lpstr>
      <vt:lpstr>AWS Security &amp; Identity Services</vt:lpstr>
      <vt:lpstr>AWS Management Tool Service</vt:lpstr>
      <vt:lpstr>AWS Developer tool Services</vt:lpstr>
      <vt:lpstr>AWS Messaging Services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453</cp:revision>
  <dcterms:created xsi:type="dcterms:W3CDTF">2017-09-06T14:27:35Z</dcterms:created>
  <dcterms:modified xsi:type="dcterms:W3CDTF">2017-11-05T11:37:53Z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2017-09-06T00:00:00Z</vt:filetime>
  </property>
  <property fmtid="{D5CDD505-2E9C-101B-9397-08002B2CF9AE}" pid="3" name="LastSaved">
    <vt:filetime>2017-09-06T00:00:00Z</vt:filetime>
  </property>
</Properties>
</file>