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6"/>
  </p:notesMasterIdLst>
  <p:sldIdLst>
    <p:sldId id="431" r:id="rId2"/>
    <p:sldId id="401" r:id="rId3"/>
    <p:sldId id="257" r:id="rId4"/>
    <p:sldId id="356" r:id="rId5"/>
    <p:sldId id="433" r:id="rId6"/>
    <p:sldId id="429" r:id="rId7"/>
    <p:sldId id="360" r:id="rId8"/>
    <p:sldId id="434" r:id="rId9"/>
    <p:sldId id="430" r:id="rId10"/>
    <p:sldId id="387" r:id="rId11"/>
    <p:sldId id="435" r:id="rId12"/>
    <p:sldId id="436" r:id="rId13"/>
    <p:sldId id="378" r:id="rId14"/>
    <p:sldId id="379" r:id="rId15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51" d="100"/>
          <a:sy n="51" d="100"/>
        </p:scale>
        <p:origin x="-7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7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45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1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5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40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1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1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7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7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esseractsp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company-beta/11222535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09800"/>
            <a:ext cx="8610600" cy="342900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032000" y="6248400"/>
            <a:ext cx="8610600" cy="22082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endParaRPr lang="en-US" sz="2667" dirty="0">
              <a:latin typeface="+mj-lt"/>
              <a:ea typeface="+mj-ea"/>
              <a:cs typeface="+mj-cs"/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https://www.facebook.com/tesseractspl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https://www.linkedin.com/company-beta/11222535/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127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Failover Routing Policy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0574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Failover routing lets you route traffic to a resource when the resource is healthy or to a different resource when the first resource is unhealthy.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52800"/>
            <a:ext cx="9829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127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Geolocation Routing Policy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0574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Geolocation routing lets you choose the resources that serve your traffic based on the geographic location of your users, meaning the location that DNS queries originate from.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8194" name="Picture 2" descr="Image result for geolocation routing route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3048000"/>
            <a:ext cx="1032155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81" y="1981200"/>
            <a:ext cx="10402476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869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Working of Route 53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9224" y="1600200"/>
            <a:ext cx="10624976" cy="133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00200"/>
            <a:ext cx="8480555" cy="6266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0" y="2590800"/>
            <a:ext cx="10112829" cy="44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607556"/>
            <a:ext cx="1277620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ctr">
              <a:lnSpc>
                <a:spcPts val="10200"/>
              </a:lnSpc>
            </a:pPr>
            <a:r>
              <a:rPr lang="en-US" sz="9300" b="1" dirty="0" smtClean="0">
                <a:solidFill>
                  <a:srgbClr val="DA7608"/>
                </a:solidFill>
                <a:cs typeface="Arial"/>
              </a:rPr>
              <a:t>Route53</a:t>
            </a:r>
            <a:endParaRPr lang="en-US" sz="9300" dirty="0">
              <a:solidFill>
                <a:srgbClr val="DA7608"/>
              </a:solidFill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23" y="3962400"/>
            <a:ext cx="55625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370345"/>
            <a:ext cx="12471400" cy="1159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0070"/>
              </a:lnSpc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  <a:cs typeface="Arial"/>
              </a:rPr>
              <a:t>AGENDA</a:t>
            </a:r>
            <a:endParaRPr sz="5400" dirty="0">
              <a:solidFill>
                <a:srgbClr val="DA7608"/>
              </a:solidFill>
              <a:latin typeface="Book Antiqua" pitchFamily="18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138" y="1598981"/>
            <a:ext cx="984846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Introduction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What is DNS?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Features</a:t>
            </a:r>
            <a:endParaRPr lang="en-US" sz="2400" dirty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Routing Policies</a:t>
            </a:r>
            <a:endParaRPr lang="en-US" sz="2400" dirty="0" smtClean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Weighted Routing Policy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Latency Based Routing Policy</a:t>
            </a: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Failover Routing Policy</a:t>
            </a:r>
            <a:endParaRPr lang="en-US" sz="2400" dirty="0" smtClean="0">
              <a:latin typeface="Book Antiqua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Geolocation Routing Policy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  <a:cs typeface="Calibri" panose="020F0502020204030204" pitchFamily="34" charset="0"/>
              </a:rPr>
              <a:t>Working of Route 53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000" dirty="0" smtClean="0"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9218" name="Picture 2" descr="Image result for age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51" y="2362200"/>
            <a:ext cx="4953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1419"/>
            <a:ext cx="1262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Introduction 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91" y="2148007"/>
            <a:ext cx="124307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Amazon Route53 is a highly avai</a:t>
            </a:r>
            <a:r>
              <a:rPr lang="en-US" sz="2400" dirty="0" smtClean="0">
                <a:latin typeface="Book Antiqua" pitchFamily="18" charset="0"/>
              </a:rPr>
              <a:t>lable and scalable cloud DNS web service. It</a:t>
            </a:r>
            <a:r>
              <a:rPr lang="en-US" sz="2400" dirty="0" smtClean="0">
                <a:latin typeface="Book Antiqua" pitchFamily="18" charset="0"/>
              </a:rPr>
              <a:t> helps you to get a website and application up and running</a:t>
            </a:r>
            <a:endParaRPr lang="en-US" sz="2400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ok Antiqua" pitchFamily="18" charset="0"/>
              </a:rPr>
              <a:t> </a:t>
            </a:r>
            <a:endParaRPr lang="en-US" sz="2000" dirty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4038600"/>
            <a:ext cx="7238999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319"/>
            <a:ext cx="12623800" cy="1168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  <a:cs typeface="Angsana New" pitchFamily="18" charset="-34"/>
              </a:rPr>
              <a:t>What is DNS?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752600"/>
            <a:ext cx="12268200" cy="13716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The Domain Name System is used to resolve human readable hostname into machine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readable IP addresses. 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Without DNS, you would only be able to visit our website (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or any 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website) by visiting its IP address directly, 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such as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 http://204.13.248.115.</a:t>
            </a: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505200"/>
            <a:ext cx="9601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15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8" y="685800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Features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2057400"/>
            <a:ext cx="11713093" cy="67818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Register domain names.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Route internet traffic to the resources for your domain.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Check the health of your resources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Latency based routing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Geo DNS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Weighted round robin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DNS failover</a:t>
            </a: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  <a:p>
            <a:pPr marL="0" indent="0">
              <a:buClr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4" name="AutoShape 4" descr="Image result for limit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810000"/>
            <a:ext cx="6400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171" y="609600"/>
            <a:ext cx="12458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  <a:ea typeface="+mj-ea"/>
                <a:cs typeface="Calibri" panose="020F0502020204030204" pitchFamily="34" charset="0"/>
              </a:rPr>
              <a:t>Routing Policies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4800" y="2286000"/>
            <a:ext cx="487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Simple Routing Policy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Weighted Routing Policy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L</a:t>
            </a:r>
            <a:r>
              <a:rPr lang="en-US" sz="2400" dirty="0" smtClean="0">
                <a:latin typeface="Book Antiqua" pitchFamily="18" charset="0"/>
              </a:rPr>
              <a:t>atency Based  Routing Policy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Failover Routing Policy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Geolocation Routing Policy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100" name="Picture 4" descr="Image result for polic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43" y="2133600"/>
            <a:ext cx="5204409" cy="497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8" y="685800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Weighted Routing Policy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1692054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Weighted routing lets you associate multiple resources with a single domain name (example.com) or subdomain name (acme.example.com) and choose how much traffic is routed to each resource.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048000"/>
            <a:ext cx="9220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71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0" y="742562"/>
            <a:ext cx="1254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Latency Based Routing Policy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1710612"/>
            <a:ext cx="12115800" cy="16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itchFamily="18" charset="0"/>
              </a:rPr>
              <a:t>If your application is hosted in multiple Amazon EC2 regions, you can improve performance for your users by serving their requests from the Amazon EC2 region that provides the lowest latency.</a:t>
            </a:r>
            <a:endParaRPr lang="en-US" sz="2400" dirty="0" smtClean="0">
              <a:latin typeface="Book Antiqu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" y="13219"/>
            <a:ext cx="2104813" cy="838200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3733800"/>
            <a:ext cx="8763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41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3746</TotalTime>
  <Words>295</Words>
  <Application>Microsoft Office PowerPoint</Application>
  <PresentationFormat>Custom</PresentationFormat>
  <Paragraphs>42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PowerPoint Presentation</vt:lpstr>
      <vt:lpstr>PowerPoint Presentation</vt:lpstr>
      <vt:lpstr>PowerPoint Presentation</vt:lpstr>
      <vt:lpstr>PowerPoint Presentation</vt:lpstr>
      <vt:lpstr>What is DNS?</vt:lpstr>
      <vt:lpstr>Features</vt:lpstr>
      <vt:lpstr>PowerPoint Presentation</vt:lpstr>
      <vt:lpstr>Weighted Routing Policy</vt:lpstr>
      <vt:lpstr>Latency Based Routing Policy</vt:lpstr>
      <vt:lpstr>PowerPoint Presentation</vt:lpstr>
      <vt:lpstr>PowerPoint Presentation</vt:lpstr>
      <vt:lpstr>Working of Route 53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512</cp:revision>
  <dcterms:created xsi:type="dcterms:W3CDTF">2017-09-06T14:27:35Z</dcterms:created>
  <dcterms:modified xsi:type="dcterms:W3CDTF">2017-11-22T14:16:50Z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LastSaved">
    <vt:filetime>2017-09-06T00:00:00Z</vt:filetime>
  </property>
</Properties>
</file>