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8"/>
  </p:notesMasterIdLst>
  <p:sldIdLst>
    <p:sldId id="431" r:id="rId2"/>
    <p:sldId id="401" r:id="rId3"/>
    <p:sldId id="257" r:id="rId4"/>
    <p:sldId id="356" r:id="rId5"/>
    <p:sldId id="437" r:id="rId6"/>
    <p:sldId id="433" r:id="rId7"/>
    <p:sldId id="438" r:id="rId8"/>
    <p:sldId id="430" r:id="rId9"/>
    <p:sldId id="387" r:id="rId10"/>
    <p:sldId id="435" r:id="rId11"/>
    <p:sldId id="436" r:id="rId12"/>
    <p:sldId id="439" r:id="rId13"/>
    <p:sldId id="440" r:id="rId14"/>
    <p:sldId id="441" r:id="rId15"/>
    <p:sldId id="378" r:id="rId16"/>
    <p:sldId id="379" r:id="rId17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4660"/>
  </p:normalViewPr>
  <p:slideViewPr>
    <p:cSldViewPr>
      <p:cViewPr varScale="1">
        <p:scale>
          <a:sx n="51" d="100"/>
          <a:sy n="51" d="100"/>
        </p:scale>
        <p:origin x="-61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7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45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1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5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40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1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1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7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7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esseractsp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company-beta/11222535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09800"/>
            <a:ext cx="8610600" cy="342900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032000" y="6248400"/>
            <a:ext cx="8610600" cy="22082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endParaRPr lang="en-US" sz="2667" dirty="0">
              <a:latin typeface="+mj-lt"/>
              <a:ea typeface="+mj-ea"/>
              <a:cs typeface="+mj-cs"/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https://www.facebook.com/tesseractspl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https://www.linkedin.com/company-beta/11222535/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127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VPN Connections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05740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You can connect your VPC to remote networks by using a VPN connection. The following are some of the connectivity options available to you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Book Antiqua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AWS managed </a:t>
            </a:r>
            <a:r>
              <a:rPr lang="en-US" sz="2400" dirty="0" smtClean="0">
                <a:latin typeface="Book Antiqua" pitchFamily="18" charset="0"/>
              </a:rPr>
              <a:t>VPN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AWS VPN </a:t>
            </a:r>
            <a:r>
              <a:rPr lang="en-US" sz="2400" dirty="0" smtClean="0">
                <a:latin typeface="Book Antiqua" pitchFamily="18" charset="0"/>
              </a:rPr>
              <a:t>CloudHub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Third party software VPN appliance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876549"/>
            <a:ext cx="6172200" cy="47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869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AWS Direct Connect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9224" y="1600200"/>
            <a:ext cx="10624976" cy="133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822" y="1644896"/>
            <a:ext cx="12066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AWS Direct Connect links your internal network to an AWS Direct Connect location over a standard </a:t>
            </a:r>
            <a:r>
              <a:rPr lang="en-US" sz="2400" dirty="0" smtClean="0">
                <a:latin typeface="Book Antiqua" pitchFamily="18" charset="0"/>
              </a:rPr>
              <a:t>1-gigabit or </a:t>
            </a:r>
            <a:r>
              <a:rPr lang="en-US" sz="2400" dirty="0">
                <a:latin typeface="Book Antiqua" pitchFamily="18" charset="0"/>
              </a:rPr>
              <a:t>10-gigabit Ethernet fiber-optic cable.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2051" name="Picture 3" descr="D:\AWS\imag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02" y="3124200"/>
            <a:ext cx="946849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869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AWS Internet Gateway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16002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An Internet gateway is a horizontally scaled, redundant, and highly available VPC component that allows communication between instances in your VPC and the Internet.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3074" name="Picture 2" descr="Image result for aws internet gat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971800"/>
            <a:ext cx="8001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869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VPC Peering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1600200"/>
            <a:ext cx="1196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 VPC peering connection is a networking connection between two VPCs that enables you to route traffic between them using private IPv4 addresses or IPv6 addresses</a:t>
            </a:r>
            <a:r>
              <a:rPr lang="en-US" sz="2400" dirty="0"/>
              <a:t>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048000"/>
            <a:ext cx="9906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61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8" y="685800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Limits of VPC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324" y="2057400"/>
            <a:ext cx="5297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5 VPC per region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200 subnets per VPC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200 route tables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500 security groups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50 inbound/outbound rules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3074" name="Picture 2" descr="Image result for lim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676400"/>
            <a:ext cx="6019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3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00200"/>
            <a:ext cx="8480555" cy="6266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0" y="2590800"/>
            <a:ext cx="10112829" cy="44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607556"/>
            <a:ext cx="1277620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ctr">
              <a:lnSpc>
                <a:spcPts val="10200"/>
              </a:lnSpc>
            </a:pPr>
            <a:r>
              <a:rPr lang="en-US" sz="9300" b="1" dirty="0" smtClean="0">
                <a:solidFill>
                  <a:srgbClr val="DA7608"/>
                </a:solidFill>
                <a:cs typeface="Arial"/>
              </a:rPr>
              <a:t>Virtual Private Cloud</a:t>
            </a:r>
            <a:endParaRPr lang="en-US" sz="9300" dirty="0">
              <a:solidFill>
                <a:srgbClr val="DA7608"/>
              </a:solidFill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23" y="3962400"/>
            <a:ext cx="55625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71741"/>
            <a:ext cx="12471400" cy="1159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0070"/>
              </a:lnSpc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  <a:cs typeface="Arial"/>
              </a:rPr>
              <a:t>AGENDA</a:t>
            </a:r>
            <a:endParaRPr sz="5400" dirty="0">
              <a:solidFill>
                <a:srgbClr val="DA7608"/>
              </a:solidFill>
              <a:latin typeface="Book Antiqua" pitchFamily="18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909" y="1676400"/>
            <a:ext cx="872607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Introduction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VPC Component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VPC &amp; Subnets</a:t>
            </a:r>
            <a:endParaRPr lang="en-US" sz="2400" dirty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Security Groups</a:t>
            </a:r>
            <a:endParaRPr lang="en-US" sz="2400" dirty="0" smtClean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Network ACLs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Route Tables</a:t>
            </a: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VPN Connection</a:t>
            </a: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AWS Direct Connect</a:t>
            </a: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AWS Internet Gateway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VPC Peering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Limits of VPC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000" dirty="0" smtClean="0"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9218" name="Picture 2" descr="Image result for age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828800"/>
            <a:ext cx="4953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1419"/>
            <a:ext cx="1262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Introduction 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90" y="2120607"/>
            <a:ext cx="12430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Amazon Virtual Private Cloud (Amazon VPC) enables you to launch AWS resources into a virtual network that you've defined</a:t>
            </a:r>
            <a:r>
              <a:rPr lang="en-US" sz="2400" dirty="0" smtClean="0">
                <a:latin typeface="Book Antiqua" pitchFamily="18" charset="0"/>
              </a:rPr>
              <a:t>. A </a:t>
            </a:r>
            <a:r>
              <a:rPr lang="en-US" sz="2400" dirty="0">
                <a:latin typeface="Book Antiqua" pitchFamily="18" charset="0"/>
              </a:rPr>
              <a:t>virtual private cloud (VPC) is a virtual network that closely resembles a traditional network that you'd operate in your own data center, with the benefits of using the scalable infrastructure of Amazon Web Services (AWS)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44" y="4876800"/>
            <a:ext cx="5638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171" y="609600"/>
            <a:ext cx="12458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  <a:ea typeface="+mj-ea"/>
                <a:cs typeface="Calibri" panose="020F0502020204030204" pitchFamily="34" charset="0"/>
              </a:rPr>
              <a:t>VPC Components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780" y="1571406"/>
            <a:ext cx="9099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VPC – Virtual Private Cloud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Subnet – A range of IP Addresses in your VPC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Network ACLs – Network Access control lists </a:t>
            </a:r>
            <a:r>
              <a:rPr lang="en-US" sz="2400" dirty="0" smtClean="0">
                <a:latin typeface="Book Antiqua" pitchFamily="18" charset="0"/>
              </a:rPr>
              <a:t>that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 are </a:t>
            </a:r>
            <a:r>
              <a:rPr lang="en-US" sz="2400" dirty="0" smtClean="0">
                <a:latin typeface="Book Antiqua" pitchFamily="18" charset="0"/>
              </a:rPr>
              <a:t>applied to subnets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Route Table – Applied to subnet specifying </a:t>
            </a: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  </a:t>
            </a:r>
            <a:r>
              <a:rPr lang="en-US" sz="2400" dirty="0" smtClean="0">
                <a:latin typeface="Book Antiqua" pitchFamily="18" charset="0"/>
              </a:rPr>
              <a:t>route </a:t>
            </a:r>
            <a:r>
              <a:rPr lang="en-US" sz="2400" dirty="0" smtClean="0">
                <a:latin typeface="Book Antiqua" pitchFamily="18" charset="0"/>
              </a:rPr>
              <a:t>policies.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VPN Connection – A pair of redundant encrypted </a:t>
            </a: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    connection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between </a:t>
            </a:r>
            <a:r>
              <a:rPr lang="en-US" sz="2400" dirty="0" smtClean="0">
                <a:latin typeface="Book Antiqua" pitchFamily="18" charset="0"/>
              </a:rPr>
              <a:t>your  datacenter and your Amazon VPC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AWS Direct Connect – Private connection between your </a:t>
            </a:r>
            <a:r>
              <a:rPr lang="en-US" sz="2400" dirty="0" smtClean="0">
                <a:latin typeface="Book Antiqua" pitchFamily="18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 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center and your VPC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1" y="1571406"/>
            <a:ext cx="4606212" cy="394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319"/>
            <a:ext cx="12623800" cy="1168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  <a:cs typeface="Angsana New" pitchFamily="18" charset="-34"/>
              </a:rPr>
              <a:t>VPCs </a:t>
            </a:r>
            <a:r>
              <a:rPr lang="en-US" sz="5400" b="1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  <a:cs typeface="Angsana New" pitchFamily="18" charset="-34"/>
              </a:rPr>
              <a:t>&amp; Subnet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752600"/>
            <a:ext cx="12268200" cy="13716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A subnet is a range of IP addresses in your VPC. You can launch AWS resources into a specified subnet. Use a public subnet for resources that must be connected to the internet, and a private subnet for resources that won't be connected to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5" name="Picture 2" descr="Image result for vpc and sub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24" y="30480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5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0" y="742562"/>
            <a:ext cx="1254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Security Groups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1710612"/>
            <a:ext cx="1211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A security group acts as a virtual firewall for your instance to control inbound and outbound traffic</a:t>
            </a:r>
            <a:r>
              <a:rPr lang="en-US" sz="2400" dirty="0" smtClean="0">
                <a:latin typeface="Book Antiqua" pitchFamily="18" charset="0"/>
              </a:rPr>
              <a:t>.</a:t>
            </a:r>
            <a:r>
              <a:rPr lang="en-US" sz="2400" dirty="0">
                <a:latin typeface="Book Antiqua" pitchFamily="18" charset="0"/>
              </a:rPr>
              <a:t> For each security group, you add rules that control the inbound traffic to instances, and a separate set of rules that control the outbound traffic.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79" y="3581400"/>
            <a:ext cx="9906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6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8" y="432319"/>
            <a:ext cx="1254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Network ACLs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1295400"/>
            <a:ext cx="121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A network</a:t>
            </a:r>
            <a:r>
              <a:rPr lang="en-US" sz="2400" i="1" dirty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access control list (ACL) is an optional layer of security for your VPC that acts as a firewall for controlling traffic in and out of one or more </a:t>
            </a:r>
            <a:r>
              <a:rPr lang="en-US" sz="2400" dirty="0" smtClean="0">
                <a:latin typeface="Book Antiqua" pitchFamily="18" charset="0"/>
              </a:rPr>
              <a:t>subnets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5122" name="Picture 2" descr="Image result for aws network a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495728"/>
            <a:ext cx="10515600" cy="64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127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Route Tables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0574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 route table contains a set of rules, called routes, that are used to determine where network traffic is directed.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2" name="Picture 2" descr="Image result for route table in v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88397"/>
            <a:ext cx="10250076" cy="57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4740</TotalTime>
  <Words>329</Words>
  <Application>Microsoft Office PowerPoint</Application>
  <PresentationFormat>Custom</PresentationFormat>
  <Paragraphs>56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VPCs &amp; Subnet</vt:lpstr>
      <vt:lpstr>Security Groups</vt:lpstr>
      <vt:lpstr>Network ACLs</vt:lpstr>
      <vt:lpstr>PowerPoint Presentation</vt:lpstr>
      <vt:lpstr>PowerPoint Presentation</vt:lpstr>
      <vt:lpstr>AWS Direct Connect</vt:lpstr>
      <vt:lpstr>AWS Internet Gateway</vt:lpstr>
      <vt:lpstr>VPC Peering</vt:lpstr>
      <vt:lpstr>Limits of VPC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534</cp:revision>
  <dcterms:created xsi:type="dcterms:W3CDTF">2017-09-06T14:27:35Z</dcterms:created>
  <dcterms:modified xsi:type="dcterms:W3CDTF">2017-11-29T07:10:27Z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LastSaved">
    <vt:filetime>2017-09-06T00:00:00Z</vt:filetime>
  </property>
</Properties>
</file>