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1"/>
  </p:sldMasterIdLst>
  <p:notesMasterIdLst>
    <p:notesMasterId r:id="rId14"/>
  </p:notesMasterIdLst>
  <p:sldIdLst>
    <p:sldId id="342" r:id="rId2"/>
    <p:sldId id="393" r:id="rId3"/>
    <p:sldId id="389" r:id="rId4"/>
    <p:sldId id="343" r:id="rId5"/>
    <p:sldId id="378" r:id="rId6"/>
    <p:sldId id="392" r:id="rId7"/>
    <p:sldId id="394" r:id="rId8"/>
    <p:sldId id="344" r:id="rId9"/>
    <p:sldId id="379" r:id="rId10"/>
    <p:sldId id="391" r:id="rId11"/>
    <p:sldId id="383" r:id="rId12"/>
    <p:sldId id="38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50" autoAdjust="0"/>
    <p:restoredTop sz="92251" autoAdjust="0"/>
  </p:normalViewPr>
  <p:slideViewPr>
    <p:cSldViewPr>
      <p:cViewPr>
        <p:scale>
          <a:sx n="81" d="100"/>
          <a:sy n="81" d="100"/>
        </p:scale>
        <p:origin x="-822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A6BD9-4091-461B-BC1F-756E7FDA6D55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16FC3-F215-4143-9023-FCC156FF4C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75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6321766" y="0"/>
            <a:ext cx="2822234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109039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62990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873584"/>
            <a:ext cx="48006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572000"/>
            <a:ext cx="48006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43300" y="1828801"/>
            <a:ext cx="462915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71550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455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43449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1550" y="5257801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4743449" y="5257801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480971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550" y="1828802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743450" y="1828802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4814888" y="2528888"/>
            <a:ext cx="6858000" cy="1800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3891173" y="3398183"/>
            <a:ext cx="6858000" cy="616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831460" y="3398183"/>
            <a:ext cx="6858000" cy="61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3489" y="685800"/>
            <a:ext cx="774954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50" y="685800"/>
            <a:ext cx="5982566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4905377" y="0"/>
            <a:ext cx="4238622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469265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4546602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1" y="1873584"/>
            <a:ext cx="384048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1" y="4572000"/>
            <a:ext cx="384048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057777" y="0"/>
            <a:ext cx="4086223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Instructional Text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7216776" y="0"/>
            <a:ext cx="1927224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6927849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2914650"/>
            <a:ext cx="603504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48" y="4589464"/>
            <a:ext cx="6035039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8800"/>
            <a:ext cx="3429000" cy="4343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3429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705100"/>
            <a:ext cx="3429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28801"/>
            <a:ext cx="3429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705100"/>
            <a:ext cx="3429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6157" y="1828800"/>
            <a:ext cx="459486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371601"/>
            <a:ext cx="9144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443007"/>
            <a:ext cx="9144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72009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43587" y="6374999"/>
            <a:ext cx="111052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0" y="6374999"/>
            <a:ext cx="468240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3750" y="6374999"/>
            <a:ext cx="10287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-beta/11222535/" TargetMode="External"/><Relationship Id="rId2" Type="http://schemas.openxmlformats.org/officeDocument/2006/relationships/hyperlink" Target="https://www.facebook.com/tesseractsp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822684" y="3856856"/>
            <a:ext cx="5621524" cy="1876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6" marR="0" lvl="0" indent="-342906" algn="l" defTabSz="45720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342906" lvl="0" indent="-342906" defTabSz="457207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defRPr/>
            </a:pP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  <a:hlinkClick r:id="rId2"/>
              </a:rPr>
              <a:t>www.facebook.com/tesseractspl</a:t>
            </a:r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342906" lvl="0" indent="-342906" defTabSz="457207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defRPr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hlinkClick r:id="rId3"/>
              </a:rPr>
              <a:t>https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3"/>
              </a:rPr>
              <a:t>://www.linkedin.com/company-beta/11222535/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ea typeface="+mj-ea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A5DD169-3856-484B-BC4D-F9B3801EE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268760"/>
            <a:ext cx="5400600" cy="255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4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0688"/>
            <a:ext cx="6943184" cy="792088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tx2"/>
                </a:solidFill>
              </a:rPr>
              <a:t>Some Cloud Service Providers</a:t>
            </a:r>
            <a:endParaRPr lang="en-US" sz="4000" dirty="0">
              <a:solidFill>
                <a:schemeClr val="tx2"/>
              </a:solidFill>
            </a:endParaRPr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84" y="1628800"/>
            <a:ext cx="674389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76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-and-a-818x479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2092" y="1412776"/>
            <a:ext cx="6768752" cy="47225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7583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ational_Thank_You_D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762125"/>
            <a:ext cx="6768752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0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6948264" cy="68294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2"/>
                </a:solidFill>
              </a:rPr>
              <a:t>Life Before Cloud Computing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781" y="1515057"/>
            <a:ext cx="5314907" cy="425993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Buy a stack of servers     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Keeping the peak traffic in mind, buy more servers.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Monitoring and maintenance of your servers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1008112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6"/>
            <a:ext cx="100811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93096"/>
            <a:ext cx="1008112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60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8" y="332656"/>
            <a:ext cx="6948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2"/>
                </a:solidFill>
              </a:rPr>
              <a:t>What is Cloud Computing?</a:t>
            </a:r>
            <a:endParaRPr lang="en-US" sz="4000" dirty="0">
              <a:solidFill>
                <a:schemeClr val="tx2"/>
              </a:solidFill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80928"/>
            <a:ext cx="5688632" cy="332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5" y="1340768"/>
            <a:ext cx="6737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Cloud computing is a method for delivering IT services  like servers, databases, storage, networking services on the pay-as-you-go basis over the internet .</a:t>
            </a:r>
          </a:p>
        </p:txBody>
      </p:sp>
    </p:spTree>
    <p:extLst>
      <p:ext uri="{BB962C8B-B14F-4D97-AF65-F5344CB8AC3E}">
        <p14:creationId xmlns:p14="http://schemas.microsoft.com/office/powerpoint/2010/main" val="338123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7"/>
            <a:ext cx="3686265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30088" y="224880"/>
            <a:ext cx="6948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2"/>
                </a:solidFill>
              </a:rPr>
              <a:t>Why Cloud Computing?</a:t>
            </a:r>
            <a:endParaRPr lang="en-US" sz="4000" dirty="0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284985"/>
            <a:ext cx="273630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33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035040" cy="79208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2"/>
                </a:solidFill>
              </a:rPr>
              <a:t>Cloud Types</a:t>
            </a:r>
            <a:endParaRPr lang="en-US" sz="4000" dirty="0">
              <a:solidFill>
                <a:schemeClr val="tx2"/>
              </a:solidFill>
            </a:endParaRPr>
          </a:p>
        </p:txBody>
      </p:sp>
      <p:pic>
        <p:nvPicPr>
          <p:cNvPr id="3074" name="Picture 2" descr="Image result for cloud types in cloud compu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5904656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57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94737"/>
            <a:ext cx="6876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+mj-lt"/>
              </a:rPr>
              <a:t>Cloud Services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6408712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46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6934632" cy="87439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2"/>
                </a:solidFill>
              </a:rPr>
              <a:t>Cloud Services </a:t>
            </a:r>
            <a:endParaRPr lang="en-US" sz="4000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6408712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7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94737"/>
            <a:ext cx="6948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+mj-lt"/>
              </a:rPr>
              <a:t>Cloud Services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96752"/>
            <a:ext cx="6048672" cy="45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4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6336704" cy="1152128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tx2"/>
                </a:solidFill>
              </a:rPr>
              <a:t>Advantages of Cloud Computing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844824"/>
            <a:ext cx="6467087" cy="388843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Cost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Ease of Scalability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Speed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Productivity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Performance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Reliability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20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5468</TotalTime>
  <Words>92</Words>
  <Application>Microsoft Office PowerPoint</Application>
  <PresentationFormat>On-screen Show (4:3)</PresentationFormat>
  <Paragraphs>26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Theme2</vt:lpstr>
      <vt:lpstr>PowerPoint Presentation</vt:lpstr>
      <vt:lpstr>Life Before Cloud Computing</vt:lpstr>
      <vt:lpstr>PowerPoint Presentation</vt:lpstr>
      <vt:lpstr>PowerPoint Presentation</vt:lpstr>
      <vt:lpstr>Cloud Types</vt:lpstr>
      <vt:lpstr>PowerPoint Presentation</vt:lpstr>
      <vt:lpstr>Cloud Services </vt:lpstr>
      <vt:lpstr>PowerPoint Presentation</vt:lpstr>
      <vt:lpstr>Advantages of Cloud Computing</vt:lpstr>
      <vt:lpstr>Some Cloud Service Providers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Gurukul</dc:title>
  <dc:creator>BigData Gurukul</dc:creator>
  <cp:lastModifiedBy>Administrator</cp:lastModifiedBy>
  <cp:revision>461</cp:revision>
  <dcterms:created xsi:type="dcterms:W3CDTF">2006-08-16T00:00:00Z</dcterms:created>
  <dcterms:modified xsi:type="dcterms:W3CDTF">2017-11-09T17:13:46Z</dcterms:modified>
</cp:coreProperties>
</file>