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85" r:id="rId5"/>
    <p:sldId id="269" r:id="rId6"/>
    <p:sldId id="262" r:id="rId7"/>
    <p:sldId id="273" r:id="rId8"/>
    <p:sldId id="274" r:id="rId9"/>
    <p:sldId id="275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Challenge! 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unique districts are our customers from?</a:t>
            </a:r>
          </a:p>
          <a:p>
            <a:pPr marL="0" indent="0">
              <a:buNone/>
            </a:pPr>
            <a:r>
              <a:rPr lang="en-US" u="sng" dirty="0"/>
              <a:t>ANS 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400" dirty="0"/>
              <a:t>SELECT COUNT(DISTINCT district)</a:t>
            </a:r>
          </a:p>
          <a:p>
            <a:pPr marL="0" indent="0">
              <a:buNone/>
            </a:pPr>
            <a:r>
              <a:rPr lang="en-US" sz="2400" dirty="0"/>
              <a:t>FROM address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address table</a:t>
            </a:r>
          </a:p>
          <a:p>
            <a:pPr marL="0" indent="0">
              <a:buNone/>
            </a:pPr>
            <a:r>
              <a:rPr lang="en-US" dirty="0"/>
              <a:t>You will also need to use COUNT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COUNT(DISTINCT(district)) </a:t>
            </a:r>
          </a:p>
          <a:p>
            <a:pPr marL="0" indent="0">
              <a:buNone/>
            </a:pPr>
            <a:r>
              <a:rPr lang="en-US" b="1" dirty="0"/>
              <a:t>FROM address;</a:t>
            </a:r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the list of names for those distinct districts from the previous question.</a:t>
            </a:r>
          </a:p>
          <a:p>
            <a:pPr marL="0" indent="0">
              <a:buNone/>
            </a:pPr>
            <a:r>
              <a:rPr lang="en-US" u="sng" dirty="0"/>
              <a:t>ANS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400" dirty="0"/>
              <a:t>SELECT DISTINCT district</a:t>
            </a:r>
          </a:p>
          <a:p>
            <a:pPr marL="0" indent="0">
              <a:buNone/>
            </a:pPr>
            <a:r>
              <a:rPr lang="en-US" sz="2400" dirty="0"/>
              <a:t>FROM address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8610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again need to use the address table</a:t>
            </a:r>
          </a:p>
          <a:p>
            <a:pPr marL="0" indent="0">
              <a:buNone/>
            </a:pPr>
            <a:r>
              <a:rPr lang="en-US" dirty="0"/>
              <a:t>This will be very similar to the previous challenge</a:t>
            </a:r>
          </a:p>
        </p:txBody>
      </p:sp>
    </p:spTree>
    <p:extLst>
      <p:ext uri="{BB962C8B-B14F-4D97-AF65-F5344CB8AC3E}">
        <p14:creationId xmlns:p14="http://schemas.microsoft.com/office/powerpoint/2010/main" val="252407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DISTINCT(district) FROM address;</a:t>
            </a:r>
          </a:p>
        </p:txBody>
      </p:sp>
    </p:spTree>
    <p:extLst>
      <p:ext uri="{BB962C8B-B14F-4D97-AF65-F5344CB8AC3E}">
        <p14:creationId xmlns:p14="http://schemas.microsoft.com/office/powerpoint/2010/main" val="271487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many films have a rating of R and a replacement cost between $5 and $15?</a:t>
            </a:r>
          </a:p>
          <a:p>
            <a:pPr marL="0" indent="0">
              <a:buNone/>
            </a:pPr>
            <a:r>
              <a:rPr lang="en-US" u="sng" dirty="0"/>
              <a:t>ANS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SELECT COUNT(*)</a:t>
            </a:r>
          </a:p>
          <a:p>
            <a:pPr marL="0" indent="0">
              <a:buNone/>
            </a:pPr>
            <a:r>
              <a:rPr lang="en-US" dirty="0"/>
              <a:t>FROM film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rating = 'R' AND </a:t>
            </a:r>
            <a:r>
              <a:rPr lang="en-US" dirty="0" err="1"/>
              <a:t>replacement_cost</a:t>
            </a:r>
            <a:r>
              <a:rPr lang="en-US" dirty="0"/>
              <a:t> BETWEEN 5 and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0881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film table.</a:t>
            </a:r>
          </a:p>
          <a:p>
            <a:pPr marL="0" indent="0">
              <a:buNone/>
            </a:pPr>
            <a:r>
              <a:rPr lang="en-US" dirty="0"/>
              <a:t>You may also need to use BETWEEN and a WHERE statement with a comparison operator.</a:t>
            </a:r>
          </a:p>
        </p:txBody>
      </p:sp>
    </p:spTree>
    <p:extLst>
      <p:ext uri="{BB962C8B-B14F-4D97-AF65-F5344CB8AC3E}">
        <p14:creationId xmlns:p14="http://schemas.microsoft.com/office/powerpoint/2010/main" val="44396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film</a:t>
            </a:r>
          </a:p>
          <a:p>
            <a:pPr marL="0" indent="0">
              <a:buNone/>
            </a:pPr>
            <a:r>
              <a:rPr lang="en-US" b="1" dirty="0"/>
              <a:t>WHERE rating = 'R'</a:t>
            </a:r>
          </a:p>
          <a:p>
            <a:pPr marL="0" indent="0">
              <a:buNone/>
            </a:pPr>
            <a:r>
              <a:rPr lang="en-US" b="1" dirty="0"/>
              <a:t>AND </a:t>
            </a:r>
            <a:r>
              <a:rPr lang="en-US" b="1" dirty="0" err="1"/>
              <a:t>replacement_cost</a:t>
            </a:r>
            <a:r>
              <a:rPr lang="en-US" b="1" dirty="0"/>
              <a:t> BETWEEN 5 AND 15;</a:t>
            </a:r>
          </a:p>
        </p:txBody>
      </p:sp>
    </p:spTree>
    <p:extLst>
      <p:ext uri="{BB962C8B-B14F-4D97-AF65-F5344CB8AC3E}">
        <p14:creationId xmlns:p14="http://schemas.microsoft.com/office/powerpoint/2010/main" val="298131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many films have the word Truman somewhere in the title?</a:t>
            </a:r>
          </a:p>
          <a:p>
            <a:pPr marL="0" indent="0">
              <a:buNone/>
            </a:pPr>
            <a:r>
              <a:rPr lang="en-US" u="sng" dirty="0"/>
              <a:t>ANS</a:t>
            </a:r>
          </a:p>
          <a:p>
            <a:pPr marL="0" indent="0">
              <a:buNone/>
            </a:pPr>
            <a:r>
              <a:rPr lang="en-US" sz="2800" dirty="0"/>
              <a:t>SELECT COUNT(*)</a:t>
            </a:r>
          </a:p>
          <a:p>
            <a:pPr marL="0" indent="0">
              <a:buNone/>
            </a:pPr>
            <a:r>
              <a:rPr lang="en-US" sz="2800" dirty="0"/>
              <a:t>FROM film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title LIKE '%Truman%'</a:t>
            </a:r>
          </a:p>
        </p:txBody>
      </p:sp>
    </p:spTree>
    <p:extLst>
      <p:ext uri="{BB962C8B-B14F-4D97-AF65-F5344CB8AC3E}">
        <p14:creationId xmlns:p14="http://schemas.microsoft.com/office/powerpoint/2010/main" val="32349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Challenge Tasks utilizing all the skills you’ve learned so far!</a:t>
            </a:r>
          </a:p>
          <a:p>
            <a:r>
              <a:rPr lang="en-US" dirty="0"/>
              <a:t>Hints to the challenge</a:t>
            </a:r>
          </a:p>
          <a:p>
            <a:r>
              <a:rPr lang="en-US" dirty="0"/>
              <a:t>Solution to the challenge</a:t>
            </a:r>
          </a:p>
          <a:p>
            <a:endParaRPr lang="en-US" dirty="0"/>
          </a:p>
          <a:p>
            <a:r>
              <a:rPr lang="en-US" dirty="0"/>
              <a:t>Challenges are going to be difficult, so try breaking down the problem into individual tasks! </a:t>
            </a:r>
          </a:p>
        </p:txBody>
      </p:sp>
    </p:spTree>
    <p:extLst>
      <p:ext uri="{BB962C8B-B14F-4D97-AF65-F5344CB8AC3E}">
        <p14:creationId xmlns:p14="http://schemas.microsoft.com/office/powerpoint/2010/main" val="209967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film table</a:t>
            </a:r>
          </a:p>
          <a:p>
            <a:pPr marL="0" indent="0">
              <a:buNone/>
            </a:pPr>
            <a:r>
              <a:rPr lang="en-US" dirty="0"/>
              <a:t>You will also need to use LIKE with a wildcard operator</a:t>
            </a:r>
          </a:p>
        </p:txBody>
      </p:sp>
    </p:spTree>
    <p:extLst>
      <p:ext uri="{BB962C8B-B14F-4D97-AF65-F5344CB8AC3E}">
        <p14:creationId xmlns:p14="http://schemas.microsoft.com/office/powerpoint/2010/main" val="27125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film</a:t>
            </a:r>
          </a:p>
          <a:p>
            <a:pPr marL="0" indent="0">
              <a:buNone/>
            </a:pPr>
            <a:r>
              <a:rPr lang="en-US" b="1" dirty="0"/>
              <a:t>WHERE title LIKE '%Truman%';</a:t>
            </a:r>
          </a:p>
        </p:txBody>
      </p:sp>
    </p:spTree>
    <p:extLst>
      <p:ext uri="{BB962C8B-B14F-4D97-AF65-F5344CB8AC3E}">
        <p14:creationId xmlns:p14="http://schemas.microsoft.com/office/powerpoint/2010/main" val="425098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job!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learn some more!</a:t>
            </a:r>
          </a:p>
        </p:txBody>
      </p:sp>
    </p:spTree>
    <p:extLst>
      <p:ext uri="{BB962C8B-B14F-4D97-AF65-F5344CB8AC3E}">
        <p14:creationId xmlns:p14="http://schemas.microsoft.com/office/powerpoint/2010/main" val="9010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6"/>
            <a:ext cx="8229600" cy="857250"/>
          </a:xfrm>
        </p:spPr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How many payment transactions were greater than $5.00?</a:t>
            </a:r>
          </a:p>
          <a:p>
            <a:pPr marL="0" indent="0">
              <a:buNone/>
            </a:pPr>
            <a:r>
              <a:rPr lang="en-US" u="sng" dirty="0"/>
              <a:t>Ans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u="sng" dirty="0"/>
              <a:t>Solution 1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SELECT COUNT</a:t>
            </a:r>
            <a:r>
              <a:rPr lang="th-TH" sz="2400" dirty="0"/>
              <a:t>(</a:t>
            </a:r>
            <a:r>
              <a:rPr lang="en-US" sz="2400" dirty="0"/>
              <a:t>amount</a:t>
            </a:r>
            <a:r>
              <a:rPr lang="th-TH" sz="2400" dirty="0"/>
              <a:t>)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FROM payment</a:t>
            </a:r>
          </a:p>
          <a:p>
            <a:pPr marL="0" indent="0">
              <a:buNone/>
            </a:pPr>
            <a:r>
              <a:rPr lang="en-US" sz="2400" dirty="0"/>
              <a:t>WHERE amount &gt; 5</a:t>
            </a:r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7BE181-7BD1-049D-2ED6-BC292C18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5755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Solution 2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SELECT COUNT</a:t>
            </a:r>
            <a:r>
              <a:rPr lang="th-TH" sz="2400" dirty="0"/>
              <a:t>(</a:t>
            </a:r>
            <a:r>
              <a:rPr lang="en-US" sz="2400" dirty="0"/>
              <a:t>CASE WHEN amount &gt; 5 THEN 1 END</a:t>
            </a:r>
            <a:r>
              <a:rPr lang="th-TH" sz="2400" dirty="0"/>
              <a:t>)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FROM payment</a:t>
            </a:r>
          </a:p>
        </p:txBody>
      </p:sp>
    </p:spTree>
    <p:extLst>
      <p:ext uri="{BB962C8B-B14F-4D97-AF65-F5344CB8AC3E}">
        <p14:creationId xmlns:p14="http://schemas.microsoft.com/office/powerpoint/2010/main" val="34553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payment table</a:t>
            </a:r>
          </a:p>
          <a:p>
            <a:pPr marL="0" indent="0">
              <a:buNone/>
            </a:pPr>
            <a:r>
              <a:rPr lang="en-US" dirty="0"/>
              <a:t>You will also need to use COUNT and WHERE along with some comparison operator</a:t>
            </a:r>
          </a:p>
        </p:txBody>
      </p:sp>
    </p:spTree>
    <p:extLst>
      <p:ext uri="{BB962C8B-B14F-4D97-AF65-F5344CB8AC3E}">
        <p14:creationId xmlns:p14="http://schemas.microsoft.com/office/powerpoint/2010/main" val="147141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COUNT(amount) FROM payment</a:t>
            </a:r>
          </a:p>
          <a:p>
            <a:pPr marL="0" indent="0">
              <a:buNone/>
            </a:pPr>
            <a:r>
              <a:rPr lang="en-US" b="1" dirty="0"/>
              <a:t>WHERE amount &gt; 5;</a:t>
            </a:r>
          </a:p>
        </p:txBody>
      </p:sp>
    </p:spTree>
    <p:extLst>
      <p:ext uri="{BB962C8B-B14F-4D97-AF65-F5344CB8AC3E}">
        <p14:creationId xmlns:p14="http://schemas.microsoft.com/office/powerpoint/2010/main" val="278649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actors have a first name that starts with the letter P?</a:t>
            </a:r>
          </a:p>
          <a:p>
            <a:pPr marL="0" indent="0">
              <a:buNone/>
            </a:pPr>
            <a:r>
              <a:rPr lang="en-US" u="sng" dirty="0"/>
              <a:t>Ans</a:t>
            </a:r>
          </a:p>
          <a:p>
            <a:pPr marL="0" indent="0">
              <a:buNone/>
            </a:pPr>
            <a:r>
              <a:rPr lang="en-US" sz="2600" dirty="0"/>
              <a:t>SELECT COUNT(</a:t>
            </a:r>
            <a:r>
              <a:rPr lang="en-US" sz="2600" dirty="0" err="1"/>
              <a:t>first_name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FROM actor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WHERE </a:t>
            </a:r>
            <a:r>
              <a:rPr lang="en-US" sz="2600" dirty="0" err="1"/>
              <a:t>first_name</a:t>
            </a:r>
            <a:r>
              <a:rPr lang="en-US" sz="2600" dirty="0"/>
              <a:t> LIKE 'P%'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use the actor table</a:t>
            </a:r>
          </a:p>
          <a:p>
            <a:pPr marL="0" indent="0">
              <a:buNone/>
            </a:pPr>
            <a:r>
              <a:rPr lang="en-US" dirty="0"/>
              <a:t>You will also need to use LIKE and a wildcard operator, such as % or _ </a:t>
            </a:r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actor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first_name</a:t>
            </a:r>
            <a:r>
              <a:rPr lang="en-US" b="1" dirty="0"/>
              <a:t> LIKE 'P%';</a:t>
            </a:r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21969</TotalTime>
  <Words>439</Words>
  <Application>Microsoft Office PowerPoint</Application>
  <PresentationFormat>On-screen Show (16:9)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Challenge!  </vt:lpstr>
      <vt:lpstr>Overview</vt:lpstr>
      <vt:lpstr>Challenge </vt:lpstr>
      <vt:lpstr>PowerPoint Presentation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Great job!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Pasit Thientrakarn</cp:lastModifiedBy>
  <cp:revision>39</cp:revision>
  <dcterms:created xsi:type="dcterms:W3CDTF">2016-02-28T02:09:47Z</dcterms:created>
  <dcterms:modified xsi:type="dcterms:W3CDTF">2023-09-03T08:57:00Z</dcterms:modified>
</cp:coreProperties>
</file>